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3" r:id="rId4"/>
    <p:sldId id="264" r:id="rId5"/>
    <p:sldId id="261" r:id="rId6"/>
    <p:sldId id="262" r:id="rId7"/>
    <p:sldId id="265" r:id="rId8"/>
    <p:sldId id="266" r:id="rId9"/>
    <p:sldId id="267" r:id="rId10"/>
    <p:sldId id="268" r:id="rId11"/>
    <p:sldId id="269" r:id="rId12"/>
    <p:sldId id="270" r:id="rId13"/>
    <p:sldId id="271" r:id="rId14"/>
    <p:sldId id="272" r:id="rId15"/>
    <p:sldId id="273" r:id="rId16"/>
    <p:sldId id="274" r:id="rId17"/>
    <p:sldId id="257" r:id="rId18"/>
    <p:sldId id="258" r:id="rId19"/>
    <p:sldId id="26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A2142C-A665-4736-A5D0-94E17EEF8265}" v="54" dt="2023-08-09T19:55:12.4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8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shyap, Kartikey" userId="35521f21-7626-458a-b3a3-bc74a24e1088" providerId="ADAL" clId="{2EA2142C-A665-4736-A5D0-94E17EEF8265}"/>
    <pc:docChg chg="undo redo custSel addSld delSld modSld sldOrd">
      <pc:chgData name="Kashyap, Kartikey" userId="35521f21-7626-458a-b3a3-bc74a24e1088" providerId="ADAL" clId="{2EA2142C-A665-4736-A5D0-94E17EEF8265}" dt="2023-08-09T19:59:26.372" v="969" actId="27636"/>
      <pc:docMkLst>
        <pc:docMk/>
      </pc:docMkLst>
      <pc:sldChg chg="addSp delSp modSp new mod">
        <pc:chgData name="Kashyap, Kartikey" userId="35521f21-7626-458a-b3a3-bc74a24e1088" providerId="ADAL" clId="{2EA2142C-A665-4736-A5D0-94E17EEF8265}" dt="2023-08-09T18:45:43.268" v="300" actId="1076"/>
        <pc:sldMkLst>
          <pc:docMk/>
          <pc:sldMk cId="1633775920" sldId="256"/>
        </pc:sldMkLst>
        <pc:spChg chg="del">
          <ac:chgData name="Kashyap, Kartikey" userId="35521f21-7626-458a-b3a3-bc74a24e1088" providerId="ADAL" clId="{2EA2142C-A665-4736-A5D0-94E17EEF8265}" dt="2023-08-08T19:18:54.130" v="1" actId="478"/>
          <ac:spMkLst>
            <pc:docMk/>
            <pc:sldMk cId="1633775920" sldId="256"/>
            <ac:spMk id="2" creationId="{6B8A1D8D-4921-D0A5-003D-4087DD58D5CA}"/>
          </ac:spMkLst>
        </pc:spChg>
        <pc:spChg chg="del">
          <ac:chgData name="Kashyap, Kartikey" userId="35521f21-7626-458a-b3a3-bc74a24e1088" providerId="ADAL" clId="{2EA2142C-A665-4736-A5D0-94E17EEF8265}" dt="2023-08-08T19:18:54.130" v="1" actId="478"/>
          <ac:spMkLst>
            <pc:docMk/>
            <pc:sldMk cId="1633775920" sldId="256"/>
            <ac:spMk id="3" creationId="{5F36BDDE-D016-8563-FE73-E7098D4E9B7B}"/>
          </ac:spMkLst>
        </pc:spChg>
        <pc:spChg chg="add del mod">
          <ac:chgData name="Kashyap, Kartikey" userId="35521f21-7626-458a-b3a3-bc74a24e1088" providerId="ADAL" clId="{2EA2142C-A665-4736-A5D0-94E17EEF8265}" dt="2023-08-08T19:47:25.859" v="220" actId="478"/>
          <ac:spMkLst>
            <pc:docMk/>
            <pc:sldMk cId="1633775920" sldId="256"/>
            <ac:spMk id="4" creationId="{E5B1A3DC-637C-87A2-4578-E7562DE76F53}"/>
          </ac:spMkLst>
        </pc:spChg>
        <pc:spChg chg="add del mod">
          <ac:chgData name="Kashyap, Kartikey" userId="35521f21-7626-458a-b3a3-bc74a24e1088" providerId="ADAL" clId="{2EA2142C-A665-4736-A5D0-94E17EEF8265}" dt="2023-08-08T19:33:02.490" v="79"/>
          <ac:spMkLst>
            <pc:docMk/>
            <pc:sldMk cId="1633775920" sldId="256"/>
            <ac:spMk id="5" creationId="{6DB8E2D5-F880-C6F9-FA04-6CB5C4ADDB07}"/>
          </ac:spMkLst>
        </pc:spChg>
        <pc:spChg chg="add mod">
          <ac:chgData name="Kashyap, Kartikey" userId="35521f21-7626-458a-b3a3-bc74a24e1088" providerId="ADAL" clId="{2EA2142C-A665-4736-A5D0-94E17EEF8265}" dt="2023-08-08T19:19:02.912" v="4" actId="1076"/>
          <ac:spMkLst>
            <pc:docMk/>
            <pc:sldMk cId="1633775920" sldId="256"/>
            <ac:spMk id="6" creationId="{EF0102AF-4CF1-023A-3AC3-EDBD0343F37A}"/>
          </ac:spMkLst>
        </pc:spChg>
        <pc:spChg chg="mod">
          <ac:chgData name="Kashyap, Kartikey" userId="35521f21-7626-458a-b3a3-bc74a24e1088" providerId="ADAL" clId="{2EA2142C-A665-4736-A5D0-94E17EEF8265}" dt="2023-08-08T19:19:02.912" v="4" actId="1076"/>
          <ac:spMkLst>
            <pc:docMk/>
            <pc:sldMk cId="1633775920" sldId="256"/>
            <ac:spMk id="8" creationId="{18037BDB-820B-4C2D-2002-A100EEA4C879}"/>
          </ac:spMkLst>
        </pc:spChg>
        <pc:spChg chg="mod">
          <ac:chgData name="Kashyap, Kartikey" userId="35521f21-7626-458a-b3a3-bc74a24e1088" providerId="ADAL" clId="{2EA2142C-A665-4736-A5D0-94E17EEF8265}" dt="2023-08-08T19:19:02.912" v="4" actId="1076"/>
          <ac:spMkLst>
            <pc:docMk/>
            <pc:sldMk cId="1633775920" sldId="256"/>
            <ac:spMk id="9" creationId="{CBC4832A-263E-AC22-463C-8DC219491943}"/>
          </ac:spMkLst>
        </pc:spChg>
        <pc:spChg chg="mod">
          <ac:chgData name="Kashyap, Kartikey" userId="35521f21-7626-458a-b3a3-bc74a24e1088" providerId="ADAL" clId="{2EA2142C-A665-4736-A5D0-94E17EEF8265}" dt="2023-08-08T19:19:02.912" v="4" actId="1076"/>
          <ac:spMkLst>
            <pc:docMk/>
            <pc:sldMk cId="1633775920" sldId="256"/>
            <ac:spMk id="11" creationId="{2A386C86-E722-E552-674D-B11F1113560D}"/>
          </ac:spMkLst>
        </pc:spChg>
        <pc:spChg chg="mod">
          <ac:chgData name="Kashyap, Kartikey" userId="35521f21-7626-458a-b3a3-bc74a24e1088" providerId="ADAL" clId="{2EA2142C-A665-4736-A5D0-94E17EEF8265}" dt="2023-08-08T19:19:02.912" v="4" actId="1076"/>
          <ac:spMkLst>
            <pc:docMk/>
            <pc:sldMk cId="1633775920" sldId="256"/>
            <ac:spMk id="12" creationId="{7DBA5EB9-896A-54C9-44A8-02DAF2A88709}"/>
          </ac:spMkLst>
        </pc:spChg>
        <pc:spChg chg="del mod">
          <ac:chgData name="Kashyap, Kartikey" userId="35521f21-7626-458a-b3a3-bc74a24e1088" providerId="ADAL" clId="{2EA2142C-A665-4736-A5D0-94E17EEF8265}" dt="2023-08-08T19:35:03.953" v="98" actId="21"/>
          <ac:spMkLst>
            <pc:docMk/>
            <pc:sldMk cId="1633775920" sldId="256"/>
            <ac:spMk id="15" creationId="{3C1772E5-8260-5A2E-33DA-7F35E3AB7055}"/>
          </ac:spMkLst>
        </pc:spChg>
        <pc:spChg chg="mod">
          <ac:chgData name="Kashyap, Kartikey" userId="35521f21-7626-458a-b3a3-bc74a24e1088" providerId="ADAL" clId="{2EA2142C-A665-4736-A5D0-94E17EEF8265}" dt="2023-08-08T19:34:07.804" v="85" actId="1076"/>
          <ac:spMkLst>
            <pc:docMk/>
            <pc:sldMk cId="1633775920" sldId="256"/>
            <ac:spMk id="16" creationId="{03ACDEA1-9C8C-3B71-07A2-08D2A9E52F52}"/>
          </ac:spMkLst>
        </pc:spChg>
        <pc:spChg chg="mod">
          <ac:chgData name="Kashyap, Kartikey" userId="35521f21-7626-458a-b3a3-bc74a24e1088" providerId="ADAL" clId="{2EA2142C-A665-4736-A5D0-94E17EEF8265}" dt="2023-08-08T19:38:09.803" v="142" actId="21"/>
          <ac:spMkLst>
            <pc:docMk/>
            <pc:sldMk cId="1633775920" sldId="256"/>
            <ac:spMk id="17" creationId="{62BA7CCB-EDF5-431A-3935-DAD035590BDE}"/>
          </ac:spMkLst>
        </pc:spChg>
        <pc:spChg chg="del mod">
          <ac:chgData name="Kashyap, Kartikey" userId="35521f21-7626-458a-b3a3-bc74a24e1088" providerId="ADAL" clId="{2EA2142C-A665-4736-A5D0-94E17EEF8265}" dt="2023-08-08T19:35:12.742" v="100" actId="478"/>
          <ac:spMkLst>
            <pc:docMk/>
            <pc:sldMk cId="1633775920" sldId="256"/>
            <ac:spMk id="18" creationId="{2223A793-8714-58D7-9F00-F1188DA4193A}"/>
          </ac:spMkLst>
        </pc:spChg>
        <pc:spChg chg="del mod">
          <ac:chgData name="Kashyap, Kartikey" userId="35521f21-7626-458a-b3a3-bc74a24e1088" providerId="ADAL" clId="{2EA2142C-A665-4736-A5D0-94E17EEF8265}" dt="2023-08-08T19:35:20.196" v="102" actId="478"/>
          <ac:spMkLst>
            <pc:docMk/>
            <pc:sldMk cId="1633775920" sldId="256"/>
            <ac:spMk id="22" creationId="{512D241D-7CCC-550F-B79E-E20F7A59FFDA}"/>
          </ac:spMkLst>
        </pc:spChg>
        <pc:spChg chg="mod">
          <ac:chgData name="Kashyap, Kartikey" userId="35521f21-7626-458a-b3a3-bc74a24e1088" providerId="ADAL" clId="{2EA2142C-A665-4736-A5D0-94E17EEF8265}" dt="2023-08-08T19:19:02.912" v="4" actId="1076"/>
          <ac:spMkLst>
            <pc:docMk/>
            <pc:sldMk cId="1633775920" sldId="256"/>
            <ac:spMk id="23" creationId="{970D923E-D15A-3795-2D3C-4349BEDECC6E}"/>
          </ac:spMkLst>
        </pc:spChg>
        <pc:spChg chg="mod">
          <ac:chgData name="Kashyap, Kartikey" userId="35521f21-7626-458a-b3a3-bc74a24e1088" providerId="ADAL" clId="{2EA2142C-A665-4736-A5D0-94E17EEF8265}" dt="2023-08-08T19:19:02.912" v="4" actId="1076"/>
          <ac:spMkLst>
            <pc:docMk/>
            <pc:sldMk cId="1633775920" sldId="256"/>
            <ac:spMk id="25" creationId="{DA97BA15-87AA-37E7-B822-18E617E0C1AB}"/>
          </ac:spMkLst>
        </pc:spChg>
        <pc:spChg chg="mod">
          <ac:chgData name="Kashyap, Kartikey" userId="35521f21-7626-458a-b3a3-bc74a24e1088" providerId="ADAL" clId="{2EA2142C-A665-4736-A5D0-94E17EEF8265}" dt="2023-08-08T19:19:02.912" v="4" actId="1076"/>
          <ac:spMkLst>
            <pc:docMk/>
            <pc:sldMk cId="1633775920" sldId="256"/>
            <ac:spMk id="26" creationId="{ABC00BBC-E777-CE01-E92E-4E96437B1249}"/>
          </ac:spMkLst>
        </pc:spChg>
        <pc:spChg chg="mod">
          <ac:chgData name="Kashyap, Kartikey" userId="35521f21-7626-458a-b3a3-bc74a24e1088" providerId="ADAL" clId="{2EA2142C-A665-4736-A5D0-94E17EEF8265}" dt="2023-08-08T19:19:02.912" v="4" actId="1076"/>
          <ac:spMkLst>
            <pc:docMk/>
            <pc:sldMk cId="1633775920" sldId="256"/>
            <ac:spMk id="27" creationId="{3B17F639-338F-085C-9471-441371ECFEAB}"/>
          </ac:spMkLst>
        </pc:spChg>
        <pc:spChg chg="mod">
          <ac:chgData name="Kashyap, Kartikey" userId="35521f21-7626-458a-b3a3-bc74a24e1088" providerId="ADAL" clId="{2EA2142C-A665-4736-A5D0-94E17EEF8265}" dt="2023-08-08T19:19:02.912" v="4" actId="1076"/>
          <ac:spMkLst>
            <pc:docMk/>
            <pc:sldMk cId="1633775920" sldId="256"/>
            <ac:spMk id="29" creationId="{BCD47921-AC24-DBB6-D8D0-D3B68451B624}"/>
          </ac:spMkLst>
        </pc:spChg>
        <pc:spChg chg="mod">
          <ac:chgData name="Kashyap, Kartikey" userId="35521f21-7626-458a-b3a3-bc74a24e1088" providerId="ADAL" clId="{2EA2142C-A665-4736-A5D0-94E17EEF8265}" dt="2023-08-08T19:19:02.912" v="4" actId="1076"/>
          <ac:spMkLst>
            <pc:docMk/>
            <pc:sldMk cId="1633775920" sldId="256"/>
            <ac:spMk id="30" creationId="{76E49E6B-9C4D-4BB5-F8BD-D5AC31C59C41}"/>
          </ac:spMkLst>
        </pc:spChg>
        <pc:spChg chg="mod">
          <ac:chgData name="Kashyap, Kartikey" userId="35521f21-7626-458a-b3a3-bc74a24e1088" providerId="ADAL" clId="{2EA2142C-A665-4736-A5D0-94E17EEF8265}" dt="2023-08-08T19:19:02.912" v="4" actId="1076"/>
          <ac:spMkLst>
            <pc:docMk/>
            <pc:sldMk cId="1633775920" sldId="256"/>
            <ac:spMk id="31" creationId="{FFBC05EB-7702-40A0-FE98-BB9682497680}"/>
          </ac:spMkLst>
        </pc:spChg>
        <pc:spChg chg="mod">
          <ac:chgData name="Kashyap, Kartikey" userId="35521f21-7626-458a-b3a3-bc74a24e1088" providerId="ADAL" clId="{2EA2142C-A665-4736-A5D0-94E17EEF8265}" dt="2023-08-08T19:19:02.912" v="4" actId="1076"/>
          <ac:spMkLst>
            <pc:docMk/>
            <pc:sldMk cId="1633775920" sldId="256"/>
            <ac:spMk id="32" creationId="{7077B507-B097-CC13-AD87-276EB4F990EB}"/>
          </ac:spMkLst>
        </pc:spChg>
        <pc:spChg chg="mod">
          <ac:chgData name="Kashyap, Kartikey" userId="35521f21-7626-458a-b3a3-bc74a24e1088" providerId="ADAL" clId="{2EA2142C-A665-4736-A5D0-94E17EEF8265}" dt="2023-08-08T19:19:02.912" v="4" actId="1076"/>
          <ac:spMkLst>
            <pc:docMk/>
            <pc:sldMk cId="1633775920" sldId="256"/>
            <ac:spMk id="33" creationId="{DBD43E1E-892C-E103-D7FA-68E5919B377F}"/>
          </ac:spMkLst>
        </pc:spChg>
        <pc:spChg chg="mod">
          <ac:chgData name="Kashyap, Kartikey" userId="35521f21-7626-458a-b3a3-bc74a24e1088" providerId="ADAL" clId="{2EA2142C-A665-4736-A5D0-94E17EEF8265}" dt="2023-08-08T19:19:02.912" v="4" actId="1076"/>
          <ac:spMkLst>
            <pc:docMk/>
            <pc:sldMk cId="1633775920" sldId="256"/>
            <ac:spMk id="34" creationId="{38BC905D-6212-FE35-5665-D8BBEBFB6F25}"/>
          </ac:spMkLst>
        </pc:spChg>
        <pc:spChg chg="mod">
          <ac:chgData name="Kashyap, Kartikey" userId="35521f21-7626-458a-b3a3-bc74a24e1088" providerId="ADAL" clId="{2EA2142C-A665-4736-A5D0-94E17EEF8265}" dt="2023-08-08T19:19:02.912" v="4" actId="1076"/>
          <ac:spMkLst>
            <pc:docMk/>
            <pc:sldMk cId="1633775920" sldId="256"/>
            <ac:spMk id="35" creationId="{38D5D472-8074-ECF1-8A28-58871FAAE00A}"/>
          </ac:spMkLst>
        </pc:spChg>
        <pc:spChg chg="add mod">
          <ac:chgData name="Kashyap, Kartikey" userId="35521f21-7626-458a-b3a3-bc74a24e1088" providerId="ADAL" clId="{2EA2142C-A665-4736-A5D0-94E17EEF8265}" dt="2023-08-08T19:21:43.103" v="50" actId="14100"/>
          <ac:spMkLst>
            <pc:docMk/>
            <pc:sldMk cId="1633775920" sldId="256"/>
            <ac:spMk id="36" creationId="{87FF40D8-D9B1-B635-05F2-5D4E6BDEB30C}"/>
          </ac:spMkLst>
        </pc:spChg>
        <pc:spChg chg="add mod">
          <ac:chgData name="Kashyap, Kartikey" userId="35521f21-7626-458a-b3a3-bc74a24e1088" providerId="ADAL" clId="{2EA2142C-A665-4736-A5D0-94E17EEF8265}" dt="2023-08-08T19:41:24.294" v="165"/>
          <ac:spMkLst>
            <pc:docMk/>
            <pc:sldMk cId="1633775920" sldId="256"/>
            <ac:spMk id="37" creationId="{5B5700EF-2511-E37B-79B4-1274B74F8E27}"/>
          </ac:spMkLst>
        </pc:spChg>
        <pc:spChg chg="add mod">
          <ac:chgData name="Kashyap, Kartikey" userId="35521f21-7626-458a-b3a3-bc74a24e1088" providerId="ADAL" clId="{2EA2142C-A665-4736-A5D0-94E17EEF8265}" dt="2023-08-08T19:22:19.235" v="54" actId="1076"/>
          <ac:spMkLst>
            <pc:docMk/>
            <pc:sldMk cId="1633775920" sldId="256"/>
            <ac:spMk id="38" creationId="{D72AAD66-1ABA-9B99-A1A3-5F8EA3B792D2}"/>
          </ac:spMkLst>
        </pc:spChg>
        <pc:spChg chg="add mod">
          <ac:chgData name="Kashyap, Kartikey" userId="35521f21-7626-458a-b3a3-bc74a24e1088" providerId="ADAL" clId="{2EA2142C-A665-4736-A5D0-94E17EEF8265}" dt="2023-08-08T19:22:19.235" v="54" actId="1076"/>
          <ac:spMkLst>
            <pc:docMk/>
            <pc:sldMk cId="1633775920" sldId="256"/>
            <ac:spMk id="39" creationId="{83DDE38E-CF13-1262-FF99-8465065DB44A}"/>
          </ac:spMkLst>
        </pc:spChg>
        <pc:spChg chg="mod">
          <ac:chgData name="Kashyap, Kartikey" userId="35521f21-7626-458a-b3a3-bc74a24e1088" providerId="ADAL" clId="{2EA2142C-A665-4736-A5D0-94E17EEF8265}" dt="2023-08-08T19:22:19.235" v="54" actId="1076"/>
          <ac:spMkLst>
            <pc:docMk/>
            <pc:sldMk cId="1633775920" sldId="256"/>
            <ac:spMk id="41" creationId="{14D72D2B-9619-4071-2A45-CD3C5D5986F9}"/>
          </ac:spMkLst>
        </pc:spChg>
        <pc:spChg chg="mod">
          <ac:chgData name="Kashyap, Kartikey" userId="35521f21-7626-458a-b3a3-bc74a24e1088" providerId="ADAL" clId="{2EA2142C-A665-4736-A5D0-94E17EEF8265}" dt="2023-08-08T19:22:19.235" v="54" actId="1076"/>
          <ac:spMkLst>
            <pc:docMk/>
            <pc:sldMk cId="1633775920" sldId="256"/>
            <ac:spMk id="43" creationId="{AC36F7DD-0305-9928-05E1-31CB95325498}"/>
          </ac:spMkLst>
        </pc:spChg>
        <pc:spChg chg="mod">
          <ac:chgData name="Kashyap, Kartikey" userId="35521f21-7626-458a-b3a3-bc74a24e1088" providerId="ADAL" clId="{2EA2142C-A665-4736-A5D0-94E17EEF8265}" dt="2023-08-08T19:22:19.235" v="54" actId="1076"/>
          <ac:spMkLst>
            <pc:docMk/>
            <pc:sldMk cId="1633775920" sldId="256"/>
            <ac:spMk id="44" creationId="{8E3890DF-5B82-9480-0E18-B4178965BDDD}"/>
          </ac:spMkLst>
        </pc:spChg>
        <pc:spChg chg="mod">
          <ac:chgData name="Kashyap, Kartikey" userId="35521f21-7626-458a-b3a3-bc74a24e1088" providerId="ADAL" clId="{2EA2142C-A665-4736-A5D0-94E17EEF8265}" dt="2023-08-08T19:22:19.235" v="54" actId="1076"/>
          <ac:spMkLst>
            <pc:docMk/>
            <pc:sldMk cId="1633775920" sldId="256"/>
            <ac:spMk id="47" creationId="{05243E03-C30B-7255-02B8-6F228B2647CA}"/>
          </ac:spMkLst>
        </pc:spChg>
        <pc:spChg chg="mod">
          <ac:chgData name="Kashyap, Kartikey" userId="35521f21-7626-458a-b3a3-bc74a24e1088" providerId="ADAL" clId="{2EA2142C-A665-4736-A5D0-94E17EEF8265}" dt="2023-08-08T19:22:19.235" v="54" actId="1076"/>
          <ac:spMkLst>
            <pc:docMk/>
            <pc:sldMk cId="1633775920" sldId="256"/>
            <ac:spMk id="48" creationId="{A5912ABC-BD06-69ED-5276-5FF7F665F90A}"/>
          </ac:spMkLst>
        </pc:spChg>
        <pc:spChg chg="add mod">
          <ac:chgData name="Kashyap, Kartikey" userId="35521f21-7626-458a-b3a3-bc74a24e1088" providerId="ADAL" clId="{2EA2142C-A665-4736-A5D0-94E17EEF8265}" dt="2023-08-08T19:41:01.570" v="164" actId="313"/>
          <ac:spMkLst>
            <pc:docMk/>
            <pc:sldMk cId="1633775920" sldId="256"/>
            <ac:spMk id="49" creationId="{97A0F895-C5BE-53EA-4DA3-4F54AFC888A7}"/>
          </ac:spMkLst>
        </pc:spChg>
        <pc:spChg chg="add mod">
          <ac:chgData name="Kashyap, Kartikey" userId="35521f21-7626-458a-b3a3-bc74a24e1088" providerId="ADAL" clId="{2EA2142C-A665-4736-A5D0-94E17EEF8265}" dt="2023-08-08T19:40:00.561" v="154" actId="20577"/>
          <ac:spMkLst>
            <pc:docMk/>
            <pc:sldMk cId="1633775920" sldId="256"/>
            <ac:spMk id="50" creationId="{3E00861C-B606-B8E0-CAA4-4085EBC7E366}"/>
          </ac:spMkLst>
        </pc:spChg>
        <pc:spChg chg="add mod">
          <ac:chgData name="Kashyap, Kartikey" userId="35521f21-7626-458a-b3a3-bc74a24e1088" providerId="ADAL" clId="{2EA2142C-A665-4736-A5D0-94E17EEF8265}" dt="2023-08-08T19:40:24.646" v="159" actId="20577"/>
          <ac:spMkLst>
            <pc:docMk/>
            <pc:sldMk cId="1633775920" sldId="256"/>
            <ac:spMk id="51" creationId="{F51EFEAF-93D6-61EA-90DB-6B3737C25440}"/>
          </ac:spMkLst>
        </pc:spChg>
        <pc:spChg chg="add mod ord">
          <ac:chgData name="Kashyap, Kartikey" userId="35521f21-7626-458a-b3a3-bc74a24e1088" providerId="ADAL" clId="{2EA2142C-A665-4736-A5D0-94E17EEF8265}" dt="2023-08-08T19:32:59.259" v="77" actId="120"/>
          <ac:spMkLst>
            <pc:docMk/>
            <pc:sldMk cId="1633775920" sldId="256"/>
            <ac:spMk id="53" creationId="{F67610B1-02A1-BC3E-235A-92D362615473}"/>
          </ac:spMkLst>
        </pc:spChg>
        <pc:spChg chg="add mod ord">
          <ac:chgData name="Kashyap, Kartikey" userId="35521f21-7626-458a-b3a3-bc74a24e1088" providerId="ADAL" clId="{2EA2142C-A665-4736-A5D0-94E17EEF8265}" dt="2023-08-08T19:38:42.445" v="149" actId="164"/>
          <ac:spMkLst>
            <pc:docMk/>
            <pc:sldMk cId="1633775920" sldId="256"/>
            <ac:spMk id="56" creationId="{54D59C5A-030A-D7F3-AE4B-53122F67D60F}"/>
          </ac:spMkLst>
        </pc:spChg>
        <pc:spChg chg="add mod">
          <ac:chgData name="Kashyap, Kartikey" userId="35521f21-7626-458a-b3a3-bc74a24e1088" providerId="ADAL" clId="{2EA2142C-A665-4736-A5D0-94E17EEF8265}" dt="2023-08-08T19:38:42.445" v="149" actId="164"/>
          <ac:spMkLst>
            <pc:docMk/>
            <pc:sldMk cId="1633775920" sldId="256"/>
            <ac:spMk id="57" creationId="{A4B702F5-55C5-4906-446D-C1CC4482C106}"/>
          </ac:spMkLst>
        </pc:spChg>
        <pc:spChg chg="add mod">
          <ac:chgData name="Kashyap, Kartikey" userId="35521f21-7626-458a-b3a3-bc74a24e1088" providerId="ADAL" clId="{2EA2142C-A665-4736-A5D0-94E17EEF8265}" dt="2023-08-08T19:38:42.445" v="149" actId="164"/>
          <ac:spMkLst>
            <pc:docMk/>
            <pc:sldMk cId="1633775920" sldId="256"/>
            <ac:spMk id="58" creationId="{A91A6A3C-13F6-EECE-F1FC-53F4BDD4A871}"/>
          </ac:spMkLst>
        </pc:spChg>
        <pc:spChg chg="add mod">
          <ac:chgData name="Kashyap, Kartikey" userId="35521f21-7626-458a-b3a3-bc74a24e1088" providerId="ADAL" clId="{2EA2142C-A665-4736-A5D0-94E17EEF8265}" dt="2023-08-09T18:45:21.786" v="297" actId="1035"/>
          <ac:spMkLst>
            <pc:docMk/>
            <pc:sldMk cId="1633775920" sldId="256"/>
            <ac:spMk id="60" creationId="{6A061E79-61B5-F7E5-E29C-21183E7D6C42}"/>
          </ac:spMkLst>
        </pc:spChg>
        <pc:grpChg chg="add mod">
          <ac:chgData name="Kashyap, Kartikey" userId="35521f21-7626-458a-b3a3-bc74a24e1088" providerId="ADAL" clId="{2EA2142C-A665-4736-A5D0-94E17EEF8265}" dt="2023-08-08T19:19:02.912" v="4" actId="1076"/>
          <ac:grpSpMkLst>
            <pc:docMk/>
            <pc:sldMk cId="1633775920" sldId="256"/>
            <ac:grpSpMk id="7" creationId="{261FD77C-1D02-B917-37F1-3510E7C3E02F}"/>
          </ac:grpSpMkLst>
        </pc:grpChg>
        <pc:grpChg chg="mod">
          <ac:chgData name="Kashyap, Kartikey" userId="35521f21-7626-458a-b3a3-bc74a24e1088" providerId="ADAL" clId="{2EA2142C-A665-4736-A5D0-94E17EEF8265}" dt="2023-08-08T19:19:02.912" v="4" actId="1076"/>
          <ac:grpSpMkLst>
            <pc:docMk/>
            <pc:sldMk cId="1633775920" sldId="256"/>
            <ac:grpSpMk id="10" creationId="{63DF3D6C-CAE9-84B3-1DB5-57CA2F82FA38}"/>
          </ac:grpSpMkLst>
        </pc:grpChg>
        <pc:grpChg chg="add mod">
          <ac:chgData name="Kashyap, Kartikey" userId="35521f21-7626-458a-b3a3-bc74a24e1088" providerId="ADAL" clId="{2EA2142C-A665-4736-A5D0-94E17EEF8265}" dt="2023-08-08T19:35:15.160" v="101" actId="1076"/>
          <ac:grpSpMkLst>
            <pc:docMk/>
            <pc:sldMk cId="1633775920" sldId="256"/>
            <ac:grpSpMk id="13" creationId="{EB5BF5CE-1124-F44D-F108-DE43309249A9}"/>
          </ac:grpSpMkLst>
        </pc:grpChg>
        <pc:grpChg chg="mod">
          <ac:chgData name="Kashyap, Kartikey" userId="35521f21-7626-458a-b3a3-bc74a24e1088" providerId="ADAL" clId="{2EA2142C-A665-4736-A5D0-94E17EEF8265}" dt="2023-08-08T19:19:02.912" v="4" actId="1076"/>
          <ac:grpSpMkLst>
            <pc:docMk/>
            <pc:sldMk cId="1633775920" sldId="256"/>
            <ac:grpSpMk id="19" creationId="{88134B6B-1823-3A08-7817-384FC4A64B53}"/>
          </ac:grpSpMkLst>
        </pc:grpChg>
        <pc:grpChg chg="mod">
          <ac:chgData name="Kashyap, Kartikey" userId="35521f21-7626-458a-b3a3-bc74a24e1088" providerId="ADAL" clId="{2EA2142C-A665-4736-A5D0-94E17EEF8265}" dt="2023-08-08T19:19:02.912" v="4" actId="1076"/>
          <ac:grpSpMkLst>
            <pc:docMk/>
            <pc:sldMk cId="1633775920" sldId="256"/>
            <ac:grpSpMk id="20" creationId="{20F20880-4414-5701-47C6-C8FD210A4FC0}"/>
          </ac:grpSpMkLst>
        </pc:grpChg>
        <pc:grpChg chg="mod">
          <ac:chgData name="Kashyap, Kartikey" userId="35521f21-7626-458a-b3a3-bc74a24e1088" providerId="ADAL" clId="{2EA2142C-A665-4736-A5D0-94E17EEF8265}" dt="2023-08-08T19:19:02.912" v="4" actId="1076"/>
          <ac:grpSpMkLst>
            <pc:docMk/>
            <pc:sldMk cId="1633775920" sldId="256"/>
            <ac:grpSpMk id="21" creationId="{E61B0F48-AD0D-B987-0337-6A89531E54FF}"/>
          </ac:grpSpMkLst>
        </pc:grpChg>
        <pc:grpChg chg="mod">
          <ac:chgData name="Kashyap, Kartikey" userId="35521f21-7626-458a-b3a3-bc74a24e1088" providerId="ADAL" clId="{2EA2142C-A665-4736-A5D0-94E17EEF8265}" dt="2023-08-08T19:19:02.912" v="4" actId="1076"/>
          <ac:grpSpMkLst>
            <pc:docMk/>
            <pc:sldMk cId="1633775920" sldId="256"/>
            <ac:grpSpMk id="24" creationId="{DEB2A165-C6C8-CE16-6E4C-378C57A92D99}"/>
          </ac:grpSpMkLst>
        </pc:grpChg>
        <pc:grpChg chg="mod">
          <ac:chgData name="Kashyap, Kartikey" userId="35521f21-7626-458a-b3a3-bc74a24e1088" providerId="ADAL" clId="{2EA2142C-A665-4736-A5D0-94E17EEF8265}" dt="2023-08-08T19:19:02.912" v="4" actId="1076"/>
          <ac:grpSpMkLst>
            <pc:docMk/>
            <pc:sldMk cId="1633775920" sldId="256"/>
            <ac:grpSpMk id="28" creationId="{20DBE7EA-568A-AD8C-0564-5C93F2ED4672}"/>
          </ac:grpSpMkLst>
        </pc:grpChg>
        <pc:grpChg chg="add mod">
          <ac:chgData name="Kashyap, Kartikey" userId="35521f21-7626-458a-b3a3-bc74a24e1088" providerId="ADAL" clId="{2EA2142C-A665-4736-A5D0-94E17EEF8265}" dt="2023-08-08T19:22:19.235" v="54" actId="1076"/>
          <ac:grpSpMkLst>
            <pc:docMk/>
            <pc:sldMk cId="1633775920" sldId="256"/>
            <ac:grpSpMk id="40" creationId="{8A631781-E232-2262-8A25-2B510B5A7262}"/>
          </ac:grpSpMkLst>
        </pc:grpChg>
        <pc:grpChg chg="add mod">
          <ac:chgData name="Kashyap, Kartikey" userId="35521f21-7626-458a-b3a3-bc74a24e1088" providerId="ADAL" clId="{2EA2142C-A665-4736-A5D0-94E17EEF8265}" dt="2023-08-08T19:22:19.235" v="54" actId="1076"/>
          <ac:grpSpMkLst>
            <pc:docMk/>
            <pc:sldMk cId="1633775920" sldId="256"/>
            <ac:grpSpMk id="45" creationId="{9B532921-8042-214D-9043-6BF28F767406}"/>
          </ac:grpSpMkLst>
        </pc:grpChg>
        <pc:grpChg chg="add mod">
          <ac:chgData name="Kashyap, Kartikey" userId="35521f21-7626-458a-b3a3-bc74a24e1088" providerId="ADAL" clId="{2EA2142C-A665-4736-A5D0-94E17EEF8265}" dt="2023-08-08T19:22:19.235" v="54" actId="1076"/>
          <ac:grpSpMkLst>
            <pc:docMk/>
            <pc:sldMk cId="1633775920" sldId="256"/>
            <ac:grpSpMk id="54" creationId="{5111BA0F-39CA-A31F-EA9E-C88CE8374CCB}"/>
          </ac:grpSpMkLst>
        </pc:grpChg>
        <pc:grpChg chg="add mod">
          <ac:chgData name="Kashyap, Kartikey" userId="35521f21-7626-458a-b3a3-bc74a24e1088" providerId="ADAL" clId="{2EA2142C-A665-4736-A5D0-94E17EEF8265}" dt="2023-08-08T19:38:42.445" v="149" actId="164"/>
          <ac:grpSpMkLst>
            <pc:docMk/>
            <pc:sldMk cId="1633775920" sldId="256"/>
            <ac:grpSpMk id="59" creationId="{70D080B7-D3F7-2415-CA77-D70768A12530}"/>
          </ac:grpSpMkLst>
        </pc:grpChg>
        <pc:picChg chg="mod">
          <ac:chgData name="Kashyap, Kartikey" userId="35521f21-7626-458a-b3a3-bc74a24e1088" providerId="ADAL" clId="{2EA2142C-A665-4736-A5D0-94E17EEF8265}" dt="2023-08-08T19:22:19.235" v="54" actId="1076"/>
          <ac:picMkLst>
            <pc:docMk/>
            <pc:sldMk cId="1633775920" sldId="256"/>
            <ac:picMk id="42" creationId="{5A8C52AD-1D01-CD0F-6F4D-7B8AC8608025}"/>
          </ac:picMkLst>
        </pc:picChg>
        <pc:picChg chg="mod">
          <ac:chgData name="Kashyap, Kartikey" userId="35521f21-7626-458a-b3a3-bc74a24e1088" providerId="ADAL" clId="{2EA2142C-A665-4736-A5D0-94E17EEF8265}" dt="2023-08-08T19:22:19.235" v="54" actId="1076"/>
          <ac:picMkLst>
            <pc:docMk/>
            <pc:sldMk cId="1633775920" sldId="256"/>
            <ac:picMk id="46" creationId="{492D6F2A-422D-62B6-3A6E-985AB98319F5}"/>
          </ac:picMkLst>
        </pc:picChg>
        <pc:cxnChg chg="add mod">
          <ac:chgData name="Kashyap, Kartikey" userId="35521f21-7626-458a-b3a3-bc74a24e1088" providerId="ADAL" clId="{2EA2142C-A665-4736-A5D0-94E17EEF8265}" dt="2023-08-09T18:45:43.268" v="300" actId="1076"/>
          <ac:cxnSpMkLst>
            <pc:docMk/>
            <pc:sldMk cId="1633775920" sldId="256"/>
            <ac:cxnSpMk id="3" creationId="{B4D9AE69-636A-17A2-51B8-BA6DF1A7C304}"/>
          </ac:cxnSpMkLst>
        </pc:cxnChg>
        <pc:cxnChg chg="del mod">
          <ac:chgData name="Kashyap, Kartikey" userId="35521f21-7626-458a-b3a3-bc74a24e1088" providerId="ADAL" clId="{2EA2142C-A665-4736-A5D0-94E17EEF8265}" dt="2023-08-08T19:35:26.976" v="104" actId="478"/>
          <ac:cxnSpMkLst>
            <pc:docMk/>
            <pc:sldMk cId="1633775920" sldId="256"/>
            <ac:cxnSpMk id="14" creationId="{D8D7DED2-A646-4BBB-C8F0-861A16B9D51A}"/>
          </ac:cxnSpMkLst>
        </pc:cxnChg>
        <pc:cxnChg chg="add del mod">
          <ac:chgData name="Kashyap, Kartikey" userId="35521f21-7626-458a-b3a3-bc74a24e1088" providerId="ADAL" clId="{2EA2142C-A665-4736-A5D0-94E17EEF8265}" dt="2023-08-08T19:47:21.983" v="218" actId="478"/>
          <ac:cxnSpMkLst>
            <pc:docMk/>
            <pc:sldMk cId="1633775920" sldId="256"/>
            <ac:cxnSpMk id="52" creationId="{9D6284FD-D3B1-8084-F644-EAFD1636E98D}"/>
          </ac:cxnSpMkLst>
        </pc:cxnChg>
      </pc:sldChg>
      <pc:sldChg chg="addSp delSp modSp new mod">
        <pc:chgData name="Kashyap, Kartikey" userId="35521f21-7626-458a-b3a3-bc74a24e1088" providerId="ADAL" clId="{2EA2142C-A665-4736-A5D0-94E17EEF8265}" dt="2023-08-08T19:26:21.239" v="60"/>
        <pc:sldMkLst>
          <pc:docMk/>
          <pc:sldMk cId="3777949116" sldId="257"/>
        </pc:sldMkLst>
        <pc:spChg chg="del mod">
          <ac:chgData name="Kashyap, Kartikey" userId="35521f21-7626-458a-b3a3-bc74a24e1088" providerId="ADAL" clId="{2EA2142C-A665-4736-A5D0-94E17EEF8265}" dt="2023-08-08T19:26:16.396" v="58" actId="478"/>
          <ac:spMkLst>
            <pc:docMk/>
            <pc:sldMk cId="3777949116" sldId="257"/>
            <ac:spMk id="2" creationId="{7E985568-4AF7-B990-889E-2D52AC85463A}"/>
          </ac:spMkLst>
        </pc:spChg>
        <pc:spChg chg="del">
          <ac:chgData name="Kashyap, Kartikey" userId="35521f21-7626-458a-b3a3-bc74a24e1088" providerId="ADAL" clId="{2EA2142C-A665-4736-A5D0-94E17EEF8265}" dt="2023-08-08T19:26:20.151" v="59" actId="478"/>
          <ac:spMkLst>
            <pc:docMk/>
            <pc:sldMk cId="3777949116" sldId="257"/>
            <ac:spMk id="3" creationId="{9FC8801B-530F-A3C4-3626-B53891FEE980}"/>
          </ac:spMkLst>
        </pc:spChg>
        <pc:spChg chg="add mod">
          <ac:chgData name="Kashyap, Kartikey" userId="35521f21-7626-458a-b3a3-bc74a24e1088" providerId="ADAL" clId="{2EA2142C-A665-4736-A5D0-94E17EEF8265}" dt="2023-08-08T19:26:21.239" v="60"/>
          <ac:spMkLst>
            <pc:docMk/>
            <pc:sldMk cId="3777949116" sldId="257"/>
            <ac:spMk id="4" creationId="{E68E5D3C-E566-E003-FFE0-D534C0A8004A}"/>
          </ac:spMkLst>
        </pc:spChg>
        <pc:spChg chg="add mod">
          <ac:chgData name="Kashyap, Kartikey" userId="35521f21-7626-458a-b3a3-bc74a24e1088" providerId="ADAL" clId="{2EA2142C-A665-4736-A5D0-94E17EEF8265}" dt="2023-08-08T19:26:21.239" v="60"/>
          <ac:spMkLst>
            <pc:docMk/>
            <pc:sldMk cId="3777949116" sldId="257"/>
            <ac:spMk id="5" creationId="{770D7665-DDB6-9566-33C8-22910B3CB3F7}"/>
          </ac:spMkLst>
        </pc:spChg>
        <pc:spChg chg="add mod">
          <ac:chgData name="Kashyap, Kartikey" userId="35521f21-7626-458a-b3a3-bc74a24e1088" providerId="ADAL" clId="{2EA2142C-A665-4736-A5D0-94E17EEF8265}" dt="2023-08-08T19:26:21.239" v="60"/>
          <ac:spMkLst>
            <pc:docMk/>
            <pc:sldMk cId="3777949116" sldId="257"/>
            <ac:spMk id="6" creationId="{68F37473-F08C-8E89-3BF2-B020823F027B}"/>
          </ac:spMkLst>
        </pc:spChg>
        <pc:spChg chg="add mod">
          <ac:chgData name="Kashyap, Kartikey" userId="35521f21-7626-458a-b3a3-bc74a24e1088" providerId="ADAL" clId="{2EA2142C-A665-4736-A5D0-94E17EEF8265}" dt="2023-08-08T19:26:21.239" v="60"/>
          <ac:spMkLst>
            <pc:docMk/>
            <pc:sldMk cId="3777949116" sldId="257"/>
            <ac:spMk id="7" creationId="{3EAD987E-334A-B8B1-951E-E136E6B53C02}"/>
          </ac:spMkLst>
        </pc:spChg>
        <pc:spChg chg="add mod">
          <ac:chgData name="Kashyap, Kartikey" userId="35521f21-7626-458a-b3a3-bc74a24e1088" providerId="ADAL" clId="{2EA2142C-A665-4736-A5D0-94E17EEF8265}" dt="2023-08-08T19:26:21.239" v="60"/>
          <ac:spMkLst>
            <pc:docMk/>
            <pc:sldMk cId="3777949116" sldId="257"/>
            <ac:spMk id="8" creationId="{FCB5DD03-2318-4C4D-B7B5-8D74BB2C7A27}"/>
          </ac:spMkLst>
        </pc:spChg>
        <pc:spChg chg="add mod">
          <ac:chgData name="Kashyap, Kartikey" userId="35521f21-7626-458a-b3a3-bc74a24e1088" providerId="ADAL" clId="{2EA2142C-A665-4736-A5D0-94E17EEF8265}" dt="2023-08-08T19:26:21.239" v="60"/>
          <ac:spMkLst>
            <pc:docMk/>
            <pc:sldMk cId="3777949116" sldId="257"/>
            <ac:spMk id="9" creationId="{DD17D068-FE65-EACF-7B84-EEEB3A799696}"/>
          </ac:spMkLst>
        </pc:spChg>
        <pc:spChg chg="add mod">
          <ac:chgData name="Kashyap, Kartikey" userId="35521f21-7626-458a-b3a3-bc74a24e1088" providerId="ADAL" clId="{2EA2142C-A665-4736-A5D0-94E17EEF8265}" dt="2023-08-08T19:26:21.239" v="60"/>
          <ac:spMkLst>
            <pc:docMk/>
            <pc:sldMk cId="3777949116" sldId="257"/>
            <ac:spMk id="10" creationId="{329C087A-CAB0-80F0-9308-03C38F0A83DF}"/>
          </ac:spMkLst>
        </pc:spChg>
        <pc:spChg chg="add mod">
          <ac:chgData name="Kashyap, Kartikey" userId="35521f21-7626-458a-b3a3-bc74a24e1088" providerId="ADAL" clId="{2EA2142C-A665-4736-A5D0-94E17EEF8265}" dt="2023-08-08T19:26:21.239" v="60"/>
          <ac:spMkLst>
            <pc:docMk/>
            <pc:sldMk cId="3777949116" sldId="257"/>
            <ac:spMk id="11" creationId="{CB18F0B3-7CFC-F846-9389-F1E4379A21B1}"/>
          </ac:spMkLst>
        </pc:spChg>
        <pc:spChg chg="add mod">
          <ac:chgData name="Kashyap, Kartikey" userId="35521f21-7626-458a-b3a3-bc74a24e1088" providerId="ADAL" clId="{2EA2142C-A665-4736-A5D0-94E17EEF8265}" dt="2023-08-08T19:26:21.239" v="60"/>
          <ac:spMkLst>
            <pc:docMk/>
            <pc:sldMk cId="3777949116" sldId="257"/>
            <ac:spMk id="12" creationId="{A8DECA50-E563-0A7C-317A-918D0875A2E5}"/>
          </ac:spMkLst>
        </pc:spChg>
        <pc:spChg chg="add mod">
          <ac:chgData name="Kashyap, Kartikey" userId="35521f21-7626-458a-b3a3-bc74a24e1088" providerId="ADAL" clId="{2EA2142C-A665-4736-A5D0-94E17EEF8265}" dt="2023-08-08T19:26:21.239" v="60"/>
          <ac:spMkLst>
            <pc:docMk/>
            <pc:sldMk cId="3777949116" sldId="257"/>
            <ac:spMk id="13" creationId="{07A332AE-7FFB-6C1F-3791-5FE6CB5F9BFD}"/>
          </ac:spMkLst>
        </pc:spChg>
        <pc:spChg chg="add mod">
          <ac:chgData name="Kashyap, Kartikey" userId="35521f21-7626-458a-b3a3-bc74a24e1088" providerId="ADAL" clId="{2EA2142C-A665-4736-A5D0-94E17EEF8265}" dt="2023-08-08T19:26:21.239" v="60"/>
          <ac:spMkLst>
            <pc:docMk/>
            <pc:sldMk cId="3777949116" sldId="257"/>
            <ac:spMk id="14" creationId="{182620A3-14D8-A6C2-9C15-E29EE3AE70FC}"/>
          </ac:spMkLst>
        </pc:spChg>
        <pc:spChg chg="add mod">
          <ac:chgData name="Kashyap, Kartikey" userId="35521f21-7626-458a-b3a3-bc74a24e1088" providerId="ADAL" clId="{2EA2142C-A665-4736-A5D0-94E17EEF8265}" dt="2023-08-08T19:26:21.239" v="60"/>
          <ac:spMkLst>
            <pc:docMk/>
            <pc:sldMk cId="3777949116" sldId="257"/>
            <ac:spMk id="15" creationId="{7DF13CBA-06C9-D861-67C0-36BABC21DA55}"/>
          </ac:spMkLst>
        </pc:spChg>
        <pc:spChg chg="add mod">
          <ac:chgData name="Kashyap, Kartikey" userId="35521f21-7626-458a-b3a3-bc74a24e1088" providerId="ADAL" clId="{2EA2142C-A665-4736-A5D0-94E17EEF8265}" dt="2023-08-08T19:26:21.239" v="60"/>
          <ac:spMkLst>
            <pc:docMk/>
            <pc:sldMk cId="3777949116" sldId="257"/>
            <ac:spMk id="16" creationId="{A50F2F8D-7F38-74F1-E29A-D4E69F4FB959}"/>
          </ac:spMkLst>
        </pc:spChg>
        <pc:spChg chg="add mod">
          <ac:chgData name="Kashyap, Kartikey" userId="35521f21-7626-458a-b3a3-bc74a24e1088" providerId="ADAL" clId="{2EA2142C-A665-4736-A5D0-94E17EEF8265}" dt="2023-08-08T19:26:21.239" v="60"/>
          <ac:spMkLst>
            <pc:docMk/>
            <pc:sldMk cId="3777949116" sldId="257"/>
            <ac:spMk id="17" creationId="{030D3A68-02CE-24AE-1D13-2B6039D091D4}"/>
          </ac:spMkLst>
        </pc:spChg>
        <pc:spChg chg="add mod">
          <ac:chgData name="Kashyap, Kartikey" userId="35521f21-7626-458a-b3a3-bc74a24e1088" providerId="ADAL" clId="{2EA2142C-A665-4736-A5D0-94E17EEF8265}" dt="2023-08-08T19:26:21.239" v="60"/>
          <ac:spMkLst>
            <pc:docMk/>
            <pc:sldMk cId="3777949116" sldId="257"/>
            <ac:spMk id="18" creationId="{3F614B74-8B25-5FBA-CB36-9F4904A30B4D}"/>
          </ac:spMkLst>
        </pc:spChg>
        <pc:spChg chg="add mod">
          <ac:chgData name="Kashyap, Kartikey" userId="35521f21-7626-458a-b3a3-bc74a24e1088" providerId="ADAL" clId="{2EA2142C-A665-4736-A5D0-94E17EEF8265}" dt="2023-08-08T19:26:21.239" v="60"/>
          <ac:spMkLst>
            <pc:docMk/>
            <pc:sldMk cId="3777949116" sldId="257"/>
            <ac:spMk id="19" creationId="{0D538993-3C2E-CC15-6EF0-8523BB640C01}"/>
          </ac:spMkLst>
        </pc:spChg>
        <pc:spChg chg="add mod">
          <ac:chgData name="Kashyap, Kartikey" userId="35521f21-7626-458a-b3a3-bc74a24e1088" providerId="ADAL" clId="{2EA2142C-A665-4736-A5D0-94E17EEF8265}" dt="2023-08-08T19:26:21.239" v="60"/>
          <ac:spMkLst>
            <pc:docMk/>
            <pc:sldMk cId="3777949116" sldId="257"/>
            <ac:spMk id="20" creationId="{6AC7D030-989A-B1D4-37CD-767A157A80E3}"/>
          </ac:spMkLst>
        </pc:spChg>
        <pc:spChg chg="add mod">
          <ac:chgData name="Kashyap, Kartikey" userId="35521f21-7626-458a-b3a3-bc74a24e1088" providerId="ADAL" clId="{2EA2142C-A665-4736-A5D0-94E17EEF8265}" dt="2023-08-08T19:26:21.239" v="60"/>
          <ac:spMkLst>
            <pc:docMk/>
            <pc:sldMk cId="3777949116" sldId="257"/>
            <ac:spMk id="22" creationId="{D907C721-6301-5E4B-ED25-DF6BC1009C54}"/>
          </ac:spMkLst>
        </pc:spChg>
        <pc:spChg chg="add mod">
          <ac:chgData name="Kashyap, Kartikey" userId="35521f21-7626-458a-b3a3-bc74a24e1088" providerId="ADAL" clId="{2EA2142C-A665-4736-A5D0-94E17EEF8265}" dt="2023-08-08T19:26:21.239" v="60"/>
          <ac:spMkLst>
            <pc:docMk/>
            <pc:sldMk cId="3777949116" sldId="257"/>
            <ac:spMk id="23" creationId="{C1CF1FA6-EF1B-D514-FAC2-F0CA21AF457C}"/>
          </ac:spMkLst>
        </pc:spChg>
        <pc:spChg chg="add mod">
          <ac:chgData name="Kashyap, Kartikey" userId="35521f21-7626-458a-b3a3-bc74a24e1088" providerId="ADAL" clId="{2EA2142C-A665-4736-A5D0-94E17EEF8265}" dt="2023-08-08T19:26:21.239" v="60"/>
          <ac:spMkLst>
            <pc:docMk/>
            <pc:sldMk cId="3777949116" sldId="257"/>
            <ac:spMk id="24" creationId="{F71B80B5-3974-4430-3BAF-ED55FAC3E556}"/>
          </ac:spMkLst>
        </pc:spChg>
        <pc:spChg chg="add mod">
          <ac:chgData name="Kashyap, Kartikey" userId="35521f21-7626-458a-b3a3-bc74a24e1088" providerId="ADAL" clId="{2EA2142C-A665-4736-A5D0-94E17EEF8265}" dt="2023-08-08T19:26:21.239" v="60"/>
          <ac:spMkLst>
            <pc:docMk/>
            <pc:sldMk cId="3777949116" sldId="257"/>
            <ac:spMk id="25" creationId="{51D41A86-24B7-4C62-D0C1-D79DDF2A782F}"/>
          </ac:spMkLst>
        </pc:spChg>
        <pc:spChg chg="add mod">
          <ac:chgData name="Kashyap, Kartikey" userId="35521f21-7626-458a-b3a3-bc74a24e1088" providerId="ADAL" clId="{2EA2142C-A665-4736-A5D0-94E17EEF8265}" dt="2023-08-08T19:26:21.239" v="60"/>
          <ac:spMkLst>
            <pc:docMk/>
            <pc:sldMk cId="3777949116" sldId="257"/>
            <ac:spMk id="26" creationId="{EE66C784-8123-E53E-D8C4-766265F6D91E}"/>
          </ac:spMkLst>
        </pc:spChg>
        <pc:spChg chg="add mod">
          <ac:chgData name="Kashyap, Kartikey" userId="35521f21-7626-458a-b3a3-bc74a24e1088" providerId="ADAL" clId="{2EA2142C-A665-4736-A5D0-94E17EEF8265}" dt="2023-08-08T19:26:21.239" v="60"/>
          <ac:spMkLst>
            <pc:docMk/>
            <pc:sldMk cId="3777949116" sldId="257"/>
            <ac:spMk id="27" creationId="{331872DE-AEA3-7A25-2F07-729475576C45}"/>
          </ac:spMkLst>
        </pc:spChg>
        <pc:spChg chg="add mod">
          <ac:chgData name="Kashyap, Kartikey" userId="35521f21-7626-458a-b3a3-bc74a24e1088" providerId="ADAL" clId="{2EA2142C-A665-4736-A5D0-94E17EEF8265}" dt="2023-08-08T19:26:21.239" v="60"/>
          <ac:spMkLst>
            <pc:docMk/>
            <pc:sldMk cId="3777949116" sldId="257"/>
            <ac:spMk id="28" creationId="{40B97DD6-D989-2815-5EB1-E58EF5BC117D}"/>
          </ac:spMkLst>
        </pc:spChg>
        <pc:spChg chg="add mod">
          <ac:chgData name="Kashyap, Kartikey" userId="35521f21-7626-458a-b3a3-bc74a24e1088" providerId="ADAL" clId="{2EA2142C-A665-4736-A5D0-94E17EEF8265}" dt="2023-08-08T19:26:21.239" v="60"/>
          <ac:spMkLst>
            <pc:docMk/>
            <pc:sldMk cId="3777949116" sldId="257"/>
            <ac:spMk id="29" creationId="{CE5AE9BD-77F8-FD87-D023-1A3D3F038539}"/>
          </ac:spMkLst>
        </pc:spChg>
        <pc:graphicFrameChg chg="add mod">
          <ac:chgData name="Kashyap, Kartikey" userId="35521f21-7626-458a-b3a3-bc74a24e1088" providerId="ADAL" clId="{2EA2142C-A665-4736-A5D0-94E17EEF8265}" dt="2023-08-08T19:26:21.239" v="60"/>
          <ac:graphicFrameMkLst>
            <pc:docMk/>
            <pc:sldMk cId="3777949116" sldId="257"/>
            <ac:graphicFrameMk id="21" creationId="{C8647867-D465-BADD-7089-853D2E2E1AD2}"/>
          </ac:graphicFrameMkLst>
        </pc:graphicFrameChg>
        <pc:graphicFrameChg chg="add mod">
          <ac:chgData name="Kashyap, Kartikey" userId="35521f21-7626-458a-b3a3-bc74a24e1088" providerId="ADAL" clId="{2EA2142C-A665-4736-A5D0-94E17EEF8265}" dt="2023-08-08T19:26:21.239" v="60"/>
          <ac:graphicFrameMkLst>
            <pc:docMk/>
            <pc:sldMk cId="3777949116" sldId="257"/>
            <ac:graphicFrameMk id="30" creationId="{B3A313A0-DE33-FCC2-6109-6326CBD8A523}"/>
          </ac:graphicFrameMkLst>
        </pc:graphicFrameChg>
        <pc:graphicFrameChg chg="add mod">
          <ac:chgData name="Kashyap, Kartikey" userId="35521f21-7626-458a-b3a3-bc74a24e1088" providerId="ADAL" clId="{2EA2142C-A665-4736-A5D0-94E17EEF8265}" dt="2023-08-08T19:26:21.239" v="60"/>
          <ac:graphicFrameMkLst>
            <pc:docMk/>
            <pc:sldMk cId="3777949116" sldId="257"/>
            <ac:graphicFrameMk id="31" creationId="{C1D38BCA-2D06-DD66-28AC-6E8046D34D1F}"/>
          </ac:graphicFrameMkLst>
        </pc:graphicFrameChg>
      </pc:sldChg>
      <pc:sldChg chg="addSp delSp modSp new mod">
        <pc:chgData name="Kashyap, Kartikey" userId="35521f21-7626-458a-b3a3-bc74a24e1088" providerId="ADAL" clId="{2EA2142C-A665-4736-A5D0-94E17EEF8265}" dt="2023-08-08T19:26:45.526" v="65"/>
        <pc:sldMkLst>
          <pc:docMk/>
          <pc:sldMk cId="1110874351" sldId="258"/>
        </pc:sldMkLst>
        <pc:spChg chg="del">
          <ac:chgData name="Kashyap, Kartikey" userId="35521f21-7626-458a-b3a3-bc74a24e1088" providerId="ADAL" clId="{2EA2142C-A665-4736-A5D0-94E17EEF8265}" dt="2023-08-08T19:26:37.802" v="64" actId="478"/>
          <ac:spMkLst>
            <pc:docMk/>
            <pc:sldMk cId="1110874351" sldId="258"/>
            <ac:spMk id="2" creationId="{0C2169A5-6EFC-92B1-797E-CBAAD27F41F6}"/>
          </ac:spMkLst>
        </pc:spChg>
        <pc:spChg chg="del">
          <ac:chgData name="Kashyap, Kartikey" userId="35521f21-7626-458a-b3a3-bc74a24e1088" providerId="ADAL" clId="{2EA2142C-A665-4736-A5D0-94E17EEF8265}" dt="2023-08-08T19:26:34.401" v="63" actId="478"/>
          <ac:spMkLst>
            <pc:docMk/>
            <pc:sldMk cId="1110874351" sldId="258"/>
            <ac:spMk id="3" creationId="{1C2ED607-5EAE-7ECB-1851-596F7146C8D5}"/>
          </ac:spMkLst>
        </pc:spChg>
        <pc:spChg chg="add del mod">
          <ac:chgData name="Kashyap, Kartikey" userId="35521f21-7626-458a-b3a3-bc74a24e1088" providerId="ADAL" clId="{2EA2142C-A665-4736-A5D0-94E17EEF8265}" dt="2023-08-08T19:26:34.401" v="63" actId="478"/>
          <ac:spMkLst>
            <pc:docMk/>
            <pc:sldMk cId="1110874351" sldId="258"/>
            <ac:spMk id="4" creationId="{6295D297-C802-F40D-8616-3D0FE49778F1}"/>
          </ac:spMkLst>
        </pc:spChg>
        <pc:spChg chg="add mod">
          <ac:chgData name="Kashyap, Kartikey" userId="35521f21-7626-458a-b3a3-bc74a24e1088" providerId="ADAL" clId="{2EA2142C-A665-4736-A5D0-94E17EEF8265}" dt="2023-08-08T19:26:45.526" v="65"/>
          <ac:spMkLst>
            <pc:docMk/>
            <pc:sldMk cId="1110874351" sldId="258"/>
            <ac:spMk id="5" creationId="{86F9BD4A-BC21-C49F-B999-DA4706C19E3B}"/>
          </ac:spMkLst>
        </pc:spChg>
        <pc:spChg chg="add mod">
          <ac:chgData name="Kashyap, Kartikey" userId="35521f21-7626-458a-b3a3-bc74a24e1088" providerId="ADAL" clId="{2EA2142C-A665-4736-A5D0-94E17EEF8265}" dt="2023-08-08T19:26:45.526" v="65"/>
          <ac:spMkLst>
            <pc:docMk/>
            <pc:sldMk cId="1110874351" sldId="258"/>
            <ac:spMk id="6" creationId="{EC703C14-11E0-B781-1A61-B0A8C4B9589B}"/>
          </ac:spMkLst>
        </pc:spChg>
        <pc:spChg chg="add mod">
          <ac:chgData name="Kashyap, Kartikey" userId="35521f21-7626-458a-b3a3-bc74a24e1088" providerId="ADAL" clId="{2EA2142C-A665-4736-A5D0-94E17EEF8265}" dt="2023-08-08T19:26:45.526" v="65"/>
          <ac:spMkLst>
            <pc:docMk/>
            <pc:sldMk cId="1110874351" sldId="258"/>
            <ac:spMk id="7" creationId="{35F27D38-3F17-1FED-5799-A7A113EBD47F}"/>
          </ac:spMkLst>
        </pc:spChg>
        <pc:spChg chg="add mod">
          <ac:chgData name="Kashyap, Kartikey" userId="35521f21-7626-458a-b3a3-bc74a24e1088" providerId="ADAL" clId="{2EA2142C-A665-4736-A5D0-94E17EEF8265}" dt="2023-08-08T19:26:45.526" v="65"/>
          <ac:spMkLst>
            <pc:docMk/>
            <pc:sldMk cId="1110874351" sldId="258"/>
            <ac:spMk id="8" creationId="{3F323FA8-C9CA-9C11-3EF3-246CBFB9FBB9}"/>
          </ac:spMkLst>
        </pc:spChg>
        <pc:spChg chg="add mod">
          <ac:chgData name="Kashyap, Kartikey" userId="35521f21-7626-458a-b3a3-bc74a24e1088" providerId="ADAL" clId="{2EA2142C-A665-4736-A5D0-94E17EEF8265}" dt="2023-08-08T19:26:45.526" v="65"/>
          <ac:spMkLst>
            <pc:docMk/>
            <pc:sldMk cId="1110874351" sldId="258"/>
            <ac:spMk id="9" creationId="{2907A2D3-035D-A8AE-0F7C-FBDACAE95815}"/>
          </ac:spMkLst>
        </pc:spChg>
        <pc:spChg chg="add mod">
          <ac:chgData name="Kashyap, Kartikey" userId="35521f21-7626-458a-b3a3-bc74a24e1088" providerId="ADAL" clId="{2EA2142C-A665-4736-A5D0-94E17EEF8265}" dt="2023-08-08T19:26:45.526" v="65"/>
          <ac:spMkLst>
            <pc:docMk/>
            <pc:sldMk cId="1110874351" sldId="258"/>
            <ac:spMk id="11" creationId="{913D7F44-2595-84BA-55D9-385207876A43}"/>
          </ac:spMkLst>
        </pc:spChg>
        <pc:spChg chg="add mod">
          <ac:chgData name="Kashyap, Kartikey" userId="35521f21-7626-458a-b3a3-bc74a24e1088" providerId="ADAL" clId="{2EA2142C-A665-4736-A5D0-94E17EEF8265}" dt="2023-08-08T19:26:45.526" v="65"/>
          <ac:spMkLst>
            <pc:docMk/>
            <pc:sldMk cId="1110874351" sldId="258"/>
            <ac:spMk id="12" creationId="{DF4BE004-ADC5-25FB-E992-64CF9EAEE42E}"/>
          </ac:spMkLst>
        </pc:spChg>
        <pc:spChg chg="add mod">
          <ac:chgData name="Kashyap, Kartikey" userId="35521f21-7626-458a-b3a3-bc74a24e1088" providerId="ADAL" clId="{2EA2142C-A665-4736-A5D0-94E17EEF8265}" dt="2023-08-08T19:26:45.526" v="65"/>
          <ac:spMkLst>
            <pc:docMk/>
            <pc:sldMk cId="1110874351" sldId="258"/>
            <ac:spMk id="13" creationId="{01902561-AD78-8984-3D2A-FF75CCE64D48}"/>
          </ac:spMkLst>
        </pc:spChg>
        <pc:spChg chg="add mod">
          <ac:chgData name="Kashyap, Kartikey" userId="35521f21-7626-458a-b3a3-bc74a24e1088" providerId="ADAL" clId="{2EA2142C-A665-4736-A5D0-94E17EEF8265}" dt="2023-08-08T19:26:45.526" v="65"/>
          <ac:spMkLst>
            <pc:docMk/>
            <pc:sldMk cId="1110874351" sldId="258"/>
            <ac:spMk id="14" creationId="{9F75D697-3DB6-A638-B5A7-7633FD13E6C4}"/>
          </ac:spMkLst>
        </pc:spChg>
        <pc:graphicFrameChg chg="add mod">
          <ac:chgData name="Kashyap, Kartikey" userId="35521f21-7626-458a-b3a3-bc74a24e1088" providerId="ADAL" clId="{2EA2142C-A665-4736-A5D0-94E17EEF8265}" dt="2023-08-08T19:26:45.526" v="65"/>
          <ac:graphicFrameMkLst>
            <pc:docMk/>
            <pc:sldMk cId="1110874351" sldId="258"/>
            <ac:graphicFrameMk id="10" creationId="{4B750A08-2E04-277C-379D-6B5A1A1EC5F2}"/>
          </ac:graphicFrameMkLst>
        </pc:graphicFrameChg>
        <pc:graphicFrameChg chg="add mod">
          <ac:chgData name="Kashyap, Kartikey" userId="35521f21-7626-458a-b3a3-bc74a24e1088" providerId="ADAL" clId="{2EA2142C-A665-4736-A5D0-94E17EEF8265}" dt="2023-08-08T19:26:45.526" v="65"/>
          <ac:graphicFrameMkLst>
            <pc:docMk/>
            <pc:sldMk cId="1110874351" sldId="258"/>
            <ac:graphicFrameMk id="15" creationId="{6DEDD7CC-AEBB-BBA8-7D8A-0CECAB2F5843}"/>
          </ac:graphicFrameMkLst>
        </pc:graphicFrameChg>
      </pc:sldChg>
      <pc:sldChg chg="addSp delSp modSp new mod">
        <pc:chgData name="Kashyap, Kartikey" userId="35521f21-7626-458a-b3a3-bc74a24e1088" providerId="ADAL" clId="{2EA2142C-A665-4736-A5D0-94E17EEF8265}" dt="2023-08-09T18:56:57.983" v="405"/>
        <pc:sldMkLst>
          <pc:docMk/>
          <pc:sldMk cId="469074460" sldId="259"/>
        </pc:sldMkLst>
        <pc:spChg chg="del">
          <ac:chgData name="Kashyap, Kartikey" userId="35521f21-7626-458a-b3a3-bc74a24e1088" providerId="ADAL" clId="{2EA2142C-A665-4736-A5D0-94E17EEF8265}" dt="2023-08-08T19:27:25.047" v="67" actId="478"/>
          <ac:spMkLst>
            <pc:docMk/>
            <pc:sldMk cId="469074460" sldId="259"/>
            <ac:spMk id="2" creationId="{6E1C2362-AF62-52B1-2DA6-D7D1915B98D8}"/>
          </ac:spMkLst>
        </pc:spChg>
        <pc:spChg chg="del">
          <ac:chgData name="Kashyap, Kartikey" userId="35521f21-7626-458a-b3a3-bc74a24e1088" providerId="ADAL" clId="{2EA2142C-A665-4736-A5D0-94E17EEF8265}" dt="2023-08-08T19:27:25.047" v="67" actId="478"/>
          <ac:spMkLst>
            <pc:docMk/>
            <pc:sldMk cId="469074460" sldId="259"/>
            <ac:spMk id="3" creationId="{EC37EC38-00F1-285B-8D58-5ECA3B2DBE04}"/>
          </ac:spMkLst>
        </pc:spChg>
        <pc:spChg chg="add mod">
          <ac:chgData name="Kashyap, Kartikey" userId="35521f21-7626-458a-b3a3-bc74a24e1088" providerId="ADAL" clId="{2EA2142C-A665-4736-A5D0-94E17EEF8265}" dt="2023-08-08T19:27:25.733" v="68"/>
          <ac:spMkLst>
            <pc:docMk/>
            <pc:sldMk cId="469074460" sldId="259"/>
            <ac:spMk id="4" creationId="{572D588F-2860-B669-D068-4F6CF7205062}"/>
          </ac:spMkLst>
        </pc:spChg>
        <pc:spChg chg="add mod">
          <ac:chgData name="Kashyap, Kartikey" userId="35521f21-7626-458a-b3a3-bc74a24e1088" providerId="ADAL" clId="{2EA2142C-A665-4736-A5D0-94E17EEF8265}" dt="2023-08-09T18:45:55.911" v="302" actId="1076"/>
          <ac:spMkLst>
            <pc:docMk/>
            <pc:sldMk cId="469074460" sldId="259"/>
            <ac:spMk id="5" creationId="{DB92A878-DAD3-3679-B8C7-BFAEC9C44129}"/>
          </ac:spMkLst>
        </pc:spChg>
        <pc:spChg chg="add mod">
          <ac:chgData name="Kashyap, Kartikey" userId="35521f21-7626-458a-b3a3-bc74a24e1088" providerId="ADAL" clId="{2EA2142C-A665-4736-A5D0-94E17EEF8265}" dt="2023-08-08T19:46:14.899" v="208"/>
          <ac:spMkLst>
            <pc:docMk/>
            <pc:sldMk cId="469074460" sldId="259"/>
            <ac:spMk id="6" creationId="{C2F53401-5FB6-F835-B1BC-079C8DEDF3E2}"/>
          </ac:spMkLst>
        </pc:spChg>
        <pc:spChg chg="add mod">
          <ac:chgData name="Kashyap, Kartikey" userId="35521f21-7626-458a-b3a3-bc74a24e1088" providerId="ADAL" clId="{2EA2142C-A665-4736-A5D0-94E17EEF8265}" dt="2023-08-08T19:42:11.928" v="169" actId="1076"/>
          <ac:spMkLst>
            <pc:docMk/>
            <pc:sldMk cId="469074460" sldId="259"/>
            <ac:spMk id="7" creationId="{FE296FFF-1D86-30CD-1302-1BC808445263}"/>
          </ac:spMkLst>
        </pc:spChg>
        <pc:spChg chg="add mod">
          <ac:chgData name="Kashyap, Kartikey" userId="35521f21-7626-458a-b3a3-bc74a24e1088" providerId="ADAL" clId="{2EA2142C-A665-4736-A5D0-94E17EEF8265}" dt="2023-08-08T19:44:41.728" v="196" actId="14100"/>
          <ac:spMkLst>
            <pc:docMk/>
            <pc:sldMk cId="469074460" sldId="259"/>
            <ac:spMk id="8" creationId="{5E076E16-0D1C-CA8D-10A3-FC9117EDC39D}"/>
          </ac:spMkLst>
        </pc:spChg>
        <pc:spChg chg="add del mod">
          <ac:chgData name="Kashyap, Kartikey" userId="35521f21-7626-458a-b3a3-bc74a24e1088" providerId="ADAL" clId="{2EA2142C-A665-4736-A5D0-94E17EEF8265}" dt="2023-08-08T19:44:35.469" v="195" actId="478"/>
          <ac:spMkLst>
            <pc:docMk/>
            <pc:sldMk cId="469074460" sldId="259"/>
            <ac:spMk id="9" creationId="{32353874-A777-B539-979A-79CC5FBC9BD1}"/>
          </ac:spMkLst>
        </pc:spChg>
        <pc:spChg chg="add del mod">
          <ac:chgData name="Kashyap, Kartikey" userId="35521f21-7626-458a-b3a3-bc74a24e1088" providerId="ADAL" clId="{2EA2142C-A665-4736-A5D0-94E17EEF8265}" dt="2023-08-08T19:44:35.469" v="195" actId="478"/>
          <ac:spMkLst>
            <pc:docMk/>
            <pc:sldMk cId="469074460" sldId="259"/>
            <ac:spMk id="10" creationId="{129D7EBC-DFAC-9929-3BCE-0287EA3E816A}"/>
          </ac:spMkLst>
        </pc:spChg>
        <pc:spChg chg="add del mod">
          <ac:chgData name="Kashyap, Kartikey" userId="35521f21-7626-458a-b3a3-bc74a24e1088" providerId="ADAL" clId="{2EA2142C-A665-4736-A5D0-94E17EEF8265}" dt="2023-08-08T19:44:28.404" v="194" actId="478"/>
          <ac:spMkLst>
            <pc:docMk/>
            <pc:sldMk cId="469074460" sldId="259"/>
            <ac:spMk id="11" creationId="{DADBB26A-C205-4E10-12AF-830FD2B11E7C}"/>
          </ac:spMkLst>
        </pc:spChg>
        <pc:spChg chg="mod">
          <ac:chgData name="Kashyap, Kartikey" userId="35521f21-7626-458a-b3a3-bc74a24e1088" providerId="ADAL" clId="{2EA2142C-A665-4736-A5D0-94E17EEF8265}" dt="2023-08-08T19:27:25.733" v="68"/>
          <ac:spMkLst>
            <pc:docMk/>
            <pc:sldMk cId="469074460" sldId="259"/>
            <ac:spMk id="14" creationId="{8CB469FB-751F-A1E6-8063-E27378229CCD}"/>
          </ac:spMkLst>
        </pc:spChg>
        <pc:spChg chg="mod">
          <ac:chgData name="Kashyap, Kartikey" userId="35521f21-7626-458a-b3a3-bc74a24e1088" providerId="ADAL" clId="{2EA2142C-A665-4736-A5D0-94E17EEF8265}" dt="2023-08-08T19:27:25.733" v="68"/>
          <ac:spMkLst>
            <pc:docMk/>
            <pc:sldMk cId="469074460" sldId="259"/>
            <ac:spMk id="15" creationId="{265BE9D8-76E6-F73D-5F60-53D3382FF246}"/>
          </ac:spMkLst>
        </pc:spChg>
        <pc:spChg chg="mod">
          <ac:chgData name="Kashyap, Kartikey" userId="35521f21-7626-458a-b3a3-bc74a24e1088" providerId="ADAL" clId="{2EA2142C-A665-4736-A5D0-94E17EEF8265}" dt="2023-08-08T19:27:25.733" v="68"/>
          <ac:spMkLst>
            <pc:docMk/>
            <pc:sldMk cId="469074460" sldId="259"/>
            <ac:spMk id="18" creationId="{EE0B9F94-0780-C901-7267-794838F45440}"/>
          </ac:spMkLst>
        </pc:spChg>
        <pc:spChg chg="mod">
          <ac:chgData name="Kashyap, Kartikey" userId="35521f21-7626-458a-b3a3-bc74a24e1088" providerId="ADAL" clId="{2EA2142C-A665-4736-A5D0-94E17EEF8265}" dt="2023-08-08T19:27:25.733" v="68"/>
          <ac:spMkLst>
            <pc:docMk/>
            <pc:sldMk cId="469074460" sldId="259"/>
            <ac:spMk id="19" creationId="{156D3D40-CBCB-330F-414D-F330B91319AF}"/>
          </ac:spMkLst>
        </pc:spChg>
        <pc:spChg chg="mod">
          <ac:chgData name="Kashyap, Kartikey" userId="35521f21-7626-458a-b3a3-bc74a24e1088" providerId="ADAL" clId="{2EA2142C-A665-4736-A5D0-94E17EEF8265}" dt="2023-08-08T19:27:25.733" v="68"/>
          <ac:spMkLst>
            <pc:docMk/>
            <pc:sldMk cId="469074460" sldId="259"/>
            <ac:spMk id="20" creationId="{9CD78EA5-B27C-9928-4119-04D8F2011845}"/>
          </ac:spMkLst>
        </pc:spChg>
        <pc:spChg chg="mod">
          <ac:chgData name="Kashyap, Kartikey" userId="35521f21-7626-458a-b3a3-bc74a24e1088" providerId="ADAL" clId="{2EA2142C-A665-4736-A5D0-94E17EEF8265}" dt="2023-08-08T19:27:25.733" v="68"/>
          <ac:spMkLst>
            <pc:docMk/>
            <pc:sldMk cId="469074460" sldId="259"/>
            <ac:spMk id="21" creationId="{29D6809B-36A0-82E9-3974-5FC48D3A3D81}"/>
          </ac:spMkLst>
        </pc:spChg>
        <pc:spChg chg="mod">
          <ac:chgData name="Kashyap, Kartikey" userId="35521f21-7626-458a-b3a3-bc74a24e1088" providerId="ADAL" clId="{2EA2142C-A665-4736-A5D0-94E17EEF8265}" dt="2023-08-08T19:27:25.733" v="68"/>
          <ac:spMkLst>
            <pc:docMk/>
            <pc:sldMk cId="469074460" sldId="259"/>
            <ac:spMk id="22" creationId="{3AD9026A-3C70-9B26-24D1-5F922DC5844E}"/>
          </ac:spMkLst>
        </pc:spChg>
        <pc:spChg chg="mod">
          <ac:chgData name="Kashyap, Kartikey" userId="35521f21-7626-458a-b3a3-bc74a24e1088" providerId="ADAL" clId="{2EA2142C-A665-4736-A5D0-94E17EEF8265}" dt="2023-08-08T19:27:25.733" v="68"/>
          <ac:spMkLst>
            <pc:docMk/>
            <pc:sldMk cId="469074460" sldId="259"/>
            <ac:spMk id="23" creationId="{C3A9F227-92CA-E533-8432-76634C91A6D1}"/>
          </ac:spMkLst>
        </pc:spChg>
        <pc:spChg chg="mod">
          <ac:chgData name="Kashyap, Kartikey" userId="35521f21-7626-458a-b3a3-bc74a24e1088" providerId="ADAL" clId="{2EA2142C-A665-4736-A5D0-94E17EEF8265}" dt="2023-08-08T19:27:25.733" v="68"/>
          <ac:spMkLst>
            <pc:docMk/>
            <pc:sldMk cId="469074460" sldId="259"/>
            <ac:spMk id="24" creationId="{E168539B-CCE1-4DAE-8001-8BB78A736D8E}"/>
          </ac:spMkLst>
        </pc:spChg>
        <pc:spChg chg="mod">
          <ac:chgData name="Kashyap, Kartikey" userId="35521f21-7626-458a-b3a3-bc74a24e1088" providerId="ADAL" clId="{2EA2142C-A665-4736-A5D0-94E17EEF8265}" dt="2023-08-09T18:56:57.983" v="405"/>
          <ac:spMkLst>
            <pc:docMk/>
            <pc:sldMk cId="469074460" sldId="259"/>
            <ac:spMk id="25" creationId="{779747E6-3A83-937E-D445-06A132EDA032}"/>
          </ac:spMkLst>
        </pc:spChg>
        <pc:spChg chg="mod">
          <ac:chgData name="Kashyap, Kartikey" userId="35521f21-7626-458a-b3a3-bc74a24e1088" providerId="ADAL" clId="{2EA2142C-A665-4736-A5D0-94E17EEF8265}" dt="2023-08-08T19:27:25.733" v="68"/>
          <ac:spMkLst>
            <pc:docMk/>
            <pc:sldMk cId="469074460" sldId="259"/>
            <ac:spMk id="26" creationId="{E53ED806-A744-7F80-257D-201C2C24511C}"/>
          </ac:spMkLst>
        </pc:spChg>
        <pc:spChg chg="mod">
          <ac:chgData name="Kashyap, Kartikey" userId="35521f21-7626-458a-b3a3-bc74a24e1088" providerId="ADAL" clId="{2EA2142C-A665-4736-A5D0-94E17EEF8265}" dt="2023-08-08T19:27:25.733" v="68"/>
          <ac:spMkLst>
            <pc:docMk/>
            <pc:sldMk cId="469074460" sldId="259"/>
            <ac:spMk id="27" creationId="{057DC7DF-736F-0B5A-A6E7-54FB9AE0F083}"/>
          </ac:spMkLst>
        </pc:spChg>
        <pc:spChg chg="mod">
          <ac:chgData name="Kashyap, Kartikey" userId="35521f21-7626-458a-b3a3-bc74a24e1088" providerId="ADAL" clId="{2EA2142C-A665-4736-A5D0-94E17EEF8265}" dt="2023-08-08T19:27:25.733" v="68"/>
          <ac:spMkLst>
            <pc:docMk/>
            <pc:sldMk cId="469074460" sldId="259"/>
            <ac:spMk id="28" creationId="{A1F88716-4C29-69EB-2471-C6FDBB20B58C}"/>
          </ac:spMkLst>
        </pc:spChg>
        <pc:spChg chg="mod">
          <ac:chgData name="Kashyap, Kartikey" userId="35521f21-7626-458a-b3a3-bc74a24e1088" providerId="ADAL" clId="{2EA2142C-A665-4736-A5D0-94E17EEF8265}" dt="2023-08-08T19:27:25.733" v="68"/>
          <ac:spMkLst>
            <pc:docMk/>
            <pc:sldMk cId="469074460" sldId="259"/>
            <ac:spMk id="29" creationId="{CBB628C0-0DAA-86F6-2176-C2560ECE6F56}"/>
          </ac:spMkLst>
        </pc:spChg>
        <pc:spChg chg="mod">
          <ac:chgData name="Kashyap, Kartikey" userId="35521f21-7626-458a-b3a3-bc74a24e1088" providerId="ADAL" clId="{2EA2142C-A665-4736-A5D0-94E17EEF8265}" dt="2023-08-08T19:27:25.733" v="68"/>
          <ac:spMkLst>
            <pc:docMk/>
            <pc:sldMk cId="469074460" sldId="259"/>
            <ac:spMk id="30" creationId="{B4B66661-DE90-B09C-201C-CE91E04B5B23}"/>
          </ac:spMkLst>
        </pc:spChg>
        <pc:spChg chg="mod">
          <ac:chgData name="Kashyap, Kartikey" userId="35521f21-7626-458a-b3a3-bc74a24e1088" providerId="ADAL" clId="{2EA2142C-A665-4736-A5D0-94E17EEF8265}" dt="2023-08-08T19:43:41.010" v="184" actId="1076"/>
          <ac:spMkLst>
            <pc:docMk/>
            <pc:sldMk cId="469074460" sldId="259"/>
            <ac:spMk id="32" creationId="{E5064EED-C361-80F6-D2DD-52D5FE4F06D9}"/>
          </ac:spMkLst>
        </pc:spChg>
        <pc:spChg chg="mod">
          <ac:chgData name="Kashyap, Kartikey" userId="35521f21-7626-458a-b3a3-bc74a24e1088" providerId="ADAL" clId="{2EA2142C-A665-4736-A5D0-94E17EEF8265}" dt="2023-08-08T19:44:12.803" v="191" actId="1076"/>
          <ac:spMkLst>
            <pc:docMk/>
            <pc:sldMk cId="469074460" sldId="259"/>
            <ac:spMk id="33" creationId="{D09AA9E8-6B4D-944A-DA59-FB186D16F489}"/>
          </ac:spMkLst>
        </pc:spChg>
        <pc:spChg chg="add mod">
          <ac:chgData name="Kashyap, Kartikey" userId="35521f21-7626-458a-b3a3-bc74a24e1088" providerId="ADAL" clId="{2EA2142C-A665-4736-A5D0-94E17EEF8265}" dt="2023-08-08T19:27:25.733" v="68"/>
          <ac:spMkLst>
            <pc:docMk/>
            <pc:sldMk cId="469074460" sldId="259"/>
            <ac:spMk id="34" creationId="{192C2FCE-AB8A-E216-CC9E-4B38CF292BE4}"/>
          </ac:spMkLst>
        </pc:spChg>
        <pc:spChg chg="add del mod">
          <ac:chgData name="Kashyap, Kartikey" userId="35521f21-7626-458a-b3a3-bc74a24e1088" providerId="ADAL" clId="{2EA2142C-A665-4736-A5D0-94E17EEF8265}" dt="2023-08-08T19:44:28.404" v="194" actId="478"/>
          <ac:spMkLst>
            <pc:docMk/>
            <pc:sldMk cId="469074460" sldId="259"/>
            <ac:spMk id="35" creationId="{BA78AFB7-BD90-FDA0-D76A-F4DBB82446F0}"/>
          </ac:spMkLst>
        </pc:spChg>
        <pc:spChg chg="add del mod">
          <ac:chgData name="Kashyap, Kartikey" userId="35521f21-7626-458a-b3a3-bc74a24e1088" providerId="ADAL" clId="{2EA2142C-A665-4736-A5D0-94E17EEF8265}" dt="2023-08-08T19:44:28.404" v="194" actId="478"/>
          <ac:spMkLst>
            <pc:docMk/>
            <pc:sldMk cId="469074460" sldId="259"/>
            <ac:spMk id="36" creationId="{498091B1-E754-2AD2-06E0-F4F978146D2B}"/>
          </ac:spMkLst>
        </pc:spChg>
        <pc:grpChg chg="add mod">
          <ac:chgData name="Kashyap, Kartikey" userId="35521f21-7626-458a-b3a3-bc74a24e1088" providerId="ADAL" clId="{2EA2142C-A665-4736-A5D0-94E17EEF8265}" dt="2023-08-08T19:27:25.733" v="68"/>
          <ac:grpSpMkLst>
            <pc:docMk/>
            <pc:sldMk cId="469074460" sldId="259"/>
            <ac:grpSpMk id="12" creationId="{16A50CB0-399A-E0A2-19E4-EBF9A58733C7}"/>
          </ac:grpSpMkLst>
        </pc:grpChg>
        <pc:grpChg chg="mod">
          <ac:chgData name="Kashyap, Kartikey" userId="35521f21-7626-458a-b3a3-bc74a24e1088" providerId="ADAL" clId="{2EA2142C-A665-4736-A5D0-94E17EEF8265}" dt="2023-08-08T19:27:25.733" v="68"/>
          <ac:grpSpMkLst>
            <pc:docMk/>
            <pc:sldMk cId="469074460" sldId="259"/>
            <ac:grpSpMk id="13" creationId="{C9FC96C3-04F4-0DB2-123A-65FDD3D785DC}"/>
          </ac:grpSpMkLst>
        </pc:grpChg>
        <pc:grpChg chg="mod">
          <ac:chgData name="Kashyap, Kartikey" userId="35521f21-7626-458a-b3a3-bc74a24e1088" providerId="ADAL" clId="{2EA2142C-A665-4736-A5D0-94E17EEF8265}" dt="2023-08-08T19:27:25.733" v="68"/>
          <ac:grpSpMkLst>
            <pc:docMk/>
            <pc:sldMk cId="469074460" sldId="259"/>
            <ac:grpSpMk id="16" creationId="{B3C6C1DE-162A-4F4B-AC6D-08C2B4B4900F}"/>
          </ac:grpSpMkLst>
        </pc:grpChg>
        <pc:grpChg chg="mod">
          <ac:chgData name="Kashyap, Kartikey" userId="35521f21-7626-458a-b3a3-bc74a24e1088" providerId="ADAL" clId="{2EA2142C-A665-4736-A5D0-94E17EEF8265}" dt="2023-08-08T19:27:25.733" v="68"/>
          <ac:grpSpMkLst>
            <pc:docMk/>
            <pc:sldMk cId="469074460" sldId="259"/>
            <ac:grpSpMk id="17" creationId="{4FC4E74F-25A7-4CA6-E536-0E77EE341B60}"/>
          </ac:grpSpMkLst>
        </pc:grpChg>
        <pc:grpChg chg="add mod">
          <ac:chgData name="Kashyap, Kartikey" userId="35521f21-7626-458a-b3a3-bc74a24e1088" providerId="ADAL" clId="{2EA2142C-A665-4736-A5D0-94E17EEF8265}" dt="2023-08-08T19:43:34.885" v="183" actId="1076"/>
          <ac:grpSpMkLst>
            <pc:docMk/>
            <pc:sldMk cId="469074460" sldId="259"/>
            <ac:grpSpMk id="31" creationId="{3FC0FD1D-9F5A-9039-FEF3-03AB4B320D9A}"/>
          </ac:grpSpMkLst>
        </pc:grpChg>
        <pc:cxnChg chg="add mod">
          <ac:chgData name="Kashyap, Kartikey" userId="35521f21-7626-458a-b3a3-bc74a24e1088" providerId="ADAL" clId="{2EA2142C-A665-4736-A5D0-94E17EEF8265}" dt="2023-08-09T18:45:47.625" v="301"/>
          <ac:cxnSpMkLst>
            <pc:docMk/>
            <pc:sldMk cId="469074460" sldId="259"/>
            <ac:cxnSpMk id="2" creationId="{C6BA6B24-48D0-A358-F91C-1DC5DBDC6AEE}"/>
          </ac:cxnSpMkLst>
        </pc:cxnChg>
      </pc:sldChg>
      <pc:sldChg chg="addSp delSp modSp new mod ord">
        <pc:chgData name="Kashyap, Kartikey" userId="35521f21-7626-458a-b3a3-bc74a24e1088" providerId="ADAL" clId="{2EA2142C-A665-4736-A5D0-94E17EEF8265}" dt="2023-08-08T19:46:05.140" v="207" actId="20578"/>
        <pc:sldMkLst>
          <pc:docMk/>
          <pc:sldMk cId="2746470774" sldId="260"/>
        </pc:sldMkLst>
        <pc:spChg chg="del mod">
          <ac:chgData name="Kashyap, Kartikey" userId="35521f21-7626-458a-b3a3-bc74a24e1088" providerId="ADAL" clId="{2EA2142C-A665-4736-A5D0-94E17EEF8265}" dt="2023-08-08T19:29:01.832" v="71" actId="478"/>
          <ac:spMkLst>
            <pc:docMk/>
            <pc:sldMk cId="2746470774" sldId="260"/>
            <ac:spMk id="2" creationId="{77F8053A-2501-EA9D-4655-C72D05233F11}"/>
          </ac:spMkLst>
        </pc:spChg>
        <pc:spChg chg="del">
          <ac:chgData name="Kashyap, Kartikey" userId="35521f21-7626-458a-b3a3-bc74a24e1088" providerId="ADAL" clId="{2EA2142C-A665-4736-A5D0-94E17EEF8265}" dt="2023-08-08T19:29:01.832" v="71" actId="478"/>
          <ac:spMkLst>
            <pc:docMk/>
            <pc:sldMk cId="2746470774" sldId="260"/>
            <ac:spMk id="3" creationId="{37E29385-665E-1389-A359-25857303DFB2}"/>
          </ac:spMkLst>
        </pc:spChg>
        <pc:spChg chg="add mod">
          <ac:chgData name="Kashyap, Kartikey" userId="35521f21-7626-458a-b3a3-bc74a24e1088" providerId="ADAL" clId="{2EA2142C-A665-4736-A5D0-94E17EEF8265}" dt="2023-08-08T19:29:02.694" v="73" actId="27636"/>
          <ac:spMkLst>
            <pc:docMk/>
            <pc:sldMk cId="2746470774" sldId="260"/>
            <ac:spMk id="5" creationId="{E40E4360-B3BF-395E-1E20-5DBCB88C4F67}"/>
          </ac:spMkLst>
        </pc:spChg>
        <pc:spChg chg="mod">
          <ac:chgData name="Kashyap, Kartikey" userId="35521f21-7626-458a-b3a3-bc74a24e1088" providerId="ADAL" clId="{2EA2142C-A665-4736-A5D0-94E17EEF8265}" dt="2023-08-08T19:29:02.628" v="72"/>
          <ac:spMkLst>
            <pc:docMk/>
            <pc:sldMk cId="2746470774" sldId="260"/>
            <ac:spMk id="8" creationId="{E6481F3C-90F4-5CAC-9655-72AD2E84D811}"/>
          </ac:spMkLst>
        </pc:spChg>
        <pc:spChg chg="mod">
          <ac:chgData name="Kashyap, Kartikey" userId="35521f21-7626-458a-b3a3-bc74a24e1088" providerId="ADAL" clId="{2EA2142C-A665-4736-A5D0-94E17EEF8265}" dt="2023-08-08T19:29:02.628" v="72"/>
          <ac:spMkLst>
            <pc:docMk/>
            <pc:sldMk cId="2746470774" sldId="260"/>
            <ac:spMk id="9" creationId="{41A8F6AA-25AE-3155-FB57-67E2CA3D7DE5}"/>
          </ac:spMkLst>
        </pc:spChg>
        <pc:spChg chg="mod">
          <ac:chgData name="Kashyap, Kartikey" userId="35521f21-7626-458a-b3a3-bc74a24e1088" providerId="ADAL" clId="{2EA2142C-A665-4736-A5D0-94E17EEF8265}" dt="2023-08-08T19:29:02.628" v="72"/>
          <ac:spMkLst>
            <pc:docMk/>
            <pc:sldMk cId="2746470774" sldId="260"/>
            <ac:spMk id="10" creationId="{412C026F-EDD7-5A5F-0B9A-D4CBAD5947FE}"/>
          </ac:spMkLst>
        </pc:spChg>
        <pc:grpChg chg="add mod">
          <ac:chgData name="Kashyap, Kartikey" userId="35521f21-7626-458a-b3a3-bc74a24e1088" providerId="ADAL" clId="{2EA2142C-A665-4736-A5D0-94E17EEF8265}" dt="2023-08-08T19:29:02.694" v="73" actId="27636"/>
          <ac:grpSpMkLst>
            <pc:docMk/>
            <pc:sldMk cId="2746470774" sldId="260"/>
            <ac:grpSpMk id="6" creationId="{D6B02CC6-80F8-C2DD-4D30-D4F40A18C456}"/>
          </ac:grpSpMkLst>
        </pc:grpChg>
        <pc:picChg chg="mod">
          <ac:chgData name="Kashyap, Kartikey" userId="35521f21-7626-458a-b3a3-bc74a24e1088" providerId="ADAL" clId="{2EA2142C-A665-4736-A5D0-94E17EEF8265}" dt="2023-08-08T19:29:02.628" v="72"/>
          <ac:picMkLst>
            <pc:docMk/>
            <pc:sldMk cId="2746470774" sldId="260"/>
            <ac:picMk id="7" creationId="{53AA9D93-9ED6-88CC-70C8-DFADA0F4651D}"/>
          </ac:picMkLst>
        </pc:picChg>
        <pc:picChg chg="mod">
          <ac:chgData name="Kashyap, Kartikey" userId="35521f21-7626-458a-b3a3-bc74a24e1088" providerId="ADAL" clId="{2EA2142C-A665-4736-A5D0-94E17EEF8265}" dt="2023-08-08T19:29:02.628" v="72"/>
          <ac:picMkLst>
            <pc:docMk/>
            <pc:sldMk cId="2746470774" sldId="260"/>
            <ac:picMk id="11" creationId="{1BEB28ED-B716-6B34-DD48-D081082DF7E5}"/>
          </ac:picMkLst>
        </pc:picChg>
        <pc:cxnChg chg="add mod">
          <ac:chgData name="Kashyap, Kartikey" userId="35521f21-7626-458a-b3a3-bc74a24e1088" providerId="ADAL" clId="{2EA2142C-A665-4736-A5D0-94E17EEF8265}" dt="2023-08-08T19:29:02.694" v="73" actId="27636"/>
          <ac:cxnSpMkLst>
            <pc:docMk/>
            <pc:sldMk cId="2746470774" sldId="260"/>
            <ac:cxnSpMk id="4" creationId="{DE932AB1-C197-4D8A-A991-B96A465E3548}"/>
          </ac:cxnSpMkLst>
        </pc:cxnChg>
      </pc:sldChg>
      <pc:sldChg chg="add del">
        <pc:chgData name="Kashyap, Kartikey" userId="35521f21-7626-458a-b3a3-bc74a24e1088" providerId="ADAL" clId="{2EA2142C-A665-4736-A5D0-94E17EEF8265}" dt="2023-08-09T18:46:06.430" v="303" actId="47"/>
        <pc:sldMkLst>
          <pc:docMk/>
          <pc:sldMk cId="214569193" sldId="261"/>
        </pc:sldMkLst>
      </pc:sldChg>
      <pc:sldChg chg="addSp delSp modSp add mod ord">
        <pc:chgData name="Kashyap, Kartikey" userId="35521f21-7626-458a-b3a3-bc74a24e1088" providerId="ADAL" clId="{2EA2142C-A665-4736-A5D0-94E17EEF8265}" dt="2023-08-09T19:09:33.053" v="559" actId="27636"/>
        <pc:sldMkLst>
          <pc:docMk/>
          <pc:sldMk cId="3370212492" sldId="261"/>
        </pc:sldMkLst>
        <pc:spChg chg="add del mod">
          <ac:chgData name="Kashyap, Kartikey" userId="35521f21-7626-458a-b3a3-bc74a24e1088" providerId="ADAL" clId="{2EA2142C-A665-4736-A5D0-94E17EEF8265}" dt="2023-08-09T18:52:17.064" v="323" actId="22"/>
          <ac:spMkLst>
            <pc:docMk/>
            <pc:sldMk cId="3370212492" sldId="261"/>
            <ac:spMk id="4" creationId="{4B5C249E-6C0E-AF07-6754-DD9A34570D05}"/>
          </ac:spMkLst>
        </pc:spChg>
        <pc:spChg chg="mod">
          <ac:chgData name="Kashyap, Kartikey" userId="35521f21-7626-458a-b3a3-bc74a24e1088" providerId="ADAL" clId="{2EA2142C-A665-4736-A5D0-94E17EEF8265}" dt="2023-08-09T19:03:07.396" v="478" actId="1076"/>
          <ac:spMkLst>
            <pc:docMk/>
            <pc:sldMk cId="3370212492" sldId="261"/>
            <ac:spMk id="36" creationId="{87FF40D8-D9B1-B635-05F2-5D4E6BDEB30C}"/>
          </ac:spMkLst>
        </pc:spChg>
        <pc:spChg chg="mod">
          <ac:chgData name="Kashyap, Kartikey" userId="35521f21-7626-458a-b3a3-bc74a24e1088" providerId="ADAL" clId="{2EA2142C-A665-4736-A5D0-94E17EEF8265}" dt="2023-08-09T19:03:14.127" v="479" actId="1076"/>
          <ac:spMkLst>
            <pc:docMk/>
            <pc:sldMk cId="3370212492" sldId="261"/>
            <ac:spMk id="38" creationId="{D72AAD66-1ABA-9B99-A1A3-5F8EA3B792D2}"/>
          </ac:spMkLst>
        </pc:spChg>
        <pc:spChg chg="mod">
          <ac:chgData name="Kashyap, Kartikey" userId="35521f21-7626-458a-b3a3-bc74a24e1088" providerId="ADAL" clId="{2EA2142C-A665-4736-A5D0-94E17EEF8265}" dt="2023-08-09T19:03:14.127" v="479" actId="1076"/>
          <ac:spMkLst>
            <pc:docMk/>
            <pc:sldMk cId="3370212492" sldId="261"/>
            <ac:spMk id="39" creationId="{83DDE38E-CF13-1262-FF99-8465065DB44A}"/>
          </ac:spMkLst>
        </pc:spChg>
        <pc:spChg chg="mod">
          <ac:chgData name="Kashyap, Kartikey" userId="35521f21-7626-458a-b3a3-bc74a24e1088" providerId="ADAL" clId="{2EA2142C-A665-4736-A5D0-94E17EEF8265}" dt="2023-08-09T19:03:14.127" v="479" actId="1076"/>
          <ac:spMkLst>
            <pc:docMk/>
            <pc:sldMk cId="3370212492" sldId="261"/>
            <ac:spMk id="41" creationId="{14D72D2B-9619-4071-2A45-CD3C5D5986F9}"/>
          </ac:spMkLst>
        </pc:spChg>
        <pc:spChg chg="mod">
          <ac:chgData name="Kashyap, Kartikey" userId="35521f21-7626-458a-b3a3-bc74a24e1088" providerId="ADAL" clId="{2EA2142C-A665-4736-A5D0-94E17EEF8265}" dt="2023-08-09T19:03:14.127" v="479" actId="1076"/>
          <ac:spMkLst>
            <pc:docMk/>
            <pc:sldMk cId="3370212492" sldId="261"/>
            <ac:spMk id="43" creationId="{AC36F7DD-0305-9928-05E1-31CB95325498}"/>
          </ac:spMkLst>
        </pc:spChg>
        <pc:spChg chg="mod">
          <ac:chgData name="Kashyap, Kartikey" userId="35521f21-7626-458a-b3a3-bc74a24e1088" providerId="ADAL" clId="{2EA2142C-A665-4736-A5D0-94E17EEF8265}" dt="2023-08-09T19:03:14.127" v="479" actId="1076"/>
          <ac:spMkLst>
            <pc:docMk/>
            <pc:sldMk cId="3370212492" sldId="261"/>
            <ac:spMk id="44" creationId="{8E3890DF-5B82-9480-0E18-B4178965BDDD}"/>
          </ac:spMkLst>
        </pc:spChg>
        <pc:spChg chg="mod">
          <ac:chgData name="Kashyap, Kartikey" userId="35521f21-7626-458a-b3a3-bc74a24e1088" providerId="ADAL" clId="{2EA2142C-A665-4736-A5D0-94E17EEF8265}" dt="2023-08-09T19:03:14.127" v="479" actId="1076"/>
          <ac:spMkLst>
            <pc:docMk/>
            <pc:sldMk cId="3370212492" sldId="261"/>
            <ac:spMk id="47" creationId="{05243E03-C30B-7255-02B8-6F228B2647CA}"/>
          </ac:spMkLst>
        </pc:spChg>
        <pc:spChg chg="mod">
          <ac:chgData name="Kashyap, Kartikey" userId="35521f21-7626-458a-b3a3-bc74a24e1088" providerId="ADAL" clId="{2EA2142C-A665-4736-A5D0-94E17EEF8265}" dt="2023-08-09T19:03:14.127" v="479" actId="1076"/>
          <ac:spMkLst>
            <pc:docMk/>
            <pc:sldMk cId="3370212492" sldId="261"/>
            <ac:spMk id="48" creationId="{A5912ABC-BD06-69ED-5276-5FF7F665F90A}"/>
          </ac:spMkLst>
        </pc:spChg>
        <pc:spChg chg="mod">
          <ac:chgData name="Kashyap, Kartikey" userId="35521f21-7626-458a-b3a3-bc74a24e1088" providerId="ADAL" clId="{2EA2142C-A665-4736-A5D0-94E17EEF8265}" dt="2023-08-09T19:03:14.127" v="479" actId="1076"/>
          <ac:spMkLst>
            <pc:docMk/>
            <pc:sldMk cId="3370212492" sldId="261"/>
            <ac:spMk id="49" creationId="{97A0F895-C5BE-53EA-4DA3-4F54AFC888A7}"/>
          </ac:spMkLst>
        </pc:spChg>
        <pc:spChg chg="mod">
          <ac:chgData name="Kashyap, Kartikey" userId="35521f21-7626-458a-b3a3-bc74a24e1088" providerId="ADAL" clId="{2EA2142C-A665-4736-A5D0-94E17EEF8265}" dt="2023-08-09T19:01:35.472" v="458" actId="20577"/>
          <ac:spMkLst>
            <pc:docMk/>
            <pc:sldMk cId="3370212492" sldId="261"/>
            <ac:spMk id="50" creationId="{3E00861C-B606-B8E0-CAA4-4085EBC7E366}"/>
          </ac:spMkLst>
        </pc:spChg>
        <pc:spChg chg="mod">
          <ac:chgData name="Kashyap, Kartikey" userId="35521f21-7626-458a-b3a3-bc74a24e1088" providerId="ADAL" clId="{2EA2142C-A665-4736-A5D0-94E17EEF8265}" dt="2023-08-09T19:03:14.127" v="479" actId="1076"/>
          <ac:spMkLst>
            <pc:docMk/>
            <pc:sldMk cId="3370212492" sldId="261"/>
            <ac:spMk id="51" creationId="{F51EFEAF-93D6-61EA-90DB-6B3737C25440}"/>
          </ac:spMkLst>
        </pc:spChg>
        <pc:spChg chg="mod">
          <ac:chgData name="Kashyap, Kartikey" userId="35521f21-7626-458a-b3a3-bc74a24e1088" providerId="ADAL" clId="{2EA2142C-A665-4736-A5D0-94E17EEF8265}" dt="2023-08-09T18:58:36.949" v="433" actId="313"/>
          <ac:spMkLst>
            <pc:docMk/>
            <pc:sldMk cId="3370212492" sldId="261"/>
            <ac:spMk id="53" creationId="{F67610B1-02A1-BC3E-235A-92D362615473}"/>
          </ac:spMkLst>
        </pc:spChg>
        <pc:spChg chg="mod">
          <ac:chgData name="Kashyap, Kartikey" userId="35521f21-7626-458a-b3a3-bc74a24e1088" providerId="ADAL" clId="{2EA2142C-A665-4736-A5D0-94E17EEF8265}" dt="2023-08-09T19:00:50.141" v="453" actId="1076"/>
          <ac:spMkLst>
            <pc:docMk/>
            <pc:sldMk cId="3370212492" sldId="261"/>
            <ac:spMk id="56" creationId="{54D59C5A-030A-D7F3-AE4B-53122F67D60F}"/>
          </ac:spMkLst>
        </pc:spChg>
        <pc:spChg chg="mod">
          <ac:chgData name="Kashyap, Kartikey" userId="35521f21-7626-458a-b3a3-bc74a24e1088" providerId="ADAL" clId="{2EA2142C-A665-4736-A5D0-94E17EEF8265}" dt="2023-08-09T18:59:45.753" v="446" actId="20577"/>
          <ac:spMkLst>
            <pc:docMk/>
            <pc:sldMk cId="3370212492" sldId="261"/>
            <ac:spMk id="57" creationId="{A4B702F5-55C5-4906-446D-C1CC4482C106}"/>
          </ac:spMkLst>
        </pc:spChg>
        <pc:spChg chg="mod">
          <ac:chgData name="Kashyap, Kartikey" userId="35521f21-7626-458a-b3a3-bc74a24e1088" providerId="ADAL" clId="{2EA2142C-A665-4736-A5D0-94E17EEF8265}" dt="2023-08-09T18:59:12.183" v="443" actId="20577"/>
          <ac:spMkLst>
            <pc:docMk/>
            <pc:sldMk cId="3370212492" sldId="261"/>
            <ac:spMk id="58" creationId="{A91A6A3C-13F6-EECE-F1FC-53F4BDD4A871}"/>
          </ac:spMkLst>
        </pc:spChg>
        <pc:spChg chg="mod">
          <ac:chgData name="Kashyap, Kartikey" userId="35521f21-7626-458a-b3a3-bc74a24e1088" providerId="ADAL" clId="{2EA2142C-A665-4736-A5D0-94E17EEF8265}" dt="2023-08-09T19:09:33.053" v="559" actId="27636"/>
          <ac:spMkLst>
            <pc:docMk/>
            <pc:sldMk cId="3370212492" sldId="261"/>
            <ac:spMk id="60" creationId="{6A061E79-61B5-F7E5-E29C-21183E7D6C42}"/>
          </ac:spMkLst>
        </pc:spChg>
        <pc:grpChg chg="mod">
          <ac:chgData name="Kashyap, Kartikey" userId="35521f21-7626-458a-b3a3-bc74a24e1088" providerId="ADAL" clId="{2EA2142C-A665-4736-A5D0-94E17EEF8265}" dt="2023-08-09T19:03:14.127" v="479" actId="1076"/>
          <ac:grpSpMkLst>
            <pc:docMk/>
            <pc:sldMk cId="3370212492" sldId="261"/>
            <ac:grpSpMk id="40" creationId="{8A631781-E232-2262-8A25-2B510B5A7262}"/>
          </ac:grpSpMkLst>
        </pc:grpChg>
        <pc:grpChg chg="mod">
          <ac:chgData name="Kashyap, Kartikey" userId="35521f21-7626-458a-b3a3-bc74a24e1088" providerId="ADAL" clId="{2EA2142C-A665-4736-A5D0-94E17EEF8265}" dt="2023-08-09T19:03:14.127" v="479" actId="1076"/>
          <ac:grpSpMkLst>
            <pc:docMk/>
            <pc:sldMk cId="3370212492" sldId="261"/>
            <ac:grpSpMk id="45" creationId="{9B532921-8042-214D-9043-6BF28F767406}"/>
          </ac:grpSpMkLst>
        </pc:grpChg>
        <pc:grpChg chg="mod">
          <ac:chgData name="Kashyap, Kartikey" userId="35521f21-7626-458a-b3a3-bc74a24e1088" providerId="ADAL" clId="{2EA2142C-A665-4736-A5D0-94E17EEF8265}" dt="2023-08-09T19:03:14.127" v="479" actId="1076"/>
          <ac:grpSpMkLst>
            <pc:docMk/>
            <pc:sldMk cId="3370212492" sldId="261"/>
            <ac:grpSpMk id="54" creationId="{5111BA0F-39CA-A31F-EA9E-C88CE8374CCB}"/>
          </ac:grpSpMkLst>
        </pc:grpChg>
        <pc:picChg chg="mod">
          <ac:chgData name="Kashyap, Kartikey" userId="35521f21-7626-458a-b3a3-bc74a24e1088" providerId="ADAL" clId="{2EA2142C-A665-4736-A5D0-94E17EEF8265}" dt="2023-08-09T19:03:14.127" v="479" actId="1076"/>
          <ac:picMkLst>
            <pc:docMk/>
            <pc:sldMk cId="3370212492" sldId="261"/>
            <ac:picMk id="42" creationId="{5A8C52AD-1D01-CD0F-6F4D-7B8AC8608025}"/>
          </ac:picMkLst>
        </pc:picChg>
        <pc:picChg chg="mod">
          <ac:chgData name="Kashyap, Kartikey" userId="35521f21-7626-458a-b3a3-bc74a24e1088" providerId="ADAL" clId="{2EA2142C-A665-4736-A5D0-94E17EEF8265}" dt="2023-08-09T19:03:14.127" v="479" actId="1076"/>
          <ac:picMkLst>
            <pc:docMk/>
            <pc:sldMk cId="3370212492" sldId="261"/>
            <ac:picMk id="46" creationId="{492D6F2A-422D-62B6-3A6E-985AB98319F5}"/>
          </ac:picMkLst>
        </pc:picChg>
      </pc:sldChg>
      <pc:sldChg chg="addSp delSp modSp add mod ord replId">
        <pc:chgData name="Kashyap, Kartikey" userId="35521f21-7626-458a-b3a3-bc74a24e1088" providerId="ADAL" clId="{2EA2142C-A665-4736-A5D0-94E17EEF8265}" dt="2023-08-09T19:08:35.569" v="533"/>
        <pc:sldMkLst>
          <pc:docMk/>
          <pc:sldMk cId="50657892" sldId="262"/>
        </pc:sldMkLst>
        <pc:spChg chg="add mod">
          <ac:chgData name="Kashyap, Kartikey" userId="35521f21-7626-458a-b3a3-bc74a24e1088" providerId="ADAL" clId="{2EA2142C-A665-4736-A5D0-94E17EEF8265}" dt="2023-08-09T19:06:52.858" v="525" actId="255"/>
          <ac:spMkLst>
            <pc:docMk/>
            <pc:sldMk cId="50657892" sldId="262"/>
            <ac:spMk id="3" creationId="{B049B689-7334-0422-3B99-EC29BC36983B}"/>
          </ac:spMkLst>
        </pc:spChg>
        <pc:spChg chg="mod">
          <ac:chgData name="Kashyap, Kartikey" userId="35521f21-7626-458a-b3a3-bc74a24e1088" providerId="ADAL" clId="{2EA2142C-A665-4736-A5D0-94E17EEF8265}" dt="2023-08-09T19:03:36.800" v="487" actId="20577"/>
          <ac:spMkLst>
            <pc:docMk/>
            <pc:sldMk cId="50657892" sldId="262"/>
            <ac:spMk id="7" creationId="{FE296FFF-1D86-30CD-1302-1BC808445263}"/>
          </ac:spMkLst>
        </pc:spChg>
        <pc:spChg chg="mod">
          <ac:chgData name="Kashyap, Kartikey" userId="35521f21-7626-458a-b3a3-bc74a24e1088" providerId="ADAL" clId="{2EA2142C-A665-4736-A5D0-94E17EEF8265}" dt="2023-08-09T19:06:43.501" v="524" actId="1076"/>
          <ac:spMkLst>
            <pc:docMk/>
            <pc:sldMk cId="50657892" sldId="262"/>
            <ac:spMk id="8" creationId="{5E076E16-0D1C-CA8D-10A3-FC9117EDC39D}"/>
          </ac:spMkLst>
        </pc:spChg>
        <pc:spChg chg="add mod">
          <ac:chgData name="Kashyap, Kartikey" userId="35521f21-7626-458a-b3a3-bc74a24e1088" providerId="ADAL" clId="{2EA2142C-A665-4736-A5D0-94E17EEF8265}" dt="2023-08-09T19:07:05.381" v="527" actId="1076"/>
          <ac:spMkLst>
            <pc:docMk/>
            <pc:sldMk cId="50657892" sldId="262"/>
            <ac:spMk id="9" creationId="{F2FD147E-2F81-2023-22F4-D6EF52CB4931}"/>
          </ac:spMkLst>
        </pc:spChg>
        <pc:spChg chg="add mod">
          <ac:chgData name="Kashyap, Kartikey" userId="35521f21-7626-458a-b3a3-bc74a24e1088" providerId="ADAL" clId="{2EA2142C-A665-4736-A5D0-94E17EEF8265}" dt="2023-08-09T19:07:13.120" v="528" actId="255"/>
          <ac:spMkLst>
            <pc:docMk/>
            <pc:sldMk cId="50657892" sldId="262"/>
            <ac:spMk id="10" creationId="{876ADAD4-765C-FD31-079D-F6F088E7C760}"/>
          </ac:spMkLst>
        </pc:spChg>
        <pc:spChg chg="mod">
          <ac:chgData name="Kashyap, Kartikey" userId="35521f21-7626-458a-b3a3-bc74a24e1088" providerId="ADAL" clId="{2EA2142C-A665-4736-A5D0-94E17EEF8265}" dt="2023-08-09T18:56:15.799" v="374"/>
          <ac:spMkLst>
            <pc:docMk/>
            <pc:sldMk cId="50657892" sldId="262"/>
            <ac:spMk id="25" creationId="{779747E6-3A83-937E-D445-06A132EDA032}"/>
          </ac:spMkLst>
        </pc:spChg>
        <pc:spChg chg="mod">
          <ac:chgData name="Kashyap, Kartikey" userId="35521f21-7626-458a-b3a3-bc74a24e1088" providerId="ADAL" clId="{2EA2142C-A665-4736-A5D0-94E17EEF8265}" dt="2023-08-09T19:07:21.712" v="529" actId="255"/>
          <ac:spMkLst>
            <pc:docMk/>
            <pc:sldMk cId="50657892" sldId="262"/>
            <ac:spMk id="32" creationId="{E5064EED-C361-80F6-D2DD-52D5FE4F06D9}"/>
          </ac:spMkLst>
        </pc:spChg>
        <pc:spChg chg="del mod">
          <ac:chgData name="Kashyap, Kartikey" userId="35521f21-7626-458a-b3a3-bc74a24e1088" providerId="ADAL" clId="{2EA2142C-A665-4736-A5D0-94E17EEF8265}" dt="2023-08-09T19:04:13.702" v="496" actId="478"/>
          <ac:spMkLst>
            <pc:docMk/>
            <pc:sldMk cId="50657892" sldId="262"/>
            <ac:spMk id="34" creationId="{192C2FCE-AB8A-E216-CC9E-4B38CF292BE4}"/>
          </ac:spMkLst>
        </pc:spChg>
      </pc:sldChg>
      <pc:sldChg chg="add del replId">
        <pc:chgData name="Kashyap, Kartikey" userId="35521f21-7626-458a-b3a3-bc74a24e1088" providerId="ADAL" clId="{2EA2142C-A665-4736-A5D0-94E17EEF8265}" dt="2023-08-09T18:46:06.430" v="303" actId="47"/>
        <pc:sldMkLst>
          <pc:docMk/>
          <pc:sldMk cId="2736317773" sldId="262"/>
        </pc:sldMkLst>
      </pc:sldChg>
      <pc:sldChg chg="modSp add mod">
        <pc:chgData name="Kashyap, Kartikey" userId="35521f21-7626-458a-b3a3-bc74a24e1088" providerId="ADAL" clId="{2EA2142C-A665-4736-A5D0-94E17EEF8265}" dt="2023-08-09T19:09:01.620" v="557" actId="20577"/>
        <pc:sldMkLst>
          <pc:docMk/>
          <pc:sldMk cId="3573323040" sldId="263"/>
        </pc:sldMkLst>
        <pc:spChg chg="mod">
          <ac:chgData name="Kashyap, Kartikey" userId="35521f21-7626-458a-b3a3-bc74a24e1088" providerId="ADAL" clId="{2EA2142C-A665-4736-A5D0-94E17EEF8265}" dt="2023-08-09T19:09:01.620" v="557" actId="20577"/>
          <ac:spMkLst>
            <pc:docMk/>
            <pc:sldMk cId="3573323040" sldId="263"/>
            <ac:spMk id="60" creationId="{6A061E79-61B5-F7E5-E29C-21183E7D6C42}"/>
          </ac:spMkLst>
        </pc:spChg>
      </pc:sldChg>
      <pc:sldChg chg="add replId">
        <pc:chgData name="Kashyap, Kartikey" userId="35521f21-7626-458a-b3a3-bc74a24e1088" providerId="ADAL" clId="{2EA2142C-A665-4736-A5D0-94E17EEF8265}" dt="2023-08-09T18:57:09.014" v="406" actId="2890"/>
        <pc:sldMkLst>
          <pc:docMk/>
          <pc:sldMk cId="2916174254" sldId="264"/>
        </pc:sldMkLst>
      </pc:sldChg>
      <pc:sldChg chg="delSp modSp add mod">
        <pc:chgData name="Kashyap, Kartikey" userId="35521f21-7626-458a-b3a3-bc74a24e1088" providerId="ADAL" clId="{2EA2142C-A665-4736-A5D0-94E17EEF8265}" dt="2023-08-09T19:17:40.560" v="622" actId="27636"/>
        <pc:sldMkLst>
          <pc:docMk/>
          <pc:sldMk cId="3982639040" sldId="265"/>
        </pc:sldMkLst>
        <pc:spChg chg="del mod">
          <ac:chgData name="Kashyap, Kartikey" userId="35521f21-7626-458a-b3a3-bc74a24e1088" providerId="ADAL" clId="{2EA2142C-A665-4736-A5D0-94E17EEF8265}" dt="2023-08-09T19:16:21.250" v="582"/>
          <ac:spMkLst>
            <pc:docMk/>
            <pc:sldMk cId="3982639040" sldId="265"/>
            <ac:spMk id="50" creationId="{3E00861C-B606-B8E0-CAA4-4085EBC7E366}"/>
          </ac:spMkLst>
        </pc:spChg>
        <pc:spChg chg="mod">
          <ac:chgData name="Kashyap, Kartikey" userId="35521f21-7626-458a-b3a3-bc74a24e1088" providerId="ADAL" clId="{2EA2142C-A665-4736-A5D0-94E17EEF8265}" dt="2023-08-09T19:16:11.191" v="579" actId="20577"/>
          <ac:spMkLst>
            <pc:docMk/>
            <pc:sldMk cId="3982639040" sldId="265"/>
            <ac:spMk id="51" creationId="{F51EFEAF-93D6-61EA-90DB-6B3737C25440}"/>
          </ac:spMkLst>
        </pc:spChg>
        <pc:spChg chg="mod">
          <ac:chgData name="Kashyap, Kartikey" userId="35521f21-7626-458a-b3a3-bc74a24e1088" providerId="ADAL" clId="{2EA2142C-A665-4736-A5D0-94E17EEF8265}" dt="2023-08-09T19:13:49.812" v="562" actId="20577"/>
          <ac:spMkLst>
            <pc:docMk/>
            <pc:sldMk cId="3982639040" sldId="265"/>
            <ac:spMk id="53" creationId="{F67610B1-02A1-BC3E-235A-92D362615473}"/>
          </ac:spMkLst>
        </pc:spChg>
        <pc:spChg chg="mod">
          <ac:chgData name="Kashyap, Kartikey" userId="35521f21-7626-458a-b3a3-bc74a24e1088" providerId="ADAL" clId="{2EA2142C-A665-4736-A5D0-94E17EEF8265}" dt="2023-08-09T19:16:30.716" v="584" actId="20577"/>
          <ac:spMkLst>
            <pc:docMk/>
            <pc:sldMk cId="3982639040" sldId="265"/>
            <ac:spMk id="56" creationId="{54D59C5A-030A-D7F3-AE4B-53122F67D60F}"/>
          </ac:spMkLst>
        </pc:spChg>
        <pc:spChg chg="mod">
          <ac:chgData name="Kashyap, Kartikey" userId="35521f21-7626-458a-b3a3-bc74a24e1088" providerId="ADAL" clId="{2EA2142C-A665-4736-A5D0-94E17EEF8265}" dt="2023-08-09T19:16:27.448" v="583" actId="20577"/>
          <ac:spMkLst>
            <pc:docMk/>
            <pc:sldMk cId="3982639040" sldId="265"/>
            <ac:spMk id="57" creationId="{A4B702F5-55C5-4906-446D-C1CC4482C106}"/>
          </ac:spMkLst>
        </pc:spChg>
        <pc:spChg chg="mod">
          <ac:chgData name="Kashyap, Kartikey" userId="35521f21-7626-458a-b3a3-bc74a24e1088" providerId="ADAL" clId="{2EA2142C-A665-4736-A5D0-94E17EEF8265}" dt="2023-08-09T19:14:29.193" v="565" actId="20577"/>
          <ac:spMkLst>
            <pc:docMk/>
            <pc:sldMk cId="3982639040" sldId="265"/>
            <ac:spMk id="58" creationId="{A91A6A3C-13F6-EECE-F1FC-53F4BDD4A871}"/>
          </ac:spMkLst>
        </pc:spChg>
        <pc:spChg chg="mod">
          <ac:chgData name="Kashyap, Kartikey" userId="35521f21-7626-458a-b3a3-bc74a24e1088" providerId="ADAL" clId="{2EA2142C-A665-4736-A5D0-94E17EEF8265}" dt="2023-08-09T19:17:40.560" v="622" actId="27636"/>
          <ac:spMkLst>
            <pc:docMk/>
            <pc:sldMk cId="3982639040" sldId="265"/>
            <ac:spMk id="60" creationId="{6A061E79-61B5-F7E5-E29C-21183E7D6C42}"/>
          </ac:spMkLst>
        </pc:spChg>
        <pc:grpChg chg="mod">
          <ac:chgData name="Kashyap, Kartikey" userId="35521f21-7626-458a-b3a3-bc74a24e1088" providerId="ADAL" clId="{2EA2142C-A665-4736-A5D0-94E17EEF8265}" dt="2023-08-09T19:17:04.625" v="585" actId="14100"/>
          <ac:grpSpMkLst>
            <pc:docMk/>
            <pc:sldMk cId="3982639040" sldId="265"/>
            <ac:grpSpMk id="59" creationId="{70D080B7-D3F7-2415-CA77-D70768A12530}"/>
          </ac:grpSpMkLst>
        </pc:grpChg>
      </pc:sldChg>
      <pc:sldChg chg="delSp modSp add mod replId">
        <pc:chgData name="Kashyap, Kartikey" userId="35521f21-7626-458a-b3a3-bc74a24e1088" providerId="ADAL" clId="{2EA2142C-A665-4736-A5D0-94E17EEF8265}" dt="2023-08-09T19:21:16.259" v="650" actId="478"/>
        <pc:sldMkLst>
          <pc:docMk/>
          <pc:sldMk cId="2004926685" sldId="266"/>
        </pc:sldMkLst>
        <pc:spChg chg="mod">
          <ac:chgData name="Kashyap, Kartikey" userId="35521f21-7626-458a-b3a3-bc74a24e1088" providerId="ADAL" clId="{2EA2142C-A665-4736-A5D0-94E17EEF8265}" dt="2023-08-09T19:21:07.581" v="649" actId="1076"/>
          <ac:spMkLst>
            <pc:docMk/>
            <pc:sldMk cId="2004926685" sldId="266"/>
            <ac:spMk id="3" creationId="{B049B689-7334-0422-3B99-EC29BC36983B}"/>
          </ac:spMkLst>
        </pc:spChg>
        <pc:spChg chg="mod">
          <ac:chgData name="Kashyap, Kartikey" userId="35521f21-7626-458a-b3a3-bc74a24e1088" providerId="ADAL" clId="{2EA2142C-A665-4736-A5D0-94E17EEF8265}" dt="2023-08-09T19:19:38.772" v="634" actId="1076"/>
          <ac:spMkLst>
            <pc:docMk/>
            <pc:sldMk cId="2004926685" sldId="266"/>
            <ac:spMk id="7" creationId="{FE296FFF-1D86-30CD-1302-1BC808445263}"/>
          </ac:spMkLst>
        </pc:spChg>
        <pc:spChg chg="mod">
          <ac:chgData name="Kashyap, Kartikey" userId="35521f21-7626-458a-b3a3-bc74a24e1088" providerId="ADAL" clId="{2EA2142C-A665-4736-A5D0-94E17EEF8265}" dt="2023-08-09T19:20:42.651" v="645" actId="20577"/>
          <ac:spMkLst>
            <pc:docMk/>
            <pc:sldMk cId="2004926685" sldId="266"/>
            <ac:spMk id="8" creationId="{5E076E16-0D1C-CA8D-10A3-FC9117EDC39D}"/>
          </ac:spMkLst>
        </pc:spChg>
        <pc:spChg chg="del">
          <ac:chgData name="Kashyap, Kartikey" userId="35521f21-7626-458a-b3a3-bc74a24e1088" providerId="ADAL" clId="{2EA2142C-A665-4736-A5D0-94E17EEF8265}" dt="2023-08-09T19:21:16.259" v="650" actId="478"/>
          <ac:spMkLst>
            <pc:docMk/>
            <pc:sldMk cId="2004926685" sldId="266"/>
            <ac:spMk id="9" creationId="{F2FD147E-2F81-2023-22F4-D6EF52CB4931}"/>
          </ac:spMkLst>
        </pc:spChg>
        <pc:spChg chg="del">
          <ac:chgData name="Kashyap, Kartikey" userId="35521f21-7626-458a-b3a3-bc74a24e1088" providerId="ADAL" clId="{2EA2142C-A665-4736-A5D0-94E17EEF8265}" dt="2023-08-09T19:21:16.259" v="650" actId="478"/>
          <ac:spMkLst>
            <pc:docMk/>
            <pc:sldMk cId="2004926685" sldId="266"/>
            <ac:spMk id="10" creationId="{876ADAD4-765C-FD31-079D-F6F088E7C760}"/>
          </ac:spMkLst>
        </pc:spChg>
        <pc:spChg chg="mod">
          <ac:chgData name="Kashyap, Kartikey" userId="35521f21-7626-458a-b3a3-bc74a24e1088" providerId="ADAL" clId="{2EA2142C-A665-4736-A5D0-94E17EEF8265}" dt="2023-08-09T19:20:25.989" v="642" actId="313"/>
          <ac:spMkLst>
            <pc:docMk/>
            <pc:sldMk cId="2004926685" sldId="266"/>
            <ac:spMk id="32" creationId="{E5064EED-C361-80F6-D2DD-52D5FE4F06D9}"/>
          </ac:spMkLst>
        </pc:spChg>
      </pc:sldChg>
      <pc:sldChg chg="addSp modSp add mod">
        <pc:chgData name="Kashyap, Kartikey" userId="35521f21-7626-458a-b3a3-bc74a24e1088" providerId="ADAL" clId="{2EA2142C-A665-4736-A5D0-94E17EEF8265}" dt="2023-08-09T19:30:31.398" v="701" actId="1076"/>
        <pc:sldMkLst>
          <pc:docMk/>
          <pc:sldMk cId="4274981231" sldId="267"/>
        </pc:sldMkLst>
        <pc:spChg chg="add mod">
          <ac:chgData name="Kashyap, Kartikey" userId="35521f21-7626-458a-b3a3-bc74a24e1088" providerId="ADAL" clId="{2EA2142C-A665-4736-A5D0-94E17EEF8265}" dt="2023-08-09T19:28:43.471" v="680" actId="1076"/>
          <ac:spMkLst>
            <pc:docMk/>
            <pc:sldMk cId="4274981231" sldId="267"/>
            <ac:spMk id="2" creationId="{031906F0-7872-D707-8638-E5D77B899AF4}"/>
          </ac:spMkLst>
        </pc:spChg>
        <pc:spChg chg="mod">
          <ac:chgData name="Kashyap, Kartikey" userId="35521f21-7626-458a-b3a3-bc74a24e1088" providerId="ADAL" clId="{2EA2142C-A665-4736-A5D0-94E17EEF8265}" dt="2023-08-09T19:30:31.398" v="701" actId="1076"/>
          <ac:spMkLst>
            <pc:docMk/>
            <pc:sldMk cId="4274981231" sldId="267"/>
            <ac:spMk id="36" creationId="{87FF40D8-D9B1-B635-05F2-5D4E6BDEB30C}"/>
          </ac:spMkLst>
        </pc:spChg>
        <pc:spChg chg="mod">
          <ac:chgData name="Kashyap, Kartikey" userId="35521f21-7626-458a-b3a3-bc74a24e1088" providerId="ADAL" clId="{2EA2142C-A665-4736-A5D0-94E17EEF8265}" dt="2023-08-09T19:29:04.323" v="685" actId="20577"/>
          <ac:spMkLst>
            <pc:docMk/>
            <pc:sldMk cId="4274981231" sldId="267"/>
            <ac:spMk id="51" creationId="{F51EFEAF-93D6-61EA-90DB-6B3737C25440}"/>
          </ac:spMkLst>
        </pc:spChg>
        <pc:spChg chg="mod">
          <ac:chgData name="Kashyap, Kartikey" userId="35521f21-7626-458a-b3a3-bc74a24e1088" providerId="ADAL" clId="{2EA2142C-A665-4736-A5D0-94E17EEF8265}" dt="2023-08-09T19:24:38.699" v="653" actId="255"/>
          <ac:spMkLst>
            <pc:docMk/>
            <pc:sldMk cId="4274981231" sldId="267"/>
            <ac:spMk id="53" creationId="{F67610B1-02A1-BC3E-235A-92D362615473}"/>
          </ac:spMkLst>
        </pc:spChg>
        <pc:spChg chg="mod">
          <ac:chgData name="Kashyap, Kartikey" userId="35521f21-7626-458a-b3a3-bc74a24e1088" providerId="ADAL" clId="{2EA2142C-A665-4736-A5D0-94E17EEF8265}" dt="2023-08-09T19:26:04.088" v="663" actId="20577"/>
          <ac:spMkLst>
            <pc:docMk/>
            <pc:sldMk cId="4274981231" sldId="267"/>
            <ac:spMk id="57" creationId="{A4B702F5-55C5-4906-446D-C1CC4482C106}"/>
          </ac:spMkLst>
        </pc:spChg>
        <pc:spChg chg="mod">
          <ac:chgData name="Kashyap, Kartikey" userId="35521f21-7626-458a-b3a3-bc74a24e1088" providerId="ADAL" clId="{2EA2142C-A665-4736-A5D0-94E17EEF8265}" dt="2023-08-09T19:25:03.655" v="656" actId="20577"/>
          <ac:spMkLst>
            <pc:docMk/>
            <pc:sldMk cId="4274981231" sldId="267"/>
            <ac:spMk id="58" creationId="{A91A6A3C-13F6-EECE-F1FC-53F4BDD4A871}"/>
          </ac:spMkLst>
        </pc:spChg>
        <pc:spChg chg="mod">
          <ac:chgData name="Kashyap, Kartikey" userId="35521f21-7626-458a-b3a3-bc74a24e1088" providerId="ADAL" clId="{2EA2142C-A665-4736-A5D0-94E17EEF8265}" dt="2023-08-09T19:30:14.180" v="700" actId="20577"/>
          <ac:spMkLst>
            <pc:docMk/>
            <pc:sldMk cId="4274981231" sldId="267"/>
            <ac:spMk id="60" creationId="{6A061E79-61B5-F7E5-E29C-21183E7D6C42}"/>
          </ac:spMkLst>
        </pc:spChg>
      </pc:sldChg>
      <pc:sldChg chg="modSp add mod replId">
        <pc:chgData name="Kashyap, Kartikey" userId="35521f21-7626-458a-b3a3-bc74a24e1088" providerId="ADAL" clId="{2EA2142C-A665-4736-A5D0-94E17EEF8265}" dt="2023-08-09T19:32:34.190" v="730" actId="20577"/>
        <pc:sldMkLst>
          <pc:docMk/>
          <pc:sldMk cId="671817392" sldId="268"/>
        </pc:sldMkLst>
        <pc:spChg chg="mod">
          <ac:chgData name="Kashyap, Kartikey" userId="35521f21-7626-458a-b3a3-bc74a24e1088" providerId="ADAL" clId="{2EA2142C-A665-4736-A5D0-94E17EEF8265}" dt="2023-08-09T19:32:34.190" v="730" actId="20577"/>
          <ac:spMkLst>
            <pc:docMk/>
            <pc:sldMk cId="671817392" sldId="268"/>
            <ac:spMk id="3" creationId="{B049B689-7334-0422-3B99-EC29BC36983B}"/>
          </ac:spMkLst>
        </pc:spChg>
        <pc:spChg chg="mod">
          <ac:chgData name="Kashyap, Kartikey" userId="35521f21-7626-458a-b3a3-bc74a24e1088" providerId="ADAL" clId="{2EA2142C-A665-4736-A5D0-94E17EEF8265}" dt="2023-08-09T19:29:52.104" v="689" actId="20577"/>
          <ac:spMkLst>
            <pc:docMk/>
            <pc:sldMk cId="671817392" sldId="268"/>
            <ac:spMk id="7" creationId="{FE296FFF-1D86-30CD-1302-1BC808445263}"/>
          </ac:spMkLst>
        </pc:spChg>
        <pc:spChg chg="mod">
          <ac:chgData name="Kashyap, Kartikey" userId="35521f21-7626-458a-b3a3-bc74a24e1088" providerId="ADAL" clId="{2EA2142C-A665-4736-A5D0-94E17EEF8265}" dt="2023-08-09T19:32:20.905" v="727" actId="20577"/>
          <ac:spMkLst>
            <pc:docMk/>
            <pc:sldMk cId="671817392" sldId="268"/>
            <ac:spMk id="8" creationId="{5E076E16-0D1C-CA8D-10A3-FC9117EDC39D}"/>
          </ac:spMkLst>
        </pc:spChg>
        <pc:spChg chg="mod">
          <ac:chgData name="Kashyap, Kartikey" userId="35521f21-7626-458a-b3a3-bc74a24e1088" providerId="ADAL" clId="{2EA2142C-A665-4736-A5D0-94E17EEF8265}" dt="2023-08-09T19:32:06.203" v="724" actId="1036"/>
          <ac:spMkLst>
            <pc:docMk/>
            <pc:sldMk cId="671817392" sldId="268"/>
            <ac:spMk id="32" creationId="{E5064EED-C361-80F6-D2DD-52D5FE4F06D9}"/>
          </ac:spMkLst>
        </pc:spChg>
        <pc:grpChg chg="mod">
          <ac:chgData name="Kashyap, Kartikey" userId="35521f21-7626-458a-b3a3-bc74a24e1088" providerId="ADAL" clId="{2EA2142C-A665-4736-A5D0-94E17EEF8265}" dt="2023-08-09T19:32:00.828" v="711" actId="1076"/>
          <ac:grpSpMkLst>
            <pc:docMk/>
            <pc:sldMk cId="671817392" sldId="268"/>
            <ac:grpSpMk id="31" creationId="{3FC0FD1D-9F5A-9039-FEF3-03AB4B320D9A}"/>
          </ac:grpSpMkLst>
        </pc:grpChg>
      </pc:sldChg>
      <pc:sldChg chg="modSp add mod">
        <pc:chgData name="Kashyap, Kartikey" userId="35521f21-7626-458a-b3a3-bc74a24e1088" providerId="ADAL" clId="{2EA2142C-A665-4736-A5D0-94E17EEF8265}" dt="2023-08-09T19:43:01.114" v="832" actId="27636"/>
        <pc:sldMkLst>
          <pc:docMk/>
          <pc:sldMk cId="2537325464" sldId="269"/>
        </pc:sldMkLst>
        <pc:spChg chg="mod">
          <ac:chgData name="Kashyap, Kartikey" userId="35521f21-7626-458a-b3a3-bc74a24e1088" providerId="ADAL" clId="{2EA2142C-A665-4736-A5D0-94E17EEF8265}" dt="2023-08-09T19:38:18.561" v="762" actId="20577"/>
          <ac:spMkLst>
            <pc:docMk/>
            <pc:sldMk cId="2537325464" sldId="269"/>
            <ac:spMk id="2" creationId="{031906F0-7872-D707-8638-E5D77B899AF4}"/>
          </ac:spMkLst>
        </pc:spChg>
        <pc:spChg chg="mod">
          <ac:chgData name="Kashyap, Kartikey" userId="35521f21-7626-458a-b3a3-bc74a24e1088" providerId="ADAL" clId="{2EA2142C-A665-4736-A5D0-94E17EEF8265}" dt="2023-08-09T19:37:44.400" v="755" actId="313"/>
          <ac:spMkLst>
            <pc:docMk/>
            <pc:sldMk cId="2537325464" sldId="269"/>
            <ac:spMk id="51" creationId="{F51EFEAF-93D6-61EA-90DB-6B3737C25440}"/>
          </ac:spMkLst>
        </pc:spChg>
        <pc:spChg chg="mod">
          <ac:chgData name="Kashyap, Kartikey" userId="35521f21-7626-458a-b3a3-bc74a24e1088" providerId="ADAL" clId="{2EA2142C-A665-4736-A5D0-94E17EEF8265}" dt="2023-08-09T19:35:02.950" v="732"/>
          <ac:spMkLst>
            <pc:docMk/>
            <pc:sldMk cId="2537325464" sldId="269"/>
            <ac:spMk id="53" creationId="{F67610B1-02A1-BC3E-235A-92D362615473}"/>
          </ac:spMkLst>
        </pc:spChg>
        <pc:spChg chg="mod">
          <ac:chgData name="Kashyap, Kartikey" userId="35521f21-7626-458a-b3a3-bc74a24e1088" providerId="ADAL" clId="{2EA2142C-A665-4736-A5D0-94E17EEF8265}" dt="2023-08-09T19:36:01.148" v="741" actId="20577"/>
          <ac:spMkLst>
            <pc:docMk/>
            <pc:sldMk cId="2537325464" sldId="269"/>
            <ac:spMk id="57" creationId="{A4B702F5-55C5-4906-446D-C1CC4482C106}"/>
          </ac:spMkLst>
        </pc:spChg>
        <pc:spChg chg="mod">
          <ac:chgData name="Kashyap, Kartikey" userId="35521f21-7626-458a-b3a3-bc74a24e1088" providerId="ADAL" clId="{2EA2142C-A665-4736-A5D0-94E17EEF8265}" dt="2023-08-09T19:35:17.700" v="735" actId="20577"/>
          <ac:spMkLst>
            <pc:docMk/>
            <pc:sldMk cId="2537325464" sldId="269"/>
            <ac:spMk id="58" creationId="{A91A6A3C-13F6-EECE-F1FC-53F4BDD4A871}"/>
          </ac:spMkLst>
        </pc:spChg>
        <pc:spChg chg="mod">
          <ac:chgData name="Kashyap, Kartikey" userId="35521f21-7626-458a-b3a3-bc74a24e1088" providerId="ADAL" clId="{2EA2142C-A665-4736-A5D0-94E17EEF8265}" dt="2023-08-09T19:43:01.114" v="832" actId="27636"/>
          <ac:spMkLst>
            <pc:docMk/>
            <pc:sldMk cId="2537325464" sldId="269"/>
            <ac:spMk id="60" creationId="{6A061E79-61B5-F7E5-E29C-21183E7D6C42}"/>
          </ac:spMkLst>
        </pc:spChg>
      </pc:sldChg>
      <pc:sldChg chg="modSp add mod replId">
        <pc:chgData name="Kashyap, Kartikey" userId="35521f21-7626-458a-b3a3-bc74a24e1088" providerId="ADAL" clId="{2EA2142C-A665-4736-A5D0-94E17EEF8265}" dt="2023-08-09T19:42:33.760" v="822" actId="1076"/>
        <pc:sldMkLst>
          <pc:docMk/>
          <pc:sldMk cId="2141709800" sldId="270"/>
        </pc:sldMkLst>
        <pc:spChg chg="mod">
          <ac:chgData name="Kashyap, Kartikey" userId="35521f21-7626-458a-b3a3-bc74a24e1088" providerId="ADAL" clId="{2EA2142C-A665-4736-A5D0-94E17EEF8265}" dt="2023-08-09T19:39:56.543" v="776" actId="1076"/>
          <ac:spMkLst>
            <pc:docMk/>
            <pc:sldMk cId="2141709800" sldId="270"/>
            <ac:spMk id="3" creationId="{B049B689-7334-0422-3B99-EC29BC36983B}"/>
          </ac:spMkLst>
        </pc:spChg>
        <pc:spChg chg="mod">
          <ac:chgData name="Kashyap, Kartikey" userId="35521f21-7626-458a-b3a3-bc74a24e1088" providerId="ADAL" clId="{2EA2142C-A665-4736-A5D0-94E17EEF8265}" dt="2023-08-09T19:42:32.102" v="821" actId="20577"/>
          <ac:spMkLst>
            <pc:docMk/>
            <pc:sldMk cId="2141709800" sldId="270"/>
            <ac:spMk id="7" creationId="{FE296FFF-1D86-30CD-1302-1BC808445263}"/>
          </ac:spMkLst>
        </pc:spChg>
        <pc:spChg chg="mod">
          <ac:chgData name="Kashyap, Kartikey" userId="35521f21-7626-458a-b3a3-bc74a24e1088" providerId="ADAL" clId="{2EA2142C-A665-4736-A5D0-94E17EEF8265}" dt="2023-08-09T19:39:32.101" v="771" actId="313"/>
          <ac:spMkLst>
            <pc:docMk/>
            <pc:sldMk cId="2141709800" sldId="270"/>
            <ac:spMk id="8" creationId="{5E076E16-0D1C-CA8D-10A3-FC9117EDC39D}"/>
          </ac:spMkLst>
        </pc:spChg>
        <pc:spChg chg="mod">
          <ac:chgData name="Kashyap, Kartikey" userId="35521f21-7626-458a-b3a3-bc74a24e1088" providerId="ADAL" clId="{2EA2142C-A665-4736-A5D0-94E17EEF8265}" dt="2023-08-09T19:41:43.356" v="807" actId="313"/>
          <ac:spMkLst>
            <pc:docMk/>
            <pc:sldMk cId="2141709800" sldId="270"/>
            <ac:spMk id="32" creationId="{E5064EED-C361-80F6-D2DD-52D5FE4F06D9}"/>
          </ac:spMkLst>
        </pc:spChg>
        <pc:grpChg chg="mod">
          <ac:chgData name="Kashyap, Kartikey" userId="35521f21-7626-458a-b3a3-bc74a24e1088" providerId="ADAL" clId="{2EA2142C-A665-4736-A5D0-94E17EEF8265}" dt="2023-08-09T19:42:33.760" v="822" actId="1076"/>
          <ac:grpSpMkLst>
            <pc:docMk/>
            <pc:sldMk cId="2141709800" sldId="270"/>
            <ac:grpSpMk id="31" creationId="{3FC0FD1D-9F5A-9039-FEF3-03AB4B320D9A}"/>
          </ac:grpSpMkLst>
        </pc:grpChg>
      </pc:sldChg>
      <pc:sldChg chg="modSp add mod">
        <pc:chgData name="Kashyap, Kartikey" userId="35521f21-7626-458a-b3a3-bc74a24e1088" providerId="ADAL" clId="{2EA2142C-A665-4736-A5D0-94E17EEF8265}" dt="2023-08-09T19:46:43.912" v="853" actId="27636"/>
        <pc:sldMkLst>
          <pc:docMk/>
          <pc:sldMk cId="3902418564" sldId="271"/>
        </pc:sldMkLst>
        <pc:spChg chg="mod">
          <ac:chgData name="Kashyap, Kartikey" userId="35521f21-7626-458a-b3a3-bc74a24e1088" providerId="ADAL" clId="{2EA2142C-A665-4736-A5D0-94E17EEF8265}" dt="2023-08-09T19:45:56.575" v="845" actId="20577"/>
          <ac:spMkLst>
            <pc:docMk/>
            <pc:sldMk cId="3902418564" sldId="271"/>
            <ac:spMk id="2" creationId="{031906F0-7872-D707-8638-E5D77B899AF4}"/>
          </ac:spMkLst>
        </pc:spChg>
        <pc:spChg chg="mod">
          <ac:chgData name="Kashyap, Kartikey" userId="35521f21-7626-458a-b3a3-bc74a24e1088" providerId="ADAL" clId="{2EA2142C-A665-4736-A5D0-94E17EEF8265}" dt="2023-08-09T19:46:25.304" v="850" actId="20577"/>
          <ac:spMkLst>
            <pc:docMk/>
            <pc:sldMk cId="3902418564" sldId="271"/>
            <ac:spMk id="51" creationId="{F51EFEAF-93D6-61EA-90DB-6B3737C25440}"/>
          </ac:spMkLst>
        </pc:spChg>
        <pc:spChg chg="mod">
          <ac:chgData name="Kashyap, Kartikey" userId="35521f21-7626-458a-b3a3-bc74a24e1088" providerId="ADAL" clId="{2EA2142C-A665-4736-A5D0-94E17EEF8265}" dt="2023-08-09T19:44:15.046" v="835" actId="20577"/>
          <ac:spMkLst>
            <pc:docMk/>
            <pc:sldMk cId="3902418564" sldId="271"/>
            <ac:spMk id="53" creationId="{F67610B1-02A1-BC3E-235A-92D362615473}"/>
          </ac:spMkLst>
        </pc:spChg>
        <pc:spChg chg="mod">
          <ac:chgData name="Kashyap, Kartikey" userId="35521f21-7626-458a-b3a3-bc74a24e1088" providerId="ADAL" clId="{2EA2142C-A665-4736-A5D0-94E17EEF8265}" dt="2023-08-09T19:45:09.290" v="841" actId="20577"/>
          <ac:spMkLst>
            <pc:docMk/>
            <pc:sldMk cId="3902418564" sldId="271"/>
            <ac:spMk id="57" creationId="{A4B702F5-55C5-4906-446D-C1CC4482C106}"/>
          </ac:spMkLst>
        </pc:spChg>
        <pc:spChg chg="mod">
          <ac:chgData name="Kashyap, Kartikey" userId="35521f21-7626-458a-b3a3-bc74a24e1088" providerId="ADAL" clId="{2EA2142C-A665-4736-A5D0-94E17EEF8265}" dt="2023-08-09T19:44:36.088" v="838" actId="20577"/>
          <ac:spMkLst>
            <pc:docMk/>
            <pc:sldMk cId="3902418564" sldId="271"/>
            <ac:spMk id="58" creationId="{A91A6A3C-13F6-EECE-F1FC-53F4BDD4A871}"/>
          </ac:spMkLst>
        </pc:spChg>
        <pc:spChg chg="mod">
          <ac:chgData name="Kashyap, Kartikey" userId="35521f21-7626-458a-b3a3-bc74a24e1088" providerId="ADAL" clId="{2EA2142C-A665-4736-A5D0-94E17EEF8265}" dt="2023-08-09T19:46:43.912" v="853" actId="27636"/>
          <ac:spMkLst>
            <pc:docMk/>
            <pc:sldMk cId="3902418564" sldId="271"/>
            <ac:spMk id="60" creationId="{6A061E79-61B5-F7E5-E29C-21183E7D6C42}"/>
          </ac:spMkLst>
        </pc:spChg>
      </pc:sldChg>
      <pc:sldChg chg="addSp modSp add mod replId">
        <pc:chgData name="Kashyap, Kartikey" userId="35521f21-7626-458a-b3a3-bc74a24e1088" providerId="ADAL" clId="{2EA2142C-A665-4736-A5D0-94E17EEF8265}" dt="2023-08-09T19:49:16.284" v="888" actId="1076"/>
        <pc:sldMkLst>
          <pc:docMk/>
          <pc:sldMk cId="2141343227" sldId="272"/>
        </pc:sldMkLst>
        <pc:spChg chg="mod">
          <ac:chgData name="Kashyap, Kartikey" userId="35521f21-7626-458a-b3a3-bc74a24e1088" providerId="ADAL" clId="{2EA2142C-A665-4736-A5D0-94E17EEF8265}" dt="2023-08-09T19:49:16.284" v="888" actId="1076"/>
          <ac:spMkLst>
            <pc:docMk/>
            <pc:sldMk cId="2141343227" sldId="272"/>
            <ac:spMk id="3" creationId="{B049B689-7334-0422-3B99-EC29BC36983B}"/>
          </ac:spMkLst>
        </pc:spChg>
        <pc:spChg chg="mod">
          <ac:chgData name="Kashyap, Kartikey" userId="35521f21-7626-458a-b3a3-bc74a24e1088" providerId="ADAL" clId="{2EA2142C-A665-4736-A5D0-94E17EEF8265}" dt="2023-08-09T19:47:07.629" v="857" actId="20577"/>
          <ac:spMkLst>
            <pc:docMk/>
            <pc:sldMk cId="2141343227" sldId="272"/>
            <ac:spMk id="7" creationId="{FE296FFF-1D86-30CD-1302-1BC808445263}"/>
          </ac:spMkLst>
        </pc:spChg>
        <pc:spChg chg="mod">
          <ac:chgData name="Kashyap, Kartikey" userId="35521f21-7626-458a-b3a3-bc74a24e1088" providerId="ADAL" clId="{2EA2142C-A665-4736-A5D0-94E17EEF8265}" dt="2023-08-09T19:47:52.215" v="869" actId="20577"/>
          <ac:spMkLst>
            <pc:docMk/>
            <pc:sldMk cId="2141343227" sldId="272"/>
            <ac:spMk id="8" creationId="{5E076E16-0D1C-CA8D-10A3-FC9117EDC39D}"/>
          </ac:spMkLst>
        </pc:spChg>
        <pc:spChg chg="add mod">
          <ac:chgData name="Kashyap, Kartikey" userId="35521f21-7626-458a-b3a3-bc74a24e1088" providerId="ADAL" clId="{2EA2142C-A665-4736-A5D0-94E17EEF8265}" dt="2023-08-09T19:48:49.770" v="882" actId="1076"/>
          <ac:spMkLst>
            <pc:docMk/>
            <pc:sldMk cId="2141343227" sldId="272"/>
            <ac:spMk id="9" creationId="{F1CBF8F6-C4C0-B27B-5527-3AF4E6943396}"/>
          </ac:spMkLst>
        </pc:spChg>
        <pc:spChg chg="add mod">
          <ac:chgData name="Kashyap, Kartikey" userId="35521f21-7626-458a-b3a3-bc74a24e1088" providerId="ADAL" clId="{2EA2142C-A665-4736-A5D0-94E17EEF8265}" dt="2023-08-09T19:49:06.300" v="887" actId="20577"/>
          <ac:spMkLst>
            <pc:docMk/>
            <pc:sldMk cId="2141343227" sldId="272"/>
            <ac:spMk id="10" creationId="{70EAACFA-2F35-DFBE-267A-9DE45610F4FD}"/>
          </ac:spMkLst>
        </pc:spChg>
        <pc:spChg chg="mod">
          <ac:chgData name="Kashyap, Kartikey" userId="35521f21-7626-458a-b3a3-bc74a24e1088" providerId="ADAL" clId="{2EA2142C-A665-4736-A5D0-94E17EEF8265}" dt="2023-08-09T19:47:37.001" v="866" actId="20577"/>
          <ac:spMkLst>
            <pc:docMk/>
            <pc:sldMk cId="2141343227" sldId="272"/>
            <ac:spMk id="32" creationId="{E5064EED-C361-80F6-D2DD-52D5FE4F06D9}"/>
          </ac:spMkLst>
        </pc:spChg>
      </pc:sldChg>
      <pc:sldChg chg="addSp modSp add mod">
        <pc:chgData name="Kashyap, Kartikey" userId="35521f21-7626-458a-b3a3-bc74a24e1088" providerId="ADAL" clId="{2EA2142C-A665-4736-A5D0-94E17EEF8265}" dt="2023-08-09T19:59:26.372" v="969" actId="27636"/>
        <pc:sldMkLst>
          <pc:docMk/>
          <pc:sldMk cId="462334110" sldId="273"/>
        </pc:sldMkLst>
        <pc:spChg chg="mod">
          <ac:chgData name="Kashyap, Kartikey" userId="35521f21-7626-458a-b3a3-bc74a24e1088" providerId="ADAL" clId="{2EA2142C-A665-4736-A5D0-94E17EEF8265}" dt="2023-08-09T19:55:33.243" v="928" actId="20577"/>
          <ac:spMkLst>
            <pc:docMk/>
            <pc:sldMk cId="462334110" sldId="273"/>
            <ac:spMk id="2" creationId="{031906F0-7872-D707-8638-E5D77B899AF4}"/>
          </ac:spMkLst>
        </pc:spChg>
        <pc:spChg chg="add mod">
          <ac:chgData name="Kashyap, Kartikey" userId="35521f21-7626-458a-b3a3-bc74a24e1088" providerId="ADAL" clId="{2EA2142C-A665-4736-A5D0-94E17EEF8265}" dt="2023-08-09T19:53:34.684" v="915" actId="1036"/>
          <ac:spMkLst>
            <pc:docMk/>
            <pc:sldMk cId="462334110" sldId="273"/>
            <ac:spMk id="5" creationId="{34F51501-F90C-9655-2153-29B406C026B3}"/>
          </ac:spMkLst>
        </pc:spChg>
        <pc:spChg chg="add mod">
          <ac:chgData name="Kashyap, Kartikey" userId="35521f21-7626-458a-b3a3-bc74a24e1088" providerId="ADAL" clId="{2EA2142C-A665-4736-A5D0-94E17EEF8265}" dt="2023-08-09T19:55:53.073" v="934" actId="1076"/>
          <ac:spMkLst>
            <pc:docMk/>
            <pc:sldMk cId="462334110" sldId="273"/>
            <ac:spMk id="15" creationId="{EF4B6A75-C187-2FCE-48F0-CC0F309AE673}"/>
          </ac:spMkLst>
        </pc:spChg>
        <pc:spChg chg="mod">
          <ac:chgData name="Kashyap, Kartikey" userId="35521f21-7626-458a-b3a3-bc74a24e1088" providerId="ADAL" clId="{2EA2142C-A665-4736-A5D0-94E17EEF8265}" dt="2023-08-09T19:55:50.843" v="933" actId="20577"/>
          <ac:spMkLst>
            <pc:docMk/>
            <pc:sldMk cId="462334110" sldId="273"/>
            <ac:spMk id="51" creationId="{F51EFEAF-93D6-61EA-90DB-6B3737C25440}"/>
          </ac:spMkLst>
        </pc:spChg>
        <pc:spChg chg="mod">
          <ac:chgData name="Kashyap, Kartikey" userId="35521f21-7626-458a-b3a3-bc74a24e1088" providerId="ADAL" clId="{2EA2142C-A665-4736-A5D0-94E17EEF8265}" dt="2023-08-09T19:51:05.531" v="891" actId="20577"/>
          <ac:spMkLst>
            <pc:docMk/>
            <pc:sldMk cId="462334110" sldId="273"/>
            <ac:spMk id="53" creationId="{F67610B1-02A1-BC3E-235A-92D362615473}"/>
          </ac:spMkLst>
        </pc:spChg>
        <pc:spChg chg="mod">
          <ac:chgData name="Kashyap, Kartikey" userId="35521f21-7626-458a-b3a3-bc74a24e1088" providerId="ADAL" clId="{2EA2142C-A665-4736-A5D0-94E17EEF8265}" dt="2023-08-09T19:56:02.314" v="936" actId="1076"/>
          <ac:spMkLst>
            <pc:docMk/>
            <pc:sldMk cId="462334110" sldId="273"/>
            <ac:spMk id="56" creationId="{54D59C5A-030A-D7F3-AE4B-53122F67D60F}"/>
          </ac:spMkLst>
        </pc:spChg>
        <pc:spChg chg="mod">
          <ac:chgData name="Kashyap, Kartikey" userId="35521f21-7626-458a-b3a3-bc74a24e1088" providerId="ADAL" clId="{2EA2142C-A665-4736-A5D0-94E17EEF8265}" dt="2023-08-09T19:52:56.701" v="897" actId="20577"/>
          <ac:spMkLst>
            <pc:docMk/>
            <pc:sldMk cId="462334110" sldId="273"/>
            <ac:spMk id="57" creationId="{A4B702F5-55C5-4906-446D-C1CC4482C106}"/>
          </ac:spMkLst>
        </pc:spChg>
        <pc:spChg chg="mod">
          <ac:chgData name="Kashyap, Kartikey" userId="35521f21-7626-458a-b3a3-bc74a24e1088" providerId="ADAL" clId="{2EA2142C-A665-4736-A5D0-94E17EEF8265}" dt="2023-08-09T19:51:26.459" v="894" actId="20577"/>
          <ac:spMkLst>
            <pc:docMk/>
            <pc:sldMk cId="462334110" sldId="273"/>
            <ac:spMk id="58" creationId="{A91A6A3C-13F6-EECE-F1FC-53F4BDD4A871}"/>
          </ac:spMkLst>
        </pc:spChg>
        <pc:spChg chg="mod">
          <ac:chgData name="Kashyap, Kartikey" userId="35521f21-7626-458a-b3a3-bc74a24e1088" providerId="ADAL" clId="{2EA2142C-A665-4736-A5D0-94E17EEF8265}" dt="2023-08-09T19:59:26.372" v="969" actId="27636"/>
          <ac:spMkLst>
            <pc:docMk/>
            <pc:sldMk cId="462334110" sldId="273"/>
            <ac:spMk id="60" creationId="{6A061E79-61B5-F7E5-E29C-21183E7D6C42}"/>
          </ac:spMkLst>
        </pc:spChg>
      </pc:sldChg>
      <pc:sldChg chg="modSp add mod replId">
        <pc:chgData name="Kashyap, Kartikey" userId="35521f21-7626-458a-b3a3-bc74a24e1088" providerId="ADAL" clId="{2EA2142C-A665-4736-A5D0-94E17EEF8265}" dt="2023-08-09T19:58:50.173" v="967" actId="1076"/>
        <pc:sldMkLst>
          <pc:docMk/>
          <pc:sldMk cId="3566195530" sldId="274"/>
        </pc:sldMkLst>
        <pc:spChg chg="mod">
          <ac:chgData name="Kashyap, Kartikey" userId="35521f21-7626-458a-b3a3-bc74a24e1088" providerId="ADAL" clId="{2EA2142C-A665-4736-A5D0-94E17EEF8265}" dt="2023-08-09T19:58:43.537" v="966" actId="1076"/>
          <ac:spMkLst>
            <pc:docMk/>
            <pc:sldMk cId="3566195530" sldId="274"/>
            <ac:spMk id="3" creationId="{B049B689-7334-0422-3B99-EC29BC36983B}"/>
          </ac:spMkLst>
        </pc:spChg>
        <pc:spChg chg="mod">
          <ac:chgData name="Kashyap, Kartikey" userId="35521f21-7626-458a-b3a3-bc74a24e1088" providerId="ADAL" clId="{2EA2142C-A665-4736-A5D0-94E17EEF8265}" dt="2023-08-09T19:56:29.679" v="939" actId="20577"/>
          <ac:spMkLst>
            <pc:docMk/>
            <pc:sldMk cId="3566195530" sldId="274"/>
            <ac:spMk id="7" creationId="{FE296FFF-1D86-30CD-1302-1BC808445263}"/>
          </ac:spMkLst>
        </pc:spChg>
        <pc:spChg chg="mod">
          <ac:chgData name="Kashyap, Kartikey" userId="35521f21-7626-458a-b3a3-bc74a24e1088" providerId="ADAL" clId="{2EA2142C-A665-4736-A5D0-94E17EEF8265}" dt="2023-08-09T19:58:34.956" v="964" actId="1076"/>
          <ac:spMkLst>
            <pc:docMk/>
            <pc:sldMk cId="3566195530" sldId="274"/>
            <ac:spMk id="8" creationId="{5E076E16-0D1C-CA8D-10A3-FC9117EDC39D}"/>
          </ac:spMkLst>
        </pc:spChg>
        <pc:spChg chg="mod">
          <ac:chgData name="Kashyap, Kartikey" userId="35521f21-7626-458a-b3a3-bc74a24e1088" providerId="ADAL" clId="{2EA2142C-A665-4736-A5D0-94E17EEF8265}" dt="2023-08-09T19:58:11.969" v="960" actId="20577"/>
          <ac:spMkLst>
            <pc:docMk/>
            <pc:sldMk cId="3566195530" sldId="274"/>
            <ac:spMk id="9" creationId="{F1CBF8F6-C4C0-B27B-5527-3AF4E6943396}"/>
          </ac:spMkLst>
        </pc:spChg>
        <pc:spChg chg="mod">
          <ac:chgData name="Kashyap, Kartikey" userId="35521f21-7626-458a-b3a3-bc74a24e1088" providerId="ADAL" clId="{2EA2142C-A665-4736-A5D0-94E17EEF8265}" dt="2023-08-09T19:58:50.173" v="967" actId="1076"/>
          <ac:spMkLst>
            <pc:docMk/>
            <pc:sldMk cId="3566195530" sldId="274"/>
            <ac:spMk id="10" creationId="{70EAACFA-2F35-DFBE-267A-9DE45610F4FD}"/>
          </ac:spMkLst>
        </pc:spChg>
        <pc:spChg chg="mod">
          <ac:chgData name="Kashyap, Kartikey" userId="35521f21-7626-458a-b3a3-bc74a24e1088" providerId="ADAL" clId="{2EA2142C-A665-4736-A5D0-94E17EEF8265}" dt="2023-08-09T19:57:26.021" v="951" actId="20577"/>
          <ac:spMkLst>
            <pc:docMk/>
            <pc:sldMk cId="3566195530" sldId="274"/>
            <ac:spMk id="32" creationId="{E5064EED-C361-80F6-D2DD-52D5FE4F06D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58CA2-0F91-76AC-9234-4DA281EACA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694212-704C-EA7F-8CF6-C2166E107A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162E5C-7F53-CCAF-496E-9B7B9E8DED0B}"/>
              </a:ext>
            </a:extLst>
          </p:cNvPr>
          <p:cNvSpPr>
            <a:spLocks noGrp="1"/>
          </p:cNvSpPr>
          <p:nvPr>
            <p:ph type="dt" sz="half" idx="10"/>
          </p:nvPr>
        </p:nvSpPr>
        <p:spPr/>
        <p:txBody>
          <a:bodyPr/>
          <a:lstStyle/>
          <a:p>
            <a:fld id="{2A133452-BE27-4928-921F-7FDB9DC3DC64}" type="datetimeFigureOut">
              <a:rPr lang="en-US" smtClean="0"/>
              <a:t>8/10/2023</a:t>
            </a:fld>
            <a:endParaRPr lang="en-US"/>
          </a:p>
        </p:txBody>
      </p:sp>
      <p:sp>
        <p:nvSpPr>
          <p:cNvPr id="5" name="Footer Placeholder 4">
            <a:extLst>
              <a:ext uri="{FF2B5EF4-FFF2-40B4-BE49-F238E27FC236}">
                <a16:creationId xmlns:a16="http://schemas.microsoft.com/office/drawing/2014/main" id="{4D78D400-FBC3-9488-73FF-7C53D7DD49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4D112C-2AFC-5B65-5D54-DEB30E5F93C0}"/>
              </a:ext>
            </a:extLst>
          </p:cNvPr>
          <p:cNvSpPr>
            <a:spLocks noGrp="1"/>
          </p:cNvSpPr>
          <p:nvPr>
            <p:ph type="sldNum" sz="quarter" idx="12"/>
          </p:nvPr>
        </p:nvSpPr>
        <p:spPr/>
        <p:txBody>
          <a:bodyPr/>
          <a:lstStyle/>
          <a:p>
            <a:fld id="{CB0F30F8-BC64-4819-BE42-910C806C961D}" type="slidenum">
              <a:rPr lang="en-US" smtClean="0"/>
              <a:t>‹#›</a:t>
            </a:fld>
            <a:endParaRPr lang="en-US"/>
          </a:p>
        </p:txBody>
      </p:sp>
    </p:spTree>
    <p:extLst>
      <p:ext uri="{BB962C8B-B14F-4D97-AF65-F5344CB8AC3E}">
        <p14:creationId xmlns:p14="http://schemas.microsoft.com/office/powerpoint/2010/main" val="1161877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38B6F-538B-968D-7D95-58F54E8241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F60455-0630-506A-C88D-8FF6E209A8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2B8D43-05BE-1286-7580-54D6B3D14A72}"/>
              </a:ext>
            </a:extLst>
          </p:cNvPr>
          <p:cNvSpPr>
            <a:spLocks noGrp="1"/>
          </p:cNvSpPr>
          <p:nvPr>
            <p:ph type="dt" sz="half" idx="10"/>
          </p:nvPr>
        </p:nvSpPr>
        <p:spPr/>
        <p:txBody>
          <a:bodyPr/>
          <a:lstStyle/>
          <a:p>
            <a:fld id="{2A133452-BE27-4928-921F-7FDB9DC3DC64}" type="datetimeFigureOut">
              <a:rPr lang="en-US" smtClean="0"/>
              <a:t>8/10/2023</a:t>
            </a:fld>
            <a:endParaRPr lang="en-US"/>
          </a:p>
        </p:txBody>
      </p:sp>
      <p:sp>
        <p:nvSpPr>
          <p:cNvPr id="5" name="Footer Placeholder 4">
            <a:extLst>
              <a:ext uri="{FF2B5EF4-FFF2-40B4-BE49-F238E27FC236}">
                <a16:creationId xmlns:a16="http://schemas.microsoft.com/office/drawing/2014/main" id="{6D00924B-2EE0-B5B2-171C-7B014428AD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9937C3-8607-E84C-E151-A6D410290F87}"/>
              </a:ext>
            </a:extLst>
          </p:cNvPr>
          <p:cNvSpPr>
            <a:spLocks noGrp="1"/>
          </p:cNvSpPr>
          <p:nvPr>
            <p:ph type="sldNum" sz="quarter" idx="12"/>
          </p:nvPr>
        </p:nvSpPr>
        <p:spPr/>
        <p:txBody>
          <a:bodyPr/>
          <a:lstStyle/>
          <a:p>
            <a:fld id="{CB0F30F8-BC64-4819-BE42-910C806C961D}" type="slidenum">
              <a:rPr lang="en-US" smtClean="0"/>
              <a:t>‹#›</a:t>
            </a:fld>
            <a:endParaRPr lang="en-US"/>
          </a:p>
        </p:txBody>
      </p:sp>
    </p:spTree>
    <p:extLst>
      <p:ext uri="{BB962C8B-B14F-4D97-AF65-F5344CB8AC3E}">
        <p14:creationId xmlns:p14="http://schemas.microsoft.com/office/powerpoint/2010/main" val="2795086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E10FEB-5426-3BB0-07FF-8C5425E38B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B7EFF3-D289-13A5-9AFF-A465B559D6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6C8CE2-F7F0-5F0E-70A5-49DB895BADA2}"/>
              </a:ext>
            </a:extLst>
          </p:cNvPr>
          <p:cNvSpPr>
            <a:spLocks noGrp="1"/>
          </p:cNvSpPr>
          <p:nvPr>
            <p:ph type="dt" sz="half" idx="10"/>
          </p:nvPr>
        </p:nvSpPr>
        <p:spPr/>
        <p:txBody>
          <a:bodyPr/>
          <a:lstStyle/>
          <a:p>
            <a:fld id="{2A133452-BE27-4928-921F-7FDB9DC3DC64}" type="datetimeFigureOut">
              <a:rPr lang="en-US" smtClean="0"/>
              <a:t>8/10/2023</a:t>
            </a:fld>
            <a:endParaRPr lang="en-US"/>
          </a:p>
        </p:txBody>
      </p:sp>
      <p:sp>
        <p:nvSpPr>
          <p:cNvPr id="5" name="Footer Placeholder 4">
            <a:extLst>
              <a:ext uri="{FF2B5EF4-FFF2-40B4-BE49-F238E27FC236}">
                <a16:creationId xmlns:a16="http://schemas.microsoft.com/office/drawing/2014/main" id="{B88C54C4-20DB-608B-5BFF-575D77E375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FB2FF6-B217-177D-2A84-96C41E194F32}"/>
              </a:ext>
            </a:extLst>
          </p:cNvPr>
          <p:cNvSpPr>
            <a:spLocks noGrp="1"/>
          </p:cNvSpPr>
          <p:nvPr>
            <p:ph type="sldNum" sz="quarter" idx="12"/>
          </p:nvPr>
        </p:nvSpPr>
        <p:spPr/>
        <p:txBody>
          <a:bodyPr/>
          <a:lstStyle/>
          <a:p>
            <a:fld id="{CB0F30F8-BC64-4819-BE42-910C806C961D}" type="slidenum">
              <a:rPr lang="en-US" smtClean="0"/>
              <a:t>‹#›</a:t>
            </a:fld>
            <a:endParaRPr lang="en-US"/>
          </a:p>
        </p:txBody>
      </p:sp>
    </p:spTree>
    <p:extLst>
      <p:ext uri="{BB962C8B-B14F-4D97-AF65-F5344CB8AC3E}">
        <p14:creationId xmlns:p14="http://schemas.microsoft.com/office/powerpoint/2010/main" val="1749457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745BA-D7E7-F7D6-DD31-63CE252A71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388BD6-4146-43F7-6966-6461915419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7726FD-6C26-DFF6-1D81-7DC5DB4BDB22}"/>
              </a:ext>
            </a:extLst>
          </p:cNvPr>
          <p:cNvSpPr>
            <a:spLocks noGrp="1"/>
          </p:cNvSpPr>
          <p:nvPr>
            <p:ph type="dt" sz="half" idx="10"/>
          </p:nvPr>
        </p:nvSpPr>
        <p:spPr/>
        <p:txBody>
          <a:bodyPr/>
          <a:lstStyle/>
          <a:p>
            <a:fld id="{2A133452-BE27-4928-921F-7FDB9DC3DC64}" type="datetimeFigureOut">
              <a:rPr lang="en-US" smtClean="0"/>
              <a:t>8/10/2023</a:t>
            </a:fld>
            <a:endParaRPr lang="en-US"/>
          </a:p>
        </p:txBody>
      </p:sp>
      <p:sp>
        <p:nvSpPr>
          <p:cNvPr id="5" name="Footer Placeholder 4">
            <a:extLst>
              <a:ext uri="{FF2B5EF4-FFF2-40B4-BE49-F238E27FC236}">
                <a16:creationId xmlns:a16="http://schemas.microsoft.com/office/drawing/2014/main" id="{924F392F-7A16-1D7D-E0EA-6D8682500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772142-E1B6-5268-230D-FE30D8DAFB2B}"/>
              </a:ext>
            </a:extLst>
          </p:cNvPr>
          <p:cNvSpPr>
            <a:spLocks noGrp="1"/>
          </p:cNvSpPr>
          <p:nvPr>
            <p:ph type="sldNum" sz="quarter" idx="12"/>
          </p:nvPr>
        </p:nvSpPr>
        <p:spPr/>
        <p:txBody>
          <a:bodyPr/>
          <a:lstStyle/>
          <a:p>
            <a:fld id="{CB0F30F8-BC64-4819-BE42-910C806C961D}" type="slidenum">
              <a:rPr lang="en-US" smtClean="0"/>
              <a:t>‹#›</a:t>
            </a:fld>
            <a:endParaRPr lang="en-US"/>
          </a:p>
        </p:txBody>
      </p:sp>
    </p:spTree>
    <p:extLst>
      <p:ext uri="{BB962C8B-B14F-4D97-AF65-F5344CB8AC3E}">
        <p14:creationId xmlns:p14="http://schemas.microsoft.com/office/powerpoint/2010/main" val="1365405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9309C-8E13-E81A-CC0F-F3A7FD1DFE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8F9AF4-B857-ADAE-CED1-56D8C1E441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04E920-1426-A945-3898-4F3D901B7832}"/>
              </a:ext>
            </a:extLst>
          </p:cNvPr>
          <p:cNvSpPr>
            <a:spLocks noGrp="1"/>
          </p:cNvSpPr>
          <p:nvPr>
            <p:ph type="dt" sz="half" idx="10"/>
          </p:nvPr>
        </p:nvSpPr>
        <p:spPr/>
        <p:txBody>
          <a:bodyPr/>
          <a:lstStyle/>
          <a:p>
            <a:fld id="{2A133452-BE27-4928-921F-7FDB9DC3DC64}" type="datetimeFigureOut">
              <a:rPr lang="en-US" smtClean="0"/>
              <a:t>8/10/2023</a:t>
            </a:fld>
            <a:endParaRPr lang="en-US"/>
          </a:p>
        </p:txBody>
      </p:sp>
      <p:sp>
        <p:nvSpPr>
          <p:cNvPr id="5" name="Footer Placeholder 4">
            <a:extLst>
              <a:ext uri="{FF2B5EF4-FFF2-40B4-BE49-F238E27FC236}">
                <a16:creationId xmlns:a16="http://schemas.microsoft.com/office/drawing/2014/main" id="{37A4C796-1B65-180E-2903-F89704647C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2A19B4-2D92-A2AB-72DA-C935635FCDD9}"/>
              </a:ext>
            </a:extLst>
          </p:cNvPr>
          <p:cNvSpPr>
            <a:spLocks noGrp="1"/>
          </p:cNvSpPr>
          <p:nvPr>
            <p:ph type="sldNum" sz="quarter" idx="12"/>
          </p:nvPr>
        </p:nvSpPr>
        <p:spPr/>
        <p:txBody>
          <a:bodyPr/>
          <a:lstStyle/>
          <a:p>
            <a:fld id="{CB0F30F8-BC64-4819-BE42-910C806C961D}" type="slidenum">
              <a:rPr lang="en-US" smtClean="0"/>
              <a:t>‹#›</a:t>
            </a:fld>
            <a:endParaRPr lang="en-US"/>
          </a:p>
        </p:txBody>
      </p:sp>
    </p:spTree>
    <p:extLst>
      <p:ext uri="{BB962C8B-B14F-4D97-AF65-F5344CB8AC3E}">
        <p14:creationId xmlns:p14="http://schemas.microsoft.com/office/powerpoint/2010/main" val="1213799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3FCEA-4F7A-8D81-DC20-16BACFD460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23D147-E14F-C722-D50B-56DD51428D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52D72C-5E47-84DE-FC2C-A026806E38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D8DCF1-17F8-102C-DD1B-EA99982047DC}"/>
              </a:ext>
            </a:extLst>
          </p:cNvPr>
          <p:cNvSpPr>
            <a:spLocks noGrp="1"/>
          </p:cNvSpPr>
          <p:nvPr>
            <p:ph type="dt" sz="half" idx="10"/>
          </p:nvPr>
        </p:nvSpPr>
        <p:spPr/>
        <p:txBody>
          <a:bodyPr/>
          <a:lstStyle/>
          <a:p>
            <a:fld id="{2A133452-BE27-4928-921F-7FDB9DC3DC64}" type="datetimeFigureOut">
              <a:rPr lang="en-US" smtClean="0"/>
              <a:t>8/10/2023</a:t>
            </a:fld>
            <a:endParaRPr lang="en-US"/>
          </a:p>
        </p:txBody>
      </p:sp>
      <p:sp>
        <p:nvSpPr>
          <p:cNvPr id="6" name="Footer Placeholder 5">
            <a:extLst>
              <a:ext uri="{FF2B5EF4-FFF2-40B4-BE49-F238E27FC236}">
                <a16:creationId xmlns:a16="http://schemas.microsoft.com/office/drawing/2014/main" id="{EA0E0B8B-1D2C-0C8C-5210-20696AA12B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01DF1C-F250-1138-824C-66BE13B75CA9}"/>
              </a:ext>
            </a:extLst>
          </p:cNvPr>
          <p:cNvSpPr>
            <a:spLocks noGrp="1"/>
          </p:cNvSpPr>
          <p:nvPr>
            <p:ph type="sldNum" sz="quarter" idx="12"/>
          </p:nvPr>
        </p:nvSpPr>
        <p:spPr/>
        <p:txBody>
          <a:bodyPr/>
          <a:lstStyle/>
          <a:p>
            <a:fld id="{CB0F30F8-BC64-4819-BE42-910C806C961D}" type="slidenum">
              <a:rPr lang="en-US" smtClean="0"/>
              <a:t>‹#›</a:t>
            </a:fld>
            <a:endParaRPr lang="en-US"/>
          </a:p>
        </p:txBody>
      </p:sp>
    </p:spTree>
    <p:extLst>
      <p:ext uri="{BB962C8B-B14F-4D97-AF65-F5344CB8AC3E}">
        <p14:creationId xmlns:p14="http://schemas.microsoft.com/office/powerpoint/2010/main" val="96015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70679-96AB-A038-B4C5-D44EDCCBF5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77A0F7-67D2-D194-6C5B-CC45BC0EB6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7C96BA-0092-15E9-7E53-59297BE3D4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28A4FC-39AF-E10B-E007-00F2521312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BF36F8-8081-15E9-E0EE-6E54115B0A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397ACA-57E1-C539-290A-D98B4959D4AE}"/>
              </a:ext>
            </a:extLst>
          </p:cNvPr>
          <p:cNvSpPr>
            <a:spLocks noGrp="1"/>
          </p:cNvSpPr>
          <p:nvPr>
            <p:ph type="dt" sz="half" idx="10"/>
          </p:nvPr>
        </p:nvSpPr>
        <p:spPr/>
        <p:txBody>
          <a:bodyPr/>
          <a:lstStyle/>
          <a:p>
            <a:fld id="{2A133452-BE27-4928-921F-7FDB9DC3DC64}" type="datetimeFigureOut">
              <a:rPr lang="en-US" smtClean="0"/>
              <a:t>8/10/2023</a:t>
            </a:fld>
            <a:endParaRPr lang="en-US"/>
          </a:p>
        </p:txBody>
      </p:sp>
      <p:sp>
        <p:nvSpPr>
          <p:cNvPr id="8" name="Footer Placeholder 7">
            <a:extLst>
              <a:ext uri="{FF2B5EF4-FFF2-40B4-BE49-F238E27FC236}">
                <a16:creationId xmlns:a16="http://schemas.microsoft.com/office/drawing/2014/main" id="{F2C1D09E-158C-239B-4C0D-7685C295BA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A2CD5F-D94E-A5B1-7791-B049CA08198F}"/>
              </a:ext>
            </a:extLst>
          </p:cNvPr>
          <p:cNvSpPr>
            <a:spLocks noGrp="1"/>
          </p:cNvSpPr>
          <p:nvPr>
            <p:ph type="sldNum" sz="quarter" idx="12"/>
          </p:nvPr>
        </p:nvSpPr>
        <p:spPr/>
        <p:txBody>
          <a:bodyPr/>
          <a:lstStyle/>
          <a:p>
            <a:fld id="{CB0F30F8-BC64-4819-BE42-910C806C961D}" type="slidenum">
              <a:rPr lang="en-US" smtClean="0"/>
              <a:t>‹#›</a:t>
            </a:fld>
            <a:endParaRPr lang="en-US"/>
          </a:p>
        </p:txBody>
      </p:sp>
    </p:spTree>
    <p:extLst>
      <p:ext uri="{BB962C8B-B14F-4D97-AF65-F5344CB8AC3E}">
        <p14:creationId xmlns:p14="http://schemas.microsoft.com/office/powerpoint/2010/main" val="126581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8DDEB-197F-C794-71E5-D59F8B0982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C6D9A1-E20B-598B-37EC-1B9C51B4C42B}"/>
              </a:ext>
            </a:extLst>
          </p:cNvPr>
          <p:cNvSpPr>
            <a:spLocks noGrp="1"/>
          </p:cNvSpPr>
          <p:nvPr>
            <p:ph type="dt" sz="half" idx="10"/>
          </p:nvPr>
        </p:nvSpPr>
        <p:spPr/>
        <p:txBody>
          <a:bodyPr/>
          <a:lstStyle/>
          <a:p>
            <a:fld id="{2A133452-BE27-4928-921F-7FDB9DC3DC64}" type="datetimeFigureOut">
              <a:rPr lang="en-US" smtClean="0"/>
              <a:t>8/10/2023</a:t>
            </a:fld>
            <a:endParaRPr lang="en-US"/>
          </a:p>
        </p:txBody>
      </p:sp>
      <p:sp>
        <p:nvSpPr>
          <p:cNvPr id="4" name="Footer Placeholder 3">
            <a:extLst>
              <a:ext uri="{FF2B5EF4-FFF2-40B4-BE49-F238E27FC236}">
                <a16:creationId xmlns:a16="http://schemas.microsoft.com/office/drawing/2014/main" id="{A0C941D9-88F3-72E8-10F6-8254889EE5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AF2330-0DAB-C77F-0E1A-48CC1830D0CE}"/>
              </a:ext>
            </a:extLst>
          </p:cNvPr>
          <p:cNvSpPr>
            <a:spLocks noGrp="1"/>
          </p:cNvSpPr>
          <p:nvPr>
            <p:ph type="sldNum" sz="quarter" idx="12"/>
          </p:nvPr>
        </p:nvSpPr>
        <p:spPr/>
        <p:txBody>
          <a:bodyPr/>
          <a:lstStyle/>
          <a:p>
            <a:fld id="{CB0F30F8-BC64-4819-BE42-910C806C961D}" type="slidenum">
              <a:rPr lang="en-US" smtClean="0"/>
              <a:t>‹#›</a:t>
            </a:fld>
            <a:endParaRPr lang="en-US"/>
          </a:p>
        </p:txBody>
      </p:sp>
    </p:spTree>
    <p:extLst>
      <p:ext uri="{BB962C8B-B14F-4D97-AF65-F5344CB8AC3E}">
        <p14:creationId xmlns:p14="http://schemas.microsoft.com/office/powerpoint/2010/main" val="2192763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CFEC46-8E6D-614A-A044-87D56FAD7B4A}"/>
              </a:ext>
            </a:extLst>
          </p:cNvPr>
          <p:cNvSpPr>
            <a:spLocks noGrp="1"/>
          </p:cNvSpPr>
          <p:nvPr>
            <p:ph type="dt" sz="half" idx="10"/>
          </p:nvPr>
        </p:nvSpPr>
        <p:spPr/>
        <p:txBody>
          <a:bodyPr/>
          <a:lstStyle/>
          <a:p>
            <a:fld id="{2A133452-BE27-4928-921F-7FDB9DC3DC64}" type="datetimeFigureOut">
              <a:rPr lang="en-US" smtClean="0"/>
              <a:t>8/10/2023</a:t>
            </a:fld>
            <a:endParaRPr lang="en-US"/>
          </a:p>
        </p:txBody>
      </p:sp>
      <p:sp>
        <p:nvSpPr>
          <p:cNvPr id="3" name="Footer Placeholder 2">
            <a:extLst>
              <a:ext uri="{FF2B5EF4-FFF2-40B4-BE49-F238E27FC236}">
                <a16:creationId xmlns:a16="http://schemas.microsoft.com/office/drawing/2014/main" id="{0B5DE374-7A06-D752-772B-922BAADAA8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693BF9-4B15-E5DF-972D-3D481F095EC2}"/>
              </a:ext>
            </a:extLst>
          </p:cNvPr>
          <p:cNvSpPr>
            <a:spLocks noGrp="1"/>
          </p:cNvSpPr>
          <p:nvPr>
            <p:ph type="sldNum" sz="quarter" idx="12"/>
          </p:nvPr>
        </p:nvSpPr>
        <p:spPr/>
        <p:txBody>
          <a:bodyPr/>
          <a:lstStyle/>
          <a:p>
            <a:fld id="{CB0F30F8-BC64-4819-BE42-910C806C961D}" type="slidenum">
              <a:rPr lang="en-US" smtClean="0"/>
              <a:t>‹#›</a:t>
            </a:fld>
            <a:endParaRPr lang="en-US"/>
          </a:p>
        </p:txBody>
      </p:sp>
    </p:spTree>
    <p:extLst>
      <p:ext uri="{BB962C8B-B14F-4D97-AF65-F5344CB8AC3E}">
        <p14:creationId xmlns:p14="http://schemas.microsoft.com/office/powerpoint/2010/main" val="3096980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38CE7-742E-428E-0E8F-9D1BBDB823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5CAE45-1AF5-F82F-618E-3D4D9CC266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DEA270-7274-D892-BB85-86E29D6C02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C1FEA9-17D7-EB65-E304-B97D9F2B1506}"/>
              </a:ext>
            </a:extLst>
          </p:cNvPr>
          <p:cNvSpPr>
            <a:spLocks noGrp="1"/>
          </p:cNvSpPr>
          <p:nvPr>
            <p:ph type="dt" sz="half" idx="10"/>
          </p:nvPr>
        </p:nvSpPr>
        <p:spPr/>
        <p:txBody>
          <a:bodyPr/>
          <a:lstStyle/>
          <a:p>
            <a:fld id="{2A133452-BE27-4928-921F-7FDB9DC3DC64}" type="datetimeFigureOut">
              <a:rPr lang="en-US" smtClean="0"/>
              <a:t>8/10/2023</a:t>
            </a:fld>
            <a:endParaRPr lang="en-US"/>
          </a:p>
        </p:txBody>
      </p:sp>
      <p:sp>
        <p:nvSpPr>
          <p:cNvPr id="6" name="Footer Placeholder 5">
            <a:extLst>
              <a:ext uri="{FF2B5EF4-FFF2-40B4-BE49-F238E27FC236}">
                <a16:creationId xmlns:a16="http://schemas.microsoft.com/office/drawing/2014/main" id="{46E2EBA0-C185-F84B-DDD6-D8C7360C02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D99C96-1416-C938-2328-04A20B191AFE}"/>
              </a:ext>
            </a:extLst>
          </p:cNvPr>
          <p:cNvSpPr>
            <a:spLocks noGrp="1"/>
          </p:cNvSpPr>
          <p:nvPr>
            <p:ph type="sldNum" sz="quarter" idx="12"/>
          </p:nvPr>
        </p:nvSpPr>
        <p:spPr/>
        <p:txBody>
          <a:bodyPr/>
          <a:lstStyle/>
          <a:p>
            <a:fld id="{CB0F30F8-BC64-4819-BE42-910C806C961D}" type="slidenum">
              <a:rPr lang="en-US" smtClean="0"/>
              <a:t>‹#›</a:t>
            </a:fld>
            <a:endParaRPr lang="en-US"/>
          </a:p>
        </p:txBody>
      </p:sp>
    </p:spTree>
    <p:extLst>
      <p:ext uri="{BB962C8B-B14F-4D97-AF65-F5344CB8AC3E}">
        <p14:creationId xmlns:p14="http://schemas.microsoft.com/office/powerpoint/2010/main" val="808307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DABAE-1BA9-D3FD-A69C-626D2D0BAE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3A4719-43B9-7828-2629-B5E40491E8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033D3F-E00E-D51F-953D-CDCB6A15E4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3EE5FD-9055-3CD5-D0D3-4BC1DEDFFDE4}"/>
              </a:ext>
            </a:extLst>
          </p:cNvPr>
          <p:cNvSpPr>
            <a:spLocks noGrp="1"/>
          </p:cNvSpPr>
          <p:nvPr>
            <p:ph type="dt" sz="half" idx="10"/>
          </p:nvPr>
        </p:nvSpPr>
        <p:spPr/>
        <p:txBody>
          <a:bodyPr/>
          <a:lstStyle/>
          <a:p>
            <a:fld id="{2A133452-BE27-4928-921F-7FDB9DC3DC64}" type="datetimeFigureOut">
              <a:rPr lang="en-US" smtClean="0"/>
              <a:t>8/10/2023</a:t>
            </a:fld>
            <a:endParaRPr lang="en-US"/>
          </a:p>
        </p:txBody>
      </p:sp>
      <p:sp>
        <p:nvSpPr>
          <p:cNvPr id="6" name="Footer Placeholder 5">
            <a:extLst>
              <a:ext uri="{FF2B5EF4-FFF2-40B4-BE49-F238E27FC236}">
                <a16:creationId xmlns:a16="http://schemas.microsoft.com/office/drawing/2014/main" id="{BF5E9DCD-9B19-AC43-761D-6C3D0E55D4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B1E876-0E49-077B-52AC-BBE0BA83BCF4}"/>
              </a:ext>
            </a:extLst>
          </p:cNvPr>
          <p:cNvSpPr>
            <a:spLocks noGrp="1"/>
          </p:cNvSpPr>
          <p:nvPr>
            <p:ph type="sldNum" sz="quarter" idx="12"/>
          </p:nvPr>
        </p:nvSpPr>
        <p:spPr/>
        <p:txBody>
          <a:bodyPr/>
          <a:lstStyle/>
          <a:p>
            <a:fld id="{CB0F30F8-BC64-4819-BE42-910C806C961D}" type="slidenum">
              <a:rPr lang="en-US" smtClean="0"/>
              <a:t>‹#›</a:t>
            </a:fld>
            <a:endParaRPr lang="en-US"/>
          </a:p>
        </p:txBody>
      </p:sp>
    </p:spTree>
    <p:extLst>
      <p:ext uri="{BB962C8B-B14F-4D97-AF65-F5344CB8AC3E}">
        <p14:creationId xmlns:p14="http://schemas.microsoft.com/office/powerpoint/2010/main" val="820265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C9A089-722F-F3BC-F58A-18E10F3E64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CC735A-6C1A-50C4-26D8-5118439AB5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FD2B1-C0B7-1A13-AE4E-09B02E4FF5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133452-BE27-4928-921F-7FDB9DC3DC64}" type="datetimeFigureOut">
              <a:rPr lang="en-US" smtClean="0"/>
              <a:t>8/10/2023</a:t>
            </a:fld>
            <a:endParaRPr lang="en-US"/>
          </a:p>
        </p:txBody>
      </p:sp>
      <p:sp>
        <p:nvSpPr>
          <p:cNvPr id="5" name="Footer Placeholder 4">
            <a:extLst>
              <a:ext uri="{FF2B5EF4-FFF2-40B4-BE49-F238E27FC236}">
                <a16:creationId xmlns:a16="http://schemas.microsoft.com/office/drawing/2014/main" id="{61EDBA94-8F6E-8B84-F1F0-FE8544C942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55DD89-571E-AAD6-1A55-A1B20963DD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0F30F8-BC64-4819-BE42-910C806C961D}" type="slidenum">
              <a:rPr lang="en-US" smtClean="0"/>
              <a:t>‹#›</a:t>
            </a:fld>
            <a:endParaRPr lang="en-US"/>
          </a:p>
        </p:txBody>
      </p:sp>
    </p:spTree>
    <p:extLst>
      <p:ext uri="{BB962C8B-B14F-4D97-AF65-F5344CB8AC3E}">
        <p14:creationId xmlns:p14="http://schemas.microsoft.com/office/powerpoint/2010/main" val="4128217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www.thehindu.com/news/cities/mumbai/three-held-for-car-lease-scam-in-thane/article17997673.ece" TargetMode="External"/><Relationship Id="rId4" Type="http://schemas.openxmlformats.org/officeDocument/2006/relationships/hyperlink" Target="https://www.statista.com/statistics/453122/share-of-new-vehicles-on-lease-usa/"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www.ndtv.com/india-news/all-you-need-to-know-about-the-saradha-rose-valley-scams-10-points-1987848" TargetMode="External"/><Relationship Id="rId4" Type="http://schemas.openxmlformats.org/officeDocument/2006/relationships/hyperlink" Target="https://timesofindia.indiatimes.com/india/West-Bengal-Saradha-scam-worth-Rs-2460-crore-report-says/articleshow/24453420.cm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en.wikipedia.org/wiki/Adarsh_Housing_Society_scam" TargetMode="External"/><Relationship Id="rId5" Type="http://schemas.openxmlformats.org/officeDocument/2006/relationships/hyperlink" Target="https://timesofindia.indiatimes.com/city/chennai/dindigul-farmers-get-rs-5-compensation-for-farm-distress/articleshow/63404790.cms" TargetMode="External"/><Relationship Id="rId4" Type="http://schemas.openxmlformats.org/officeDocument/2006/relationships/hyperlink" Target="https://www.indiatoday.in/india/story/india-today-expose-finds-out-skill-india-initiative-weaves-more-scams-than-success-stories-1345024-2018-09-20"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www.france24.com/en/20140314-police-mishandled-evidence-pistorius-murder-case-south-africa" TargetMode="External"/><Relationship Id="rId2" Type="http://schemas.openxmlformats.org/officeDocument/2006/relationships/hyperlink" Target="https://insidehmcts.blog.gov.uk/2018/08/23/how-were-investigating-digital-ledger-technologies-to-secure-digital-evidence/" TargetMode="External"/><Relationship Id="rId1" Type="http://schemas.openxmlformats.org/officeDocument/2006/relationships/slideLayout" Target="../slideLayouts/slideLayout1.xml"/><Relationship Id="rId6" Type="http://schemas.openxmlformats.org/officeDocument/2006/relationships/hyperlink" Target="https://www.washingtonpost.com/local/crime/prosecutors-in-maryland-virginia-reviewing-cases-amid-investigation-into-fbi-agent/2014/11/06/e227d954-65b3-11e4-bb14-4cfea1e742d5_story.html?noredirect=on&amp;utm_term=.e48782ee294a" TargetMode="External"/><Relationship Id="rId5" Type="http://schemas.openxmlformats.org/officeDocument/2006/relationships/hyperlink" Target="https://listverse.com/2015/02/06/10-heinous-cases-of-misconduct-by-crime-investigators/"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www.womeninsport.org/about-us/sponsorship-media/" TargetMode="External"/><Relationship Id="rId5" Type="http://schemas.openxmlformats.org/officeDocument/2006/relationships/hyperlink" Target="https://www.forbes.com/sites/kurtbadenhausen/2018/04/11/major-league-baseballs-highest-paid-players-for-2018/#33d5806b5e3f" TargetMode="External"/><Relationship Id="rId4" Type="http://schemas.openxmlformats.org/officeDocument/2006/relationships/hyperlink" Target="http://money.com/money/4432955/olympics-rio-cost-compet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c2es.org/content/international-emission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en.wikipedia.org/wiki/2013_horse_meat_scandal#Investigations" TargetMode="External"/><Relationship Id="rId4" Type="http://schemas.openxmlformats.org/officeDocument/2006/relationships/hyperlink" Target="https://www.who.int/news-room/fact-sheets/detail/food-safet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F67610B1-02A1-BC3E-235A-92D362615473}"/>
              </a:ext>
            </a:extLst>
          </p:cNvPr>
          <p:cNvSpPr/>
          <p:nvPr/>
        </p:nvSpPr>
        <p:spPr>
          <a:xfrm>
            <a:off x="1094155" y="1060367"/>
            <a:ext cx="4484906" cy="1773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Offline records of Certificates are not always reliable and can be easily morphed. Providing forged certificates to pursue higher education or employment is a crime and it was often observed.</a:t>
            </a:r>
          </a:p>
        </p:txBody>
      </p:sp>
      <p:sp>
        <p:nvSpPr>
          <p:cNvPr id="6" name="Rounded Rectangle 36">
            <a:extLst>
              <a:ext uri="{FF2B5EF4-FFF2-40B4-BE49-F238E27FC236}">
                <a16:creationId xmlns:a16="http://schemas.microsoft.com/office/drawing/2014/main" id="{EF0102AF-4CF1-023A-3AC3-EDBD0343F37A}"/>
              </a:ext>
            </a:extLst>
          </p:cNvPr>
          <p:cNvSpPr/>
          <p:nvPr/>
        </p:nvSpPr>
        <p:spPr>
          <a:xfrm>
            <a:off x="602657" y="2648064"/>
            <a:ext cx="90203" cy="2370146"/>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a:ln>
                <a:noFill/>
              </a:ln>
              <a:solidFill>
                <a:prstClr val="white"/>
              </a:solidFill>
              <a:effectLst/>
              <a:uLnTx/>
              <a:uFillTx/>
            </a:endParaRPr>
          </a:p>
        </p:txBody>
      </p:sp>
      <p:grpSp>
        <p:nvGrpSpPr>
          <p:cNvPr id="7" name="Group 6">
            <a:extLst>
              <a:ext uri="{FF2B5EF4-FFF2-40B4-BE49-F238E27FC236}">
                <a16:creationId xmlns:a16="http://schemas.microsoft.com/office/drawing/2014/main" id="{261FD77C-1D02-B917-37F1-3510E7C3E02F}"/>
              </a:ext>
            </a:extLst>
          </p:cNvPr>
          <p:cNvGrpSpPr/>
          <p:nvPr/>
        </p:nvGrpSpPr>
        <p:grpSpPr>
          <a:xfrm>
            <a:off x="213115" y="1053836"/>
            <a:ext cx="860079" cy="1741032"/>
            <a:chOff x="9028799" y="431800"/>
            <a:chExt cx="860079" cy="1741032"/>
          </a:xfrm>
        </p:grpSpPr>
        <p:sp>
          <p:nvSpPr>
            <p:cNvPr id="8" name="Rounded Rectangle 136">
              <a:extLst>
                <a:ext uri="{FF2B5EF4-FFF2-40B4-BE49-F238E27FC236}">
                  <a16:creationId xmlns:a16="http://schemas.microsoft.com/office/drawing/2014/main" id="{18037BDB-820B-4C2D-2002-A100EEA4C879}"/>
                </a:ext>
              </a:extLst>
            </p:cNvPr>
            <p:cNvSpPr/>
            <p:nvPr/>
          </p:nvSpPr>
          <p:spPr>
            <a:xfrm rot="10800000">
              <a:off x="9028799" y="431800"/>
              <a:ext cx="860079" cy="1741032"/>
            </a:xfrm>
            <a:prstGeom prst="roundRect">
              <a:avLst>
                <a:gd name="adj" fmla="val 50000"/>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a:ln>
                  <a:noFill/>
                </a:ln>
                <a:solidFill>
                  <a:prstClr val="white"/>
                </a:solidFill>
                <a:effectLst/>
                <a:uLnTx/>
                <a:uFillTx/>
                <a:ea typeface="+mn-ea"/>
                <a:cs typeface="+mn-cs"/>
              </a:endParaRPr>
            </a:p>
          </p:txBody>
        </p:sp>
        <p:sp>
          <p:nvSpPr>
            <p:cNvPr id="9" name="Oval 8">
              <a:extLst>
                <a:ext uri="{FF2B5EF4-FFF2-40B4-BE49-F238E27FC236}">
                  <a16:creationId xmlns:a16="http://schemas.microsoft.com/office/drawing/2014/main" id="{CBC4832A-263E-AC22-463C-8DC219491943}"/>
                </a:ext>
              </a:extLst>
            </p:cNvPr>
            <p:cNvSpPr/>
            <p:nvPr/>
          </p:nvSpPr>
          <p:spPr>
            <a:xfrm>
              <a:off x="9053605" y="470894"/>
              <a:ext cx="781890" cy="78189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a:ln>
                  <a:noFill/>
                </a:ln>
                <a:solidFill>
                  <a:prstClr val="white"/>
                </a:solidFill>
                <a:effectLst/>
                <a:uLnTx/>
                <a:uFillTx/>
                <a:ea typeface="+mn-ea"/>
                <a:cs typeface="+mn-cs"/>
              </a:endParaRPr>
            </a:p>
          </p:txBody>
        </p:sp>
        <p:grpSp>
          <p:nvGrpSpPr>
            <p:cNvPr id="10" name="Group 9">
              <a:extLst>
                <a:ext uri="{FF2B5EF4-FFF2-40B4-BE49-F238E27FC236}">
                  <a16:creationId xmlns:a16="http://schemas.microsoft.com/office/drawing/2014/main" id="{63DF3D6C-CAE9-84B3-1DB5-57CA2F82FA38}"/>
                </a:ext>
              </a:extLst>
            </p:cNvPr>
            <p:cNvGrpSpPr/>
            <p:nvPr/>
          </p:nvGrpSpPr>
          <p:grpSpPr>
            <a:xfrm>
              <a:off x="9246651" y="637443"/>
              <a:ext cx="424339" cy="448787"/>
              <a:chOff x="9158426" y="2372204"/>
              <a:chExt cx="318813" cy="337180"/>
            </a:xfrm>
          </p:grpSpPr>
          <p:sp>
            <p:nvSpPr>
              <p:cNvPr id="11" name="Freeform 9">
                <a:extLst>
                  <a:ext uri="{FF2B5EF4-FFF2-40B4-BE49-F238E27FC236}">
                    <a16:creationId xmlns:a16="http://schemas.microsoft.com/office/drawing/2014/main" id="{2A386C86-E722-E552-674D-B11F1113560D}"/>
                  </a:ext>
                </a:extLst>
              </p:cNvPr>
              <p:cNvSpPr>
                <a:spLocks noEditPoints="1"/>
              </p:cNvSpPr>
              <p:nvPr/>
            </p:nvSpPr>
            <p:spPr bwMode="auto">
              <a:xfrm>
                <a:off x="9158426" y="2372204"/>
                <a:ext cx="318813" cy="337180"/>
              </a:xfrm>
              <a:custGeom>
                <a:avLst/>
                <a:gdLst>
                  <a:gd name="T0" fmla="*/ 75 w 100"/>
                  <a:gd name="T1" fmla="*/ 68 h 106"/>
                  <a:gd name="T2" fmla="*/ 93 w 100"/>
                  <a:gd name="T3" fmla="*/ 66 h 106"/>
                  <a:gd name="T4" fmla="*/ 100 w 100"/>
                  <a:gd name="T5" fmla="*/ 41 h 106"/>
                  <a:gd name="T6" fmla="*/ 73 w 100"/>
                  <a:gd name="T7" fmla="*/ 34 h 106"/>
                  <a:gd name="T8" fmla="*/ 93 w 100"/>
                  <a:gd name="T9" fmla="*/ 32 h 106"/>
                  <a:gd name="T10" fmla="*/ 100 w 100"/>
                  <a:gd name="T11" fmla="*/ 7 h 106"/>
                  <a:gd name="T12" fmla="*/ 6 w 100"/>
                  <a:gd name="T13" fmla="*/ 0 h 106"/>
                  <a:gd name="T14" fmla="*/ 0 w 100"/>
                  <a:gd name="T15" fmla="*/ 26 h 106"/>
                  <a:gd name="T16" fmla="*/ 28 w 100"/>
                  <a:gd name="T17" fmla="*/ 32 h 106"/>
                  <a:gd name="T18" fmla="*/ 6 w 100"/>
                  <a:gd name="T19" fmla="*/ 34 h 106"/>
                  <a:gd name="T20" fmla="*/ 0 w 100"/>
                  <a:gd name="T21" fmla="*/ 60 h 106"/>
                  <a:gd name="T22" fmla="*/ 23 w 100"/>
                  <a:gd name="T23" fmla="*/ 66 h 106"/>
                  <a:gd name="T24" fmla="*/ 6 w 100"/>
                  <a:gd name="T25" fmla="*/ 68 h 106"/>
                  <a:gd name="T26" fmla="*/ 0 w 100"/>
                  <a:gd name="T27" fmla="*/ 94 h 106"/>
                  <a:gd name="T28" fmla="*/ 12 w 100"/>
                  <a:gd name="T29" fmla="*/ 100 h 106"/>
                  <a:gd name="T30" fmla="*/ 16 w 100"/>
                  <a:gd name="T31" fmla="*/ 106 h 106"/>
                  <a:gd name="T32" fmla="*/ 34 w 100"/>
                  <a:gd name="T33" fmla="*/ 101 h 106"/>
                  <a:gd name="T34" fmla="*/ 63 w 100"/>
                  <a:gd name="T35" fmla="*/ 100 h 106"/>
                  <a:gd name="T36" fmla="*/ 68 w 100"/>
                  <a:gd name="T37" fmla="*/ 106 h 106"/>
                  <a:gd name="T38" fmla="*/ 85 w 100"/>
                  <a:gd name="T39" fmla="*/ 101 h 106"/>
                  <a:gd name="T40" fmla="*/ 93 w 100"/>
                  <a:gd name="T41" fmla="*/ 100 h 106"/>
                  <a:gd name="T42" fmla="*/ 100 w 100"/>
                  <a:gd name="T43" fmla="*/ 75 h 106"/>
                  <a:gd name="T44" fmla="*/ 86 w 100"/>
                  <a:gd name="T45" fmla="*/ 46 h 106"/>
                  <a:gd name="T46" fmla="*/ 86 w 100"/>
                  <a:gd name="T47" fmla="*/ 54 h 106"/>
                  <a:gd name="T48" fmla="*/ 80 w 100"/>
                  <a:gd name="T49" fmla="*/ 53 h 106"/>
                  <a:gd name="T50" fmla="*/ 86 w 100"/>
                  <a:gd name="T51" fmla="*/ 46 h 106"/>
                  <a:gd name="T52" fmla="*/ 16 w 100"/>
                  <a:gd name="T53" fmla="*/ 55 h 106"/>
                  <a:gd name="T54" fmla="*/ 16 w 100"/>
                  <a:gd name="T55" fmla="*/ 45 h 106"/>
                  <a:gd name="T56" fmla="*/ 20 w 100"/>
                  <a:gd name="T57" fmla="*/ 53 h 106"/>
                  <a:gd name="T58" fmla="*/ 16 w 100"/>
                  <a:gd name="T59" fmla="*/ 90 h 106"/>
                  <a:gd name="T60" fmla="*/ 16 w 100"/>
                  <a:gd name="T61" fmla="*/ 79 h 106"/>
                  <a:gd name="T62" fmla="*/ 16 w 100"/>
                  <a:gd name="T63" fmla="*/ 90 h 106"/>
                  <a:gd name="T64" fmla="*/ 86 w 100"/>
                  <a:gd name="T65" fmla="*/ 12 h 106"/>
                  <a:gd name="T66" fmla="*/ 86 w 100"/>
                  <a:gd name="T67" fmla="*/ 20 h 106"/>
                  <a:gd name="T68" fmla="*/ 60 w 100"/>
                  <a:gd name="T69" fmla="*/ 16 h 106"/>
                  <a:gd name="T70" fmla="*/ 43 w 100"/>
                  <a:gd name="T71" fmla="*/ 11 h 106"/>
                  <a:gd name="T72" fmla="*/ 43 w 100"/>
                  <a:gd name="T73" fmla="*/ 21 h 106"/>
                  <a:gd name="T74" fmla="*/ 43 w 100"/>
                  <a:gd name="T75" fmla="*/ 11 h 106"/>
                  <a:gd name="T76" fmla="*/ 10 w 100"/>
                  <a:gd name="T77" fmla="*/ 16 h 106"/>
                  <a:gd name="T78" fmla="*/ 21 w 100"/>
                  <a:gd name="T79" fmla="*/ 16 h 106"/>
                  <a:gd name="T80" fmla="*/ 24 w 100"/>
                  <a:gd name="T81" fmla="*/ 16 h 106"/>
                  <a:gd name="T82" fmla="*/ 35 w 100"/>
                  <a:gd name="T83" fmla="*/ 16 h 106"/>
                  <a:gd name="T84" fmla="*/ 24 w 100"/>
                  <a:gd name="T85" fmla="*/ 16 h 106"/>
                  <a:gd name="T86" fmla="*/ 24 w 100"/>
                  <a:gd name="T87" fmla="*/ 84 h 106"/>
                  <a:gd name="T88" fmla="*/ 35 w 100"/>
                  <a:gd name="T89" fmla="*/ 84 h 106"/>
                  <a:gd name="T90" fmla="*/ 43 w 100"/>
                  <a:gd name="T91" fmla="*/ 90 h 106"/>
                  <a:gd name="T92" fmla="*/ 39 w 100"/>
                  <a:gd name="T93" fmla="*/ 81 h 106"/>
                  <a:gd name="T94" fmla="*/ 49 w 100"/>
                  <a:gd name="T95" fmla="*/ 84 h 106"/>
                  <a:gd name="T96" fmla="*/ 27 w 100"/>
                  <a:gd name="T97" fmla="*/ 53 h 106"/>
                  <a:gd name="T98" fmla="*/ 72 w 100"/>
                  <a:gd name="T99" fmla="*/ 53 h 106"/>
                  <a:gd name="T100" fmla="*/ 27 w 100"/>
                  <a:gd name="T101" fmla="*/ 53 h 106"/>
                  <a:gd name="T102" fmla="*/ 64 w 100"/>
                  <a:gd name="T103" fmla="*/ 88 h 106"/>
                  <a:gd name="T104" fmla="*/ 64 w 100"/>
                  <a:gd name="T105" fmla="*/ 80 h 106"/>
                  <a:gd name="T106" fmla="*/ 91 w 100"/>
                  <a:gd name="T107" fmla="*/ 8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0" h="106">
                    <a:moveTo>
                      <a:pt x="93" y="68"/>
                    </a:moveTo>
                    <a:cubicBezTo>
                      <a:pt x="75" y="68"/>
                      <a:pt x="75" y="68"/>
                      <a:pt x="75" y="68"/>
                    </a:cubicBezTo>
                    <a:cubicBezTo>
                      <a:pt x="76" y="67"/>
                      <a:pt x="76" y="67"/>
                      <a:pt x="77" y="66"/>
                    </a:cubicBezTo>
                    <a:cubicBezTo>
                      <a:pt x="93" y="66"/>
                      <a:pt x="93" y="66"/>
                      <a:pt x="93" y="66"/>
                    </a:cubicBezTo>
                    <a:cubicBezTo>
                      <a:pt x="97" y="66"/>
                      <a:pt x="100" y="63"/>
                      <a:pt x="100" y="60"/>
                    </a:cubicBezTo>
                    <a:cubicBezTo>
                      <a:pt x="100" y="41"/>
                      <a:pt x="100" y="41"/>
                      <a:pt x="100" y="41"/>
                    </a:cubicBezTo>
                    <a:cubicBezTo>
                      <a:pt x="100" y="37"/>
                      <a:pt x="97" y="34"/>
                      <a:pt x="93" y="34"/>
                    </a:cubicBezTo>
                    <a:cubicBezTo>
                      <a:pt x="73" y="34"/>
                      <a:pt x="73" y="34"/>
                      <a:pt x="73" y="34"/>
                    </a:cubicBezTo>
                    <a:cubicBezTo>
                      <a:pt x="72" y="33"/>
                      <a:pt x="72" y="33"/>
                      <a:pt x="71" y="32"/>
                    </a:cubicBezTo>
                    <a:cubicBezTo>
                      <a:pt x="93" y="32"/>
                      <a:pt x="93" y="32"/>
                      <a:pt x="93" y="32"/>
                    </a:cubicBezTo>
                    <a:cubicBezTo>
                      <a:pt x="97" y="32"/>
                      <a:pt x="100" y="29"/>
                      <a:pt x="100" y="26"/>
                    </a:cubicBezTo>
                    <a:cubicBezTo>
                      <a:pt x="100" y="7"/>
                      <a:pt x="100" y="7"/>
                      <a:pt x="100" y="7"/>
                    </a:cubicBezTo>
                    <a:cubicBezTo>
                      <a:pt x="100" y="3"/>
                      <a:pt x="97" y="0"/>
                      <a:pt x="93" y="0"/>
                    </a:cubicBezTo>
                    <a:cubicBezTo>
                      <a:pt x="6" y="0"/>
                      <a:pt x="6" y="0"/>
                      <a:pt x="6" y="0"/>
                    </a:cubicBezTo>
                    <a:cubicBezTo>
                      <a:pt x="3" y="0"/>
                      <a:pt x="0" y="3"/>
                      <a:pt x="0" y="7"/>
                    </a:cubicBezTo>
                    <a:cubicBezTo>
                      <a:pt x="0" y="26"/>
                      <a:pt x="0" y="26"/>
                      <a:pt x="0" y="26"/>
                    </a:cubicBezTo>
                    <a:cubicBezTo>
                      <a:pt x="0" y="29"/>
                      <a:pt x="3" y="32"/>
                      <a:pt x="6" y="32"/>
                    </a:cubicBezTo>
                    <a:cubicBezTo>
                      <a:pt x="28" y="32"/>
                      <a:pt x="28" y="32"/>
                      <a:pt x="28" y="32"/>
                    </a:cubicBezTo>
                    <a:cubicBezTo>
                      <a:pt x="28" y="33"/>
                      <a:pt x="27" y="33"/>
                      <a:pt x="26" y="34"/>
                    </a:cubicBezTo>
                    <a:cubicBezTo>
                      <a:pt x="6" y="34"/>
                      <a:pt x="6" y="34"/>
                      <a:pt x="6" y="34"/>
                    </a:cubicBezTo>
                    <a:cubicBezTo>
                      <a:pt x="3" y="34"/>
                      <a:pt x="0" y="37"/>
                      <a:pt x="0" y="41"/>
                    </a:cubicBezTo>
                    <a:cubicBezTo>
                      <a:pt x="0" y="60"/>
                      <a:pt x="0" y="60"/>
                      <a:pt x="0" y="60"/>
                    </a:cubicBezTo>
                    <a:cubicBezTo>
                      <a:pt x="0" y="63"/>
                      <a:pt x="3" y="66"/>
                      <a:pt x="6" y="66"/>
                    </a:cubicBezTo>
                    <a:cubicBezTo>
                      <a:pt x="23" y="66"/>
                      <a:pt x="23" y="66"/>
                      <a:pt x="23" y="66"/>
                    </a:cubicBezTo>
                    <a:cubicBezTo>
                      <a:pt x="23" y="67"/>
                      <a:pt x="24" y="67"/>
                      <a:pt x="24" y="68"/>
                    </a:cubicBezTo>
                    <a:cubicBezTo>
                      <a:pt x="6" y="68"/>
                      <a:pt x="6" y="68"/>
                      <a:pt x="6" y="68"/>
                    </a:cubicBezTo>
                    <a:cubicBezTo>
                      <a:pt x="3" y="68"/>
                      <a:pt x="0" y="71"/>
                      <a:pt x="0" y="75"/>
                    </a:cubicBezTo>
                    <a:cubicBezTo>
                      <a:pt x="0" y="94"/>
                      <a:pt x="0" y="94"/>
                      <a:pt x="0" y="94"/>
                    </a:cubicBezTo>
                    <a:cubicBezTo>
                      <a:pt x="0" y="97"/>
                      <a:pt x="3" y="100"/>
                      <a:pt x="6" y="100"/>
                    </a:cubicBezTo>
                    <a:cubicBezTo>
                      <a:pt x="12" y="100"/>
                      <a:pt x="12" y="100"/>
                      <a:pt x="12" y="100"/>
                    </a:cubicBezTo>
                    <a:cubicBezTo>
                      <a:pt x="12" y="101"/>
                      <a:pt x="12" y="101"/>
                      <a:pt x="12" y="101"/>
                    </a:cubicBezTo>
                    <a:cubicBezTo>
                      <a:pt x="12" y="104"/>
                      <a:pt x="14" y="106"/>
                      <a:pt x="16" y="106"/>
                    </a:cubicBezTo>
                    <a:cubicBezTo>
                      <a:pt x="30" y="106"/>
                      <a:pt x="30" y="106"/>
                      <a:pt x="30" y="106"/>
                    </a:cubicBezTo>
                    <a:cubicBezTo>
                      <a:pt x="32" y="106"/>
                      <a:pt x="34" y="104"/>
                      <a:pt x="34" y="101"/>
                    </a:cubicBezTo>
                    <a:cubicBezTo>
                      <a:pt x="34" y="100"/>
                      <a:pt x="34" y="100"/>
                      <a:pt x="34" y="100"/>
                    </a:cubicBezTo>
                    <a:cubicBezTo>
                      <a:pt x="63" y="100"/>
                      <a:pt x="63" y="100"/>
                      <a:pt x="63" y="100"/>
                    </a:cubicBezTo>
                    <a:cubicBezTo>
                      <a:pt x="63" y="101"/>
                      <a:pt x="63" y="101"/>
                      <a:pt x="63" y="101"/>
                    </a:cubicBezTo>
                    <a:cubicBezTo>
                      <a:pt x="63" y="104"/>
                      <a:pt x="65" y="106"/>
                      <a:pt x="68" y="106"/>
                    </a:cubicBezTo>
                    <a:cubicBezTo>
                      <a:pt x="81" y="106"/>
                      <a:pt x="81" y="106"/>
                      <a:pt x="81" y="106"/>
                    </a:cubicBezTo>
                    <a:cubicBezTo>
                      <a:pt x="83" y="106"/>
                      <a:pt x="85" y="104"/>
                      <a:pt x="85" y="101"/>
                    </a:cubicBezTo>
                    <a:cubicBezTo>
                      <a:pt x="85" y="100"/>
                      <a:pt x="85" y="100"/>
                      <a:pt x="85" y="100"/>
                    </a:cubicBezTo>
                    <a:cubicBezTo>
                      <a:pt x="93" y="100"/>
                      <a:pt x="93" y="100"/>
                      <a:pt x="93" y="100"/>
                    </a:cubicBezTo>
                    <a:cubicBezTo>
                      <a:pt x="97" y="100"/>
                      <a:pt x="100" y="97"/>
                      <a:pt x="100" y="94"/>
                    </a:cubicBezTo>
                    <a:cubicBezTo>
                      <a:pt x="100" y="75"/>
                      <a:pt x="100" y="75"/>
                      <a:pt x="100" y="75"/>
                    </a:cubicBezTo>
                    <a:cubicBezTo>
                      <a:pt x="100" y="71"/>
                      <a:pt x="97" y="68"/>
                      <a:pt x="93" y="68"/>
                    </a:cubicBezTo>
                    <a:close/>
                    <a:moveTo>
                      <a:pt x="86" y="46"/>
                    </a:moveTo>
                    <a:cubicBezTo>
                      <a:pt x="89" y="46"/>
                      <a:pt x="91" y="48"/>
                      <a:pt x="91" y="50"/>
                    </a:cubicBezTo>
                    <a:cubicBezTo>
                      <a:pt x="91" y="52"/>
                      <a:pt x="89" y="54"/>
                      <a:pt x="86" y="54"/>
                    </a:cubicBezTo>
                    <a:cubicBezTo>
                      <a:pt x="80" y="54"/>
                      <a:pt x="80" y="54"/>
                      <a:pt x="80" y="54"/>
                    </a:cubicBezTo>
                    <a:cubicBezTo>
                      <a:pt x="80" y="54"/>
                      <a:pt x="80" y="53"/>
                      <a:pt x="80" y="53"/>
                    </a:cubicBezTo>
                    <a:cubicBezTo>
                      <a:pt x="80" y="50"/>
                      <a:pt x="79" y="48"/>
                      <a:pt x="79" y="46"/>
                    </a:cubicBezTo>
                    <a:lnTo>
                      <a:pt x="86" y="46"/>
                    </a:lnTo>
                    <a:close/>
                    <a:moveTo>
                      <a:pt x="20" y="54"/>
                    </a:moveTo>
                    <a:cubicBezTo>
                      <a:pt x="19" y="55"/>
                      <a:pt x="17" y="55"/>
                      <a:pt x="16" y="55"/>
                    </a:cubicBezTo>
                    <a:cubicBezTo>
                      <a:pt x="13" y="55"/>
                      <a:pt x="10" y="53"/>
                      <a:pt x="10" y="50"/>
                    </a:cubicBezTo>
                    <a:cubicBezTo>
                      <a:pt x="10" y="47"/>
                      <a:pt x="13" y="45"/>
                      <a:pt x="16" y="45"/>
                    </a:cubicBezTo>
                    <a:cubicBezTo>
                      <a:pt x="18" y="45"/>
                      <a:pt x="19" y="46"/>
                      <a:pt x="20" y="47"/>
                    </a:cubicBezTo>
                    <a:cubicBezTo>
                      <a:pt x="20" y="49"/>
                      <a:pt x="20" y="51"/>
                      <a:pt x="20" y="53"/>
                    </a:cubicBezTo>
                    <a:cubicBezTo>
                      <a:pt x="20" y="53"/>
                      <a:pt x="20" y="53"/>
                      <a:pt x="20" y="54"/>
                    </a:cubicBezTo>
                    <a:close/>
                    <a:moveTo>
                      <a:pt x="16" y="90"/>
                    </a:moveTo>
                    <a:cubicBezTo>
                      <a:pt x="13" y="90"/>
                      <a:pt x="10" y="87"/>
                      <a:pt x="10" y="84"/>
                    </a:cubicBezTo>
                    <a:cubicBezTo>
                      <a:pt x="10" y="81"/>
                      <a:pt x="13" y="79"/>
                      <a:pt x="16" y="79"/>
                    </a:cubicBezTo>
                    <a:cubicBezTo>
                      <a:pt x="19" y="79"/>
                      <a:pt x="21" y="81"/>
                      <a:pt x="21" y="84"/>
                    </a:cubicBezTo>
                    <a:cubicBezTo>
                      <a:pt x="21" y="87"/>
                      <a:pt x="19" y="90"/>
                      <a:pt x="16" y="90"/>
                    </a:cubicBezTo>
                    <a:close/>
                    <a:moveTo>
                      <a:pt x="64" y="12"/>
                    </a:moveTo>
                    <a:cubicBezTo>
                      <a:pt x="86" y="12"/>
                      <a:pt x="86" y="12"/>
                      <a:pt x="86" y="12"/>
                    </a:cubicBezTo>
                    <a:cubicBezTo>
                      <a:pt x="89" y="12"/>
                      <a:pt x="91" y="14"/>
                      <a:pt x="91" y="16"/>
                    </a:cubicBezTo>
                    <a:cubicBezTo>
                      <a:pt x="91" y="18"/>
                      <a:pt x="89" y="20"/>
                      <a:pt x="86" y="20"/>
                    </a:cubicBezTo>
                    <a:cubicBezTo>
                      <a:pt x="64" y="20"/>
                      <a:pt x="64" y="20"/>
                      <a:pt x="64" y="20"/>
                    </a:cubicBezTo>
                    <a:cubicBezTo>
                      <a:pt x="62" y="20"/>
                      <a:pt x="60" y="18"/>
                      <a:pt x="60" y="16"/>
                    </a:cubicBezTo>
                    <a:cubicBezTo>
                      <a:pt x="60" y="14"/>
                      <a:pt x="62" y="12"/>
                      <a:pt x="64" y="12"/>
                    </a:cubicBezTo>
                    <a:close/>
                    <a:moveTo>
                      <a:pt x="43" y="11"/>
                    </a:moveTo>
                    <a:cubicBezTo>
                      <a:pt x="46" y="11"/>
                      <a:pt x="49" y="13"/>
                      <a:pt x="49" y="16"/>
                    </a:cubicBezTo>
                    <a:cubicBezTo>
                      <a:pt x="49" y="19"/>
                      <a:pt x="46" y="21"/>
                      <a:pt x="43" y="21"/>
                    </a:cubicBezTo>
                    <a:cubicBezTo>
                      <a:pt x="40" y="21"/>
                      <a:pt x="38" y="19"/>
                      <a:pt x="38" y="16"/>
                    </a:cubicBezTo>
                    <a:cubicBezTo>
                      <a:pt x="38" y="13"/>
                      <a:pt x="40" y="11"/>
                      <a:pt x="43" y="11"/>
                    </a:cubicBezTo>
                    <a:close/>
                    <a:moveTo>
                      <a:pt x="16" y="21"/>
                    </a:moveTo>
                    <a:cubicBezTo>
                      <a:pt x="13" y="21"/>
                      <a:pt x="10" y="19"/>
                      <a:pt x="10" y="16"/>
                    </a:cubicBezTo>
                    <a:cubicBezTo>
                      <a:pt x="10" y="13"/>
                      <a:pt x="13" y="11"/>
                      <a:pt x="16" y="11"/>
                    </a:cubicBezTo>
                    <a:cubicBezTo>
                      <a:pt x="19" y="11"/>
                      <a:pt x="21" y="13"/>
                      <a:pt x="21" y="16"/>
                    </a:cubicBezTo>
                    <a:cubicBezTo>
                      <a:pt x="21" y="19"/>
                      <a:pt x="19" y="21"/>
                      <a:pt x="16" y="21"/>
                    </a:cubicBezTo>
                    <a:close/>
                    <a:moveTo>
                      <a:pt x="24" y="16"/>
                    </a:moveTo>
                    <a:cubicBezTo>
                      <a:pt x="24" y="13"/>
                      <a:pt x="27" y="11"/>
                      <a:pt x="30" y="11"/>
                    </a:cubicBezTo>
                    <a:cubicBezTo>
                      <a:pt x="33" y="11"/>
                      <a:pt x="35" y="13"/>
                      <a:pt x="35" y="16"/>
                    </a:cubicBezTo>
                    <a:cubicBezTo>
                      <a:pt x="35" y="19"/>
                      <a:pt x="33" y="21"/>
                      <a:pt x="30" y="21"/>
                    </a:cubicBezTo>
                    <a:cubicBezTo>
                      <a:pt x="27" y="21"/>
                      <a:pt x="24" y="19"/>
                      <a:pt x="24" y="16"/>
                    </a:cubicBezTo>
                    <a:close/>
                    <a:moveTo>
                      <a:pt x="30" y="90"/>
                    </a:moveTo>
                    <a:cubicBezTo>
                      <a:pt x="27" y="90"/>
                      <a:pt x="24" y="87"/>
                      <a:pt x="24" y="84"/>
                    </a:cubicBezTo>
                    <a:cubicBezTo>
                      <a:pt x="24" y="81"/>
                      <a:pt x="27" y="79"/>
                      <a:pt x="30" y="79"/>
                    </a:cubicBezTo>
                    <a:cubicBezTo>
                      <a:pt x="33" y="79"/>
                      <a:pt x="35" y="81"/>
                      <a:pt x="35" y="84"/>
                    </a:cubicBezTo>
                    <a:cubicBezTo>
                      <a:pt x="35" y="87"/>
                      <a:pt x="33" y="90"/>
                      <a:pt x="30" y="90"/>
                    </a:cubicBezTo>
                    <a:close/>
                    <a:moveTo>
                      <a:pt x="43" y="90"/>
                    </a:moveTo>
                    <a:cubicBezTo>
                      <a:pt x="40" y="90"/>
                      <a:pt x="38" y="87"/>
                      <a:pt x="38" y="84"/>
                    </a:cubicBezTo>
                    <a:cubicBezTo>
                      <a:pt x="38" y="83"/>
                      <a:pt x="38" y="82"/>
                      <a:pt x="39" y="81"/>
                    </a:cubicBezTo>
                    <a:cubicBezTo>
                      <a:pt x="42" y="82"/>
                      <a:pt x="45" y="83"/>
                      <a:pt x="49" y="83"/>
                    </a:cubicBezTo>
                    <a:cubicBezTo>
                      <a:pt x="49" y="83"/>
                      <a:pt x="49" y="84"/>
                      <a:pt x="49" y="84"/>
                    </a:cubicBezTo>
                    <a:cubicBezTo>
                      <a:pt x="49" y="87"/>
                      <a:pt x="46" y="90"/>
                      <a:pt x="43" y="90"/>
                    </a:cubicBezTo>
                    <a:close/>
                    <a:moveTo>
                      <a:pt x="27" y="53"/>
                    </a:moveTo>
                    <a:cubicBezTo>
                      <a:pt x="27" y="41"/>
                      <a:pt x="37" y="31"/>
                      <a:pt x="50" y="31"/>
                    </a:cubicBezTo>
                    <a:cubicBezTo>
                      <a:pt x="62" y="31"/>
                      <a:pt x="72" y="41"/>
                      <a:pt x="72" y="53"/>
                    </a:cubicBezTo>
                    <a:cubicBezTo>
                      <a:pt x="72" y="65"/>
                      <a:pt x="62" y="75"/>
                      <a:pt x="50" y="75"/>
                    </a:cubicBezTo>
                    <a:cubicBezTo>
                      <a:pt x="37" y="75"/>
                      <a:pt x="27" y="65"/>
                      <a:pt x="27" y="53"/>
                    </a:cubicBezTo>
                    <a:close/>
                    <a:moveTo>
                      <a:pt x="86" y="88"/>
                    </a:moveTo>
                    <a:cubicBezTo>
                      <a:pt x="64" y="88"/>
                      <a:pt x="64" y="88"/>
                      <a:pt x="64" y="88"/>
                    </a:cubicBezTo>
                    <a:cubicBezTo>
                      <a:pt x="62" y="88"/>
                      <a:pt x="60" y="86"/>
                      <a:pt x="60" y="84"/>
                    </a:cubicBezTo>
                    <a:cubicBezTo>
                      <a:pt x="60" y="82"/>
                      <a:pt x="62" y="80"/>
                      <a:pt x="64" y="80"/>
                    </a:cubicBezTo>
                    <a:cubicBezTo>
                      <a:pt x="86" y="80"/>
                      <a:pt x="86" y="80"/>
                      <a:pt x="86" y="80"/>
                    </a:cubicBezTo>
                    <a:cubicBezTo>
                      <a:pt x="89" y="80"/>
                      <a:pt x="91" y="82"/>
                      <a:pt x="91" y="84"/>
                    </a:cubicBezTo>
                    <a:cubicBezTo>
                      <a:pt x="91" y="86"/>
                      <a:pt x="89" y="88"/>
                      <a:pt x="86" y="8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a typeface="+mn-ea"/>
                  <a:cs typeface="+mn-cs"/>
                </a:endParaRPr>
              </a:p>
            </p:txBody>
          </p:sp>
          <p:sp>
            <p:nvSpPr>
              <p:cNvPr id="12" name="Oval 10">
                <a:extLst>
                  <a:ext uri="{FF2B5EF4-FFF2-40B4-BE49-F238E27FC236}">
                    <a16:creationId xmlns:a16="http://schemas.microsoft.com/office/drawing/2014/main" id="{7DBA5EB9-896A-54C9-44A8-02DAF2A88709}"/>
                  </a:ext>
                </a:extLst>
              </p:cNvPr>
              <p:cNvSpPr>
                <a:spLocks noChangeArrowheads="1"/>
              </p:cNvSpPr>
              <p:nvPr/>
            </p:nvSpPr>
            <p:spPr bwMode="auto">
              <a:xfrm>
                <a:off x="9272444" y="2495334"/>
                <a:ext cx="92363" cy="90920"/>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a typeface="+mn-ea"/>
                  <a:cs typeface="+mn-cs"/>
                </a:endParaRPr>
              </a:p>
            </p:txBody>
          </p:sp>
        </p:grpSp>
      </p:grpSp>
      <p:grpSp>
        <p:nvGrpSpPr>
          <p:cNvPr id="13" name="Group 12">
            <a:extLst>
              <a:ext uri="{FF2B5EF4-FFF2-40B4-BE49-F238E27FC236}">
                <a16:creationId xmlns:a16="http://schemas.microsoft.com/office/drawing/2014/main" id="{EB5BF5CE-1124-F44D-F108-DE43309249A9}"/>
              </a:ext>
            </a:extLst>
          </p:cNvPr>
          <p:cNvGrpSpPr/>
          <p:nvPr/>
        </p:nvGrpSpPr>
        <p:grpSpPr>
          <a:xfrm>
            <a:off x="310972" y="2872696"/>
            <a:ext cx="4466349" cy="2877627"/>
            <a:chOff x="340956" y="2726584"/>
            <a:chExt cx="4466349" cy="2359224"/>
          </a:xfrm>
        </p:grpSpPr>
        <p:sp>
          <p:nvSpPr>
            <p:cNvPr id="16" name="TextBox 15">
              <a:extLst>
                <a:ext uri="{FF2B5EF4-FFF2-40B4-BE49-F238E27FC236}">
                  <a16:creationId xmlns:a16="http://schemas.microsoft.com/office/drawing/2014/main" id="{03ACDEA1-9C8C-3B71-07A2-08D2A9E52F52}"/>
                </a:ext>
              </a:extLst>
            </p:cNvPr>
            <p:cNvSpPr txBox="1"/>
            <p:nvPr/>
          </p:nvSpPr>
          <p:spPr>
            <a:xfrm>
              <a:off x="1042749" y="2726584"/>
              <a:ext cx="3764556" cy="387910"/>
            </a:xfrm>
            <a:prstGeom prst="rect">
              <a:avLst/>
            </a:prstGeom>
            <a:noFill/>
          </p:spPr>
          <p:txBody>
            <a:bodyPr wrap="square" lIns="54610" tIns="54610" rIns="54610" bIns="54610" rtlCol="0">
              <a:noAutofit/>
            </a:bodyPr>
            <a:lstStyle/>
            <a:p>
              <a:pPr lvl="0">
                <a:spcAft>
                  <a:spcPts val="600"/>
                </a:spcAft>
                <a:defRPr/>
              </a:pPr>
              <a:r>
                <a:rPr lang="en-US" sz="1800" b="1" u="sng" dirty="0">
                  <a:effectLst/>
                  <a:latin typeface="Arial" panose="020B0604020202020204" pitchFamily="34" charset="0"/>
                  <a:ea typeface="Arial" panose="020B0604020202020204" pitchFamily="34" charset="0"/>
                </a:rPr>
                <a:t>Statistics</a:t>
              </a:r>
            </a:p>
            <a:p>
              <a:pPr lvl="0">
                <a:spcAft>
                  <a:spcPts val="600"/>
                </a:spcAft>
                <a:defRPr/>
              </a:pPr>
              <a:r>
                <a:rPr lang="en-US" sz="1200" b="1" dirty="0">
                  <a:solidFill>
                    <a:srgbClr val="6D2077"/>
                  </a:solidFill>
                </a:rPr>
                <a:t> </a:t>
              </a:r>
              <a:endParaRPr kumimoji="0" lang="en-US" sz="1200" b="1" i="0" u="none" strike="noStrike" kern="1200" cap="none" spc="0" normalizeH="0" baseline="0" noProof="0" dirty="0">
                <a:ln>
                  <a:noFill/>
                </a:ln>
                <a:solidFill>
                  <a:srgbClr val="6D2077"/>
                </a:solidFill>
                <a:effectLst/>
                <a:uLnTx/>
                <a:uFillTx/>
              </a:endParaRPr>
            </a:p>
          </p:txBody>
        </p:sp>
        <p:sp>
          <p:nvSpPr>
            <p:cNvPr id="17" name="TextBox 16">
              <a:extLst>
                <a:ext uri="{FF2B5EF4-FFF2-40B4-BE49-F238E27FC236}">
                  <a16:creationId xmlns:a16="http://schemas.microsoft.com/office/drawing/2014/main" id="{62BA7CCB-EDF5-431A-3935-DAD035590BDE}"/>
                </a:ext>
              </a:extLst>
            </p:cNvPr>
            <p:cNvSpPr txBox="1"/>
            <p:nvPr/>
          </p:nvSpPr>
          <p:spPr>
            <a:xfrm>
              <a:off x="1018228" y="2985509"/>
              <a:ext cx="3764556" cy="312763"/>
            </a:xfrm>
            <a:prstGeom prst="rect">
              <a:avLst/>
            </a:prstGeom>
            <a:noFill/>
          </p:spPr>
          <p:txBody>
            <a:bodyPr wrap="square" lIns="54610" tIns="54610" rIns="54610" bIns="54610" rtlCol="0">
              <a:noAutofit/>
            </a:bodyPr>
            <a:lstStyle/>
            <a:p>
              <a:pPr marR="0" lvl="0" algn="just">
                <a:lnSpc>
                  <a:spcPct val="107000"/>
                </a:lnSpc>
                <a:spcBef>
                  <a:spcPts val="0"/>
                </a:spcBef>
                <a:spcAft>
                  <a:spcPts val="800"/>
                </a:spcAft>
              </a:pPr>
              <a:endParaRPr lang="en-US" sz="1200" b="1" dirty="0">
                <a:solidFill>
                  <a:srgbClr val="6D2077"/>
                </a:solidFill>
              </a:endParaRPr>
            </a:p>
          </p:txBody>
        </p:sp>
        <p:grpSp>
          <p:nvGrpSpPr>
            <p:cNvPr id="19" name="Group 18">
              <a:extLst>
                <a:ext uri="{FF2B5EF4-FFF2-40B4-BE49-F238E27FC236}">
                  <a16:creationId xmlns:a16="http://schemas.microsoft.com/office/drawing/2014/main" id="{88134B6B-1823-3A08-7817-384FC4A64B53}"/>
                </a:ext>
              </a:extLst>
            </p:cNvPr>
            <p:cNvGrpSpPr/>
            <p:nvPr/>
          </p:nvGrpSpPr>
          <p:grpSpPr>
            <a:xfrm>
              <a:off x="340956" y="4472204"/>
              <a:ext cx="613604" cy="613604"/>
              <a:chOff x="9268338" y="4655820"/>
              <a:chExt cx="381000" cy="381000"/>
            </a:xfrm>
          </p:grpSpPr>
          <p:sp>
            <p:nvSpPr>
              <p:cNvPr id="34" name="Oval 33">
                <a:extLst>
                  <a:ext uri="{FF2B5EF4-FFF2-40B4-BE49-F238E27FC236}">
                    <a16:creationId xmlns:a16="http://schemas.microsoft.com/office/drawing/2014/main" id="{38BC905D-6212-FE35-5665-D8BBEBFB6F25}"/>
                  </a:ext>
                </a:extLst>
              </p:cNvPr>
              <p:cNvSpPr/>
              <p:nvPr/>
            </p:nvSpPr>
            <p:spPr>
              <a:xfrm>
                <a:off x="9268338" y="4655820"/>
                <a:ext cx="381000" cy="381000"/>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a:ln>
                    <a:noFill/>
                  </a:ln>
                  <a:solidFill>
                    <a:prstClr val="white"/>
                  </a:solidFill>
                  <a:effectLst/>
                  <a:uLnTx/>
                  <a:uFillTx/>
                </a:endParaRPr>
              </a:p>
            </p:txBody>
          </p:sp>
          <p:sp>
            <p:nvSpPr>
              <p:cNvPr id="35" name="Freeform 14">
                <a:extLst>
                  <a:ext uri="{FF2B5EF4-FFF2-40B4-BE49-F238E27FC236}">
                    <a16:creationId xmlns:a16="http://schemas.microsoft.com/office/drawing/2014/main" id="{38D5D472-8074-ECF1-8A28-58871FAAE00A}"/>
                  </a:ext>
                </a:extLst>
              </p:cNvPr>
              <p:cNvSpPr>
                <a:spLocks noEditPoints="1"/>
              </p:cNvSpPr>
              <p:nvPr/>
            </p:nvSpPr>
            <p:spPr bwMode="auto">
              <a:xfrm>
                <a:off x="9348491" y="4736344"/>
                <a:ext cx="220694" cy="219952"/>
              </a:xfrm>
              <a:custGeom>
                <a:avLst/>
                <a:gdLst>
                  <a:gd name="T0" fmla="*/ 116 w 123"/>
                  <a:gd name="T1" fmla="*/ 47 h 123"/>
                  <a:gd name="T2" fmla="*/ 114 w 123"/>
                  <a:gd name="T3" fmla="*/ 35 h 123"/>
                  <a:gd name="T4" fmla="*/ 104 w 123"/>
                  <a:gd name="T5" fmla="*/ 25 h 123"/>
                  <a:gd name="T6" fmla="*/ 97 w 123"/>
                  <a:gd name="T7" fmla="*/ 15 h 123"/>
                  <a:gd name="T8" fmla="*/ 84 w 123"/>
                  <a:gd name="T9" fmla="*/ 10 h 123"/>
                  <a:gd name="T10" fmla="*/ 74 w 123"/>
                  <a:gd name="T11" fmla="*/ 4 h 123"/>
                  <a:gd name="T12" fmla="*/ 60 w 123"/>
                  <a:gd name="T13" fmla="*/ 5 h 123"/>
                  <a:gd name="T14" fmla="*/ 48 w 123"/>
                  <a:gd name="T15" fmla="*/ 5 h 123"/>
                  <a:gd name="T16" fmla="*/ 35 w 123"/>
                  <a:gd name="T17" fmla="*/ 12 h 123"/>
                  <a:gd name="T18" fmla="*/ 24 w 123"/>
                  <a:gd name="T19" fmla="*/ 16 h 123"/>
                  <a:gd name="T20" fmla="*/ 16 w 123"/>
                  <a:gd name="T21" fmla="*/ 28 h 123"/>
                  <a:gd name="T22" fmla="*/ 9 w 123"/>
                  <a:gd name="T23" fmla="*/ 37 h 123"/>
                  <a:gd name="T24" fmla="*/ 7 w 123"/>
                  <a:gd name="T25" fmla="*/ 51 h 123"/>
                  <a:gd name="T26" fmla="*/ 4 w 123"/>
                  <a:gd name="T27" fmla="*/ 62 h 123"/>
                  <a:gd name="T28" fmla="*/ 8 w 123"/>
                  <a:gd name="T29" fmla="*/ 76 h 123"/>
                  <a:gd name="T30" fmla="*/ 9 w 123"/>
                  <a:gd name="T31" fmla="*/ 88 h 123"/>
                  <a:gd name="T32" fmla="*/ 19 w 123"/>
                  <a:gd name="T33" fmla="*/ 98 h 123"/>
                  <a:gd name="T34" fmla="*/ 26 w 123"/>
                  <a:gd name="T35" fmla="*/ 108 h 123"/>
                  <a:gd name="T36" fmla="*/ 39 w 123"/>
                  <a:gd name="T37" fmla="*/ 113 h 123"/>
                  <a:gd name="T38" fmla="*/ 50 w 123"/>
                  <a:gd name="T39" fmla="*/ 119 h 123"/>
                  <a:gd name="T40" fmla="*/ 64 w 123"/>
                  <a:gd name="T41" fmla="*/ 118 h 123"/>
                  <a:gd name="T42" fmla="*/ 76 w 123"/>
                  <a:gd name="T43" fmla="*/ 118 h 123"/>
                  <a:gd name="T44" fmla="*/ 88 w 123"/>
                  <a:gd name="T45" fmla="*/ 111 h 123"/>
                  <a:gd name="T46" fmla="*/ 99 w 123"/>
                  <a:gd name="T47" fmla="*/ 106 h 123"/>
                  <a:gd name="T48" fmla="*/ 107 w 123"/>
                  <a:gd name="T49" fmla="*/ 95 h 123"/>
                  <a:gd name="T50" fmla="*/ 115 w 123"/>
                  <a:gd name="T51" fmla="*/ 86 h 123"/>
                  <a:gd name="T52" fmla="*/ 117 w 123"/>
                  <a:gd name="T53" fmla="*/ 72 h 123"/>
                  <a:gd name="T54" fmla="*/ 120 w 123"/>
                  <a:gd name="T55" fmla="*/ 60 h 123"/>
                  <a:gd name="T56" fmla="*/ 62 w 123"/>
                  <a:gd name="T57" fmla="*/ 99 h 123"/>
                  <a:gd name="T58" fmla="*/ 62 w 123"/>
                  <a:gd name="T59" fmla="*/ 24 h 123"/>
                  <a:gd name="T60" fmla="*/ 62 w 123"/>
                  <a:gd name="T61" fmla="*/ 99 h 123"/>
                  <a:gd name="T62" fmla="*/ 74 w 123"/>
                  <a:gd name="T63" fmla="*/ 66 h 123"/>
                  <a:gd name="T64" fmla="*/ 75 w 123"/>
                  <a:gd name="T65" fmla="*/ 83 h 123"/>
                  <a:gd name="T66" fmla="*/ 62 w 123"/>
                  <a:gd name="T67" fmla="*/ 75 h 123"/>
                  <a:gd name="T68" fmla="*/ 48 w 123"/>
                  <a:gd name="T69" fmla="*/ 83 h 123"/>
                  <a:gd name="T70" fmla="*/ 49 w 123"/>
                  <a:gd name="T71" fmla="*/ 66 h 123"/>
                  <a:gd name="T72" fmla="*/ 40 w 123"/>
                  <a:gd name="T73" fmla="*/ 52 h 123"/>
                  <a:gd name="T74" fmla="*/ 59 w 123"/>
                  <a:gd name="T75" fmla="*/ 38 h 123"/>
                  <a:gd name="T76" fmla="*/ 65 w 123"/>
                  <a:gd name="T77" fmla="*/ 38 h 123"/>
                  <a:gd name="T78" fmla="*/ 84 w 123"/>
                  <a:gd name="T79"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 h="123">
                    <a:moveTo>
                      <a:pt x="119" y="49"/>
                    </a:moveTo>
                    <a:cubicBezTo>
                      <a:pt x="116" y="47"/>
                      <a:pt x="116" y="47"/>
                      <a:pt x="116" y="47"/>
                    </a:cubicBezTo>
                    <a:cubicBezTo>
                      <a:pt x="113" y="45"/>
                      <a:pt x="112" y="41"/>
                      <a:pt x="113" y="38"/>
                    </a:cubicBezTo>
                    <a:cubicBezTo>
                      <a:pt x="114" y="35"/>
                      <a:pt x="114" y="35"/>
                      <a:pt x="114" y="35"/>
                    </a:cubicBezTo>
                    <a:cubicBezTo>
                      <a:pt x="115" y="31"/>
                      <a:pt x="112" y="26"/>
                      <a:pt x="108" y="25"/>
                    </a:cubicBezTo>
                    <a:cubicBezTo>
                      <a:pt x="104" y="25"/>
                      <a:pt x="104" y="25"/>
                      <a:pt x="104" y="25"/>
                    </a:cubicBezTo>
                    <a:cubicBezTo>
                      <a:pt x="101" y="24"/>
                      <a:pt x="98" y="21"/>
                      <a:pt x="98" y="18"/>
                    </a:cubicBezTo>
                    <a:cubicBezTo>
                      <a:pt x="97" y="15"/>
                      <a:pt x="97" y="15"/>
                      <a:pt x="97" y="15"/>
                    </a:cubicBezTo>
                    <a:cubicBezTo>
                      <a:pt x="97" y="10"/>
                      <a:pt x="92" y="7"/>
                      <a:pt x="87" y="9"/>
                    </a:cubicBezTo>
                    <a:cubicBezTo>
                      <a:pt x="84" y="10"/>
                      <a:pt x="84" y="10"/>
                      <a:pt x="84" y="10"/>
                    </a:cubicBezTo>
                    <a:cubicBezTo>
                      <a:pt x="81" y="11"/>
                      <a:pt x="78" y="9"/>
                      <a:pt x="76" y="7"/>
                    </a:cubicBezTo>
                    <a:cubicBezTo>
                      <a:pt x="74" y="4"/>
                      <a:pt x="74" y="4"/>
                      <a:pt x="74" y="4"/>
                    </a:cubicBezTo>
                    <a:cubicBezTo>
                      <a:pt x="71" y="0"/>
                      <a:pt x="65" y="0"/>
                      <a:pt x="62" y="3"/>
                    </a:cubicBezTo>
                    <a:cubicBezTo>
                      <a:pt x="60" y="5"/>
                      <a:pt x="60" y="5"/>
                      <a:pt x="60" y="5"/>
                    </a:cubicBezTo>
                    <a:cubicBezTo>
                      <a:pt x="57" y="7"/>
                      <a:pt x="54" y="8"/>
                      <a:pt x="50" y="6"/>
                    </a:cubicBezTo>
                    <a:cubicBezTo>
                      <a:pt x="48" y="5"/>
                      <a:pt x="48" y="5"/>
                      <a:pt x="48" y="5"/>
                    </a:cubicBezTo>
                    <a:cubicBezTo>
                      <a:pt x="44" y="2"/>
                      <a:pt x="38" y="4"/>
                      <a:pt x="37" y="9"/>
                    </a:cubicBezTo>
                    <a:cubicBezTo>
                      <a:pt x="35" y="12"/>
                      <a:pt x="35" y="12"/>
                      <a:pt x="35" y="12"/>
                    </a:cubicBezTo>
                    <a:cubicBezTo>
                      <a:pt x="34" y="15"/>
                      <a:pt x="31" y="17"/>
                      <a:pt x="28" y="17"/>
                    </a:cubicBezTo>
                    <a:cubicBezTo>
                      <a:pt x="24" y="16"/>
                      <a:pt x="24" y="16"/>
                      <a:pt x="24" y="16"/>
                    </a:cubicBezTo>
                    <a:cubicBezTo>
                      <a:pt x="20" y="16"/>
                      <a:pt x="16" y="20"/>
                      <a:pt x="16" y="25"/>
                    </a:cubicBezTo>
                    <a:cubicBezTo>
                      <a:pt x="16" y="28"/>
                      <a:pt x="16" y="28"/>
                      <a:pt x="16" y="28"/>
                    </a:cubicBezTo>
                    <a:cubicBezTo>
                      <a:pt x="17" y="31"/>
                      <a:pt x="15" y="34"/>
                      <a:pt x="12" y="36"/>
                    </a:cubicBezTo>
                    <a:cubicBezTo>
                      <a:pt x="9" y="37"/>
                      <a:pt x="9" y="37"/>
                      <a:pt x="9" y="37"/>
                    </a:cubicBezTo>
                    <a:cubicBezTo>
                      <a:pt x="4" y="39"/>
                      <a:pt x="3" y="44"/>
                      <a:pt x="5" y="48"/>
                    </a:cubicBezTo>
                    <a:cubicBezTo>
                      <a:pt x="7" y="51"/>
                      <a:pt x="7" y="51"/>
                      <a:pt x="7" y="51"/>
                    </a:cubicBezTo>
                    <a:cubicBezTo>
                      <a:pt x="8" y="54"/>
                      <a:pt x="8" y="58"/>
                      <a:pt x="6" y="60"/>
                    </a:cubicBezTo>
                    <a:cubicBezTo>
                      <a:pt x="4" y="62"/>
                      <a:pt x="4" y="62"/>
                      <a:pt x="4" y="62"/>
                    </a:cubicBezTo>
                    <a:cubicBezTo>
                      <a:pt x="0" y="66"/>
                      <a:pt x="1" y="72"/>
                      <a:pt x="5" y="74"/>
                    </a:cubicBezTo>
                    <a:cubicBezTo>
                      <a:pt x="8" y="76"/>
                      <a:pt x="8" y="76"/>
                      <a:pt x="8" y="76"/>
                    </a:cubicBezTo>
                    <a:cubicBezTo>
                      <a:pt x="10" y="78"/>
                      <a:pt x="12" y="82"/>
                      <a:pt x="11" y="85"/>
                    </a:cubicBezTo>
                    <a:cubicBezTo>
                      <a:pt x="9" y="88"/>
                      <a:pt x="9" y="88"/>
                      <a:pt x="9" y="88"/>
                    </a:cubicBezTo>
                    <a:cubicBezTo>
                      <a:pt x="8" y="92"/>
                      <a:pt x="11" y="97"/>
                      <a:pt x="16" y="98"/>
                    </a:cubicBezTo>
                    <a:cubicBezTo>
                      <a:pt x="19" y="98"/>
                      <a:pt x="19" y="98"/>
                      <a:pt x="19" y="98"/>
                    </a:cubicBezTo>
                    <a:cubicBezTo>
                      <a:pt x="22" y="99"/>
                      <a:pt x="25" y="101"/>
                      <a:pt x="26" y="105"/>
                    </a:cubicBezTo>
                    <a:cubicBezTo>
                      <a:pt x="26" y="108"/>
                      <a:pt x="26" y="108"/>
                      <a:pt x="26" y="108"/>
                    </a:cubicBezTo>
                    <a:cubicBezTo>
                      <a:pt x="27" y="113"/>
                      <a:pt x="32" y="116"/>
                      <a:pt x="36" y="114"/>
                    </a:cubicBezTo>
                    <a:cubicBezTo>
                      <a:pt x="39" y="113"/>
                      <a:pt x="39" y="113"/>
                      <a:pt x="39" y="113"/>
                    </a:cubicBezTo>
                    <a:cubicBezTo>
                      <a:pt x="42" y="112"/>
                      <a:pt x="46" y="114"/>
                      <a:pt x="48" y="116"/>
                    </a:cubicBezTo>
                    <a:cubicBezTo>
                      <a:pt x="50" y="119"/>
                      <a:pt x="50" y="119"/>
                      <a:pt x="50" y="119"/>
                    </a:cubicBezTo>
                    <a:cubicBezTo>
                      <a:pt x="52" y="123"/>
                      <a:pt x="58" y="123"/>
                      <a:pt x="61" y="120"/>
                    </a:cubicBezTo>
                    <a:cubicBezTo>
                      <a:pt x="64" y="118"/>
                      <a:pt x="64" y="118"/>
                      <a:pt x="64" y="118"/>
                    </a:cubicBezTo>
                    <a:cubicBezTo>
                      <a:pt x="66" y="116"/>
                      <a:pt x="70" y="115"/>
                      <a:pt x="73" y="117"/>
                    </a:cubicBezTo>
                    <a:cubicBezTo>
                      <a:pt x="76" y="118"/>
                      <a:pt x="76" y="118"/>
                      <a:pt x="76" y="118"/>
                    </a:cubicBezTo>
                    <a:cubicBezTo>
                      <a:pt x="80" y="121"/>
                      <a:pt x="85" y="119"/>
                      <a:pt x="87" y="114"/>
                    </a:cubicBezTo>
                    <a:cubicBezTo>
                      <a:pt x="88" y="111"/>
                      <a:pt x="88" y="111"/>
                      <a:pt x="88" y="111"/>
                    </a:cubicBezTo>
                    <a:cubicBezTo>
                      <a:pt x="89" y="108"/>
                      <a:pt x="93" y="106"/>
                      <a:pt x="96" y="106"/>
                    </a:cubicBezTo>
                    <a:cubicBezTo>
                      <a:pt x="99" y="106"/>
                      <a:pt x="99" y="106"/>
                      <a:pt x="99" y="106"/>
                    </a:cubicBezTo>
                    <a:cubicBezTo>
                      <a:pt x="104" y="107"/>
                      <a:pt x="108" y="103"/>
                      <a:pt x="107" y="98"/>
                    </a:cubicBezTo>
                    <a:cubicBezTo>
                      <a:pt x="107" y="95"/>
                      <a:pt x="107" y="95"/>
                      <a:pt x="107" y="95"/>
                    </a:cubicBezTo>
                    <a:cubicBezTo>
                      <a:pt x="107" y="92"/>
                      <a:pt x="109" y="88"/>
                      <a:pt x="112" y="87"/>
                    </a:cubicBezTo>
                    <a:cubicBezTo>
                      <a:pt x="115" y="86"/>
                      <a:pt x="115" y="86"/>
                      <a:pt x="115" y="86"/>
                    </a:cubicBezTo>
                    <a:cubicBezTo>
                      <a:pt x="119" y="84"/>
                      <a:pt x="121" y="79"/>
                      <a:pt x="119" y="75"/>
                    </a:cubicBezTo>
                    <a:cubicBezTo>
                      <a:pt x="117" y="72"/>
                      <a:pt x="117" y="72"/>
                      <a:pt x="117" y="72"/>
                    </a:cubicBezTo>
                    <a:cubicBezTo>
                      <a:pt x="115" y="69"/>
                      <a:pt x="116" y="65"/>
                      <a:pt x="118" y="63"/>
                    </a:cubicBezTo>
                    <a:cubicBezTo>
                      <a:pt x="120" y="60"/>
                      <a:pt x="120" y="60"/>
                      <a:pt x="120" y="60"/>
                    </a:cubicBezTo>
                    <a:cubicBezTo>
                      <a:pt x="123" y="57"/>
                      <a:pt x="123" y="51"/>
                      <a:pt x="119" y="49"/>
                    </a:cubicBezTo>
                    <a:close/>
                    <a:moveTo>
                      <a:pt x="62" y="99"/>
                    </a:moveTo>
                    <a:cubicBezTo>
                      <a:pt x="41" y="99"/>
                      <a:pt x="24" y="82"/>
                      <a:pt x="24" y="61"/>
                    </a:cubicBezTo>
                    <a:cubicBezTo>
                      <a:pt x="24" y="41"/>
                      <a:pt x="41" y="24"/>
                      <a:pt x="62" y="24"/>
                    </a:cubicBezTo>
                    <a:cubicBezTo>
                      <a:pt x="83" y="24"/>
                      <a:pt x="99" y="41"/>
                      <a:pt x="99" y="61"/>
                    </a:cubicBezTo>
                    <a:cubicBezTo>
                      <a:pt x="99" y="82"/>
                      <a:pt x="83" y="99"/>
                      <a:pt x="62" y="99"/>
                    </a:cubicBezTo>
                    <a:close/>
                    <a:moveTo>
                      <a:pt x="85" y="57"/>
                    </a:moveTo>
                    <a:cubicBezTo>
                      <a:pt x="74" y="66"/>
                      <a:pt x="74" y="66"/>
                      <a:pt x="74" y="66"/>
                    </a:cubicBezTo>
                    <a:cubicBezTo>
                      <a:pt x="78" y="79"/>
                      <a:pt x="78" y="79"/>
                      <a:pt x="78" y="79"/>
                    </a:cubicBezTo>
                    <a:cubicBezTo>
                      <a:pt x="78" y="81"/>
                      <a:pt x="77" y="83"/>
                      <a:pt x="75" y="83"/>
                    </a:cubicBezTo>
                    <a:cubicBezTo>
                      <a:pt x="74" y="83"/>
                      <a:pt x="74" y="82"/>
                      <a:pt x="74" y="82"/>
                    </a:cubicBezTo>
                    <a:cubicBezTo>
                      <a:pt x="62" y="75"/>
                      <a:pt x="62" y="75"/>
                      <a:pt x="62" y="75"/>
                    </a:cubicBezTo>
                    <a:cubicBezTo>
                      <a:pt x="50" y="82"/>
                      <a:pt x="50" y="82"/>
                      <a:pt x="50" y="82"/>
                    </a:cubicBezTo>
                    <a:cubicBezTo>
                      <a:pt x="49" y="82"/>
                      <a:pt x="49" y="83"/>
                      <a:pt x="48" y="83"/>
                    </a:cubicBezTo>
                    <a:cubicBezTo>
                      <a:pt x="47" y="83"/>
                      <a:pt x="45" y="81"/>
                      <a:pt x="46" y="79"/>
                    </a:cubicBezTo>
                    <a:cubicBezTo>
                      <a:pt x="49" y="66"/>
                      <a:pt x="49" y="66"/>
                      <a:pt x="49" y="66"/>
                    </a:cubicBezTo>
                    <a:cubicBezTo>
                      <a:pt x="38" y="57"/>
                      <a:pt x="38" y="57"/>
                      <a:pt x="38" y="57"/>
                    </a:cubicBezTo>
                    <a:cubicBezTo>
                      <a:pt x="36" y="55"/>
                      <a:pt x="38" y="52"/>
                      <a:pt x="40" y="52"/>
                    </a:cubicBezTo>
                    <a:cubicBezTo>
                      <a:pt x="54" y="51"/>
                      <a:pt x="54" y="51"/>
                      <a:pt x="54" y="51"/>
                    </a:cubicBezTo>
                    <a:cubicBezTo>
                      <a:pt x="59" y="38"/>
                      <a:pt x="59" y="38"/>
                      <a:pt x="59" y="38"/>
                    </a:cubicBezTo>
                    <a:cubicBezTo>
                      <a:pt x="60" y="37"/>
                      <a:pt x="61" y="36"/>
                      <a:pt x="62" y="36"/>
                    </a:cubicBezTo>
                    <a:cubicBezTo>
                      <a:pt x="63" y="36"/>
                      <a:pt x="64" y="37"/>
                      <a:pt x="65" y="38"/>
                    </a:cubicBezTo>
                    <a:cubicBezTo>
                      <a:pt x="70" y="51"/>
                      <a:pt x="70" y="51"/>
                      <a:pt x="70" y="51"/>
                    </a:cubicBezTo>
                    <a:cubicBezTo>
                      <a:pt x="84" y="52"/>
                      <a:pt x="84" y="52"/>
                      <a:pt x="84" y="52"/>
                    </a:cubicBezTo>
                    <a:cubicBezTo>
                      <a:pt x="86" y="52"/>
                      <a:pt x="87" y="55"/>
                      <a:pt x="85" y="5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grpSp>
        <p:grpSp>
          <p:nvGrpSpPr>
            <p:cNvPr id="20" name="Group 19">
              <a:extLst>
                <a:ext uri="{FF2B5EF4-FFF2-40B4-BE49-F238E27FC236}">
                  <a16:creationId xmlns:a16="http://schemas.microsoft.com/office/drawing/2014/main" id="{20F20880-4414-5701-47C6-C8FD210A4FC0}"/>
                </a:ext>
              </a:extLst>
            </p:cNvPr>
            <p:cNvGrpSpPr/>
            <p:nvPr/>
          </p:nvGrpSpPr>
          <p:grpSpPr>
            <a:xfrm>
              <a:off x="340956" y="3730687"/>
              <a:ext cx="613604" cy="613604"/>
              <a:chOff x="9268333" y="3238498"/>
              <a:chExt cx="381000" cy="381000"/>
            </a:xfrm>
          </p:grpSpPr>
          <p:sp>
            <p:nvSpPr>
              <p:cNvPr id="27" name="Oval 26">
                <a:extLst>
                  <a:ext uri="{FF2B5EF4-FFF2-40B4-BE49-F238E27FC236}">
                    <a16:creationId xmlns:a16="http://schemas.microsoft.com/office/drawing/2014/main" id="{3B17F639-338F-085C-9471-441371ECFEAB}"/>
                  </a:ext>
                </a:extLst>
              </p:cNvPr>
              <p:cNvSpPr/>
              <p:nvPr/>
            </p:nvSpPr>
            <p:spPr>
              <a:xfrm>
                <a:off x="9268333" y="3238498"/>
                <a:ext cx="381000" cy="381000"/>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a:ln>
                    <a:noFill/>
                  </a:ln>
                  <a:solidFill>
                    <a:prstClr val="white"/>
                  </a:solidFill>
                  <a:effectLst/>
                  <a:uLnTx/>
                  <a:uFillTx/>
                </a:endParaRPr>
              </a:p>
            </p:txBody>
          </p:sp>
          <p:grpSp>
            <p:nvGrpSpPr>
              <p:cNvPr id="28" name="Group 27">
                <a:extLst>
                  <a:ext uri="{FF2B5EF4-FFF2-40B4-BE49-F238E27FC236}">
                    <a16:creationId xmlns:a16="http://schemas.microsoft.com/office/drawing/2014/main" id="{20DBE7EA-568A-AD8C-0564-5C93F2ED4672}"/>
                  </a:ext>
                </a:extLst>
              </p:cNvPr>
              <p:cNvGrpSpPr/>
              <p:nvPr/>
            </p:nvGrpSpPr>
            <p:grpSpPr>
              <a:xfrm>
                <a:off x="9357544" y="3330154"/>
                <a:ext cx="202588" cy="197692"/>
                <a:chOff x="11082338" y="3873500"/>
                <a:chExt cx="525462" cy="512763"/>
              </a:xfrm>
            </p:grpSpPr>
            <p:sp>
              <p:nvSpPr>
                <p:cNvPr id="29" name="Oval 22">
                  <a:extLst>
                    <a:ext uri="{FF2B5EF4-FFF2-40B4-BE49-F238E27FC236}">
                      <a16:creationId xmlns:a16="http://schemas.microsoft.com/office/drawing/2014/main" id="{BCD47921-AC24-DBB6-D8D0-D3B68451B624}"/>
                    </a:ext>
                  </a:extLst>
                </p:cNvPr>
                <p:cNvSpPr>
                  <a:spLocks noChangeArrowheads="1"/>
                </p:cNvSpPr>
                <p:nvPr/>
              </p:nvSpPr>
              <p:spPr bwMode="auto">
                <a:xfrm>
                  <a:off x="11461750" y="3873500"/>
                  <a:ext cx="146050" cy="144463"/>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sp>
              <p:nvSpPr>
                <p:cNvPr id="30" name="Freeform 23">
                  <a:extLst>
                    <a:ext uri="{FF2B5EF4-FFF2-40B4-BE49-F238E27FC236}">
                      <a16:creationId xmlns:a16="http://schemas.microsoft.com/office/drawing/2014/main" id="{76E49E6B-9C4D-4BB5-F8BD-D5AC31C59C41}"/>
                    </a:ext>
                  </a:extLst>
                </p:cNvPr>
                <p:cNvSpPr>
                  <a:spLocks/>
                </p:cNvSpPr>
                <p:nvPr/>
              </p:nvSpPr>
              <p:spPr bwMode="auto">
                <a:xfrm>
                  <a:off x="11274425" y="3873500"/>
                  <a:ext cx="333375" cy="328613"/>
                </a:xfrm>
                <a:custGeom>
                  <a:avLst/>
                  <a:gdLst>
                    <a:gd name="T0" fmla="*/ 68 w 87"/>
                    <a:gd name="T1" fmla="*/ 48 h 86"/>
                    <a:gd name="T2" fmla="*/ 59 w 87"/>
                    <a:gd name="T3" fmla="*/ 50 h 86"/>
                    <a:gd name="T4" fmla="*/ 36 w 87"/>
                    <a:gd name="T5" fmla="*/ 26 h 86"/>
                    <a:gd name="T6" fmla="*/ 38 w 87"/>
                    <a:gd name="T7" fmla="*/ 19 h 86"/>
                    <a:gd name="T8" fmla="*/ 19 w 87"/>
                    <a:gd name="T9" fmla="*/ 0 h 86"/>
                    <a:gd name="T10" fmla="*/ 0 w 87"/>
                    <a:gd name="T11" fmla="*/ 19 h 86"/>
                    <a:gd name="T12" fmla="*/ 19 w 87"/>
                    <a:gd name="T13" fmla="*/ 38 h 86"/>
                    <a:gd name="T14" fmla="*/ 28 w 87"/>
                    <a:gd name="T15" fmla="*/ 36 h 86"/>
                    <a:gd name="T16" fmla="*/ 51 w 87"/>
                    <a:gd name="T17" fmla="*/ 59 h 86"/>
                    <a:gd name="T18" fmla="*/ 49 w 87"/>
                    <a:gd name="T19" fmla="*/ 67 h 86"/>
                    <a:gd name="T20" fmla="*/ 68 w 87"/>
                    <a:gd name="T21" fmla="*/ 86 h 86"/>
                    <a:gd name="T22" fmla="*/ 87 w 87"/>
                    <a:gd name="T23" fmla="*/ 67 h 86"/>
                    <a:gd name="T24" fmla="*/ 68 w 87"/>
                    <a:gd name="T25" fmla="*/ 4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86">
                      <a:moveTo>
                        <a:pt x="68" y="48"/>
                      </a:moveTo>
                      <a:cubicBezTo>
                        <a:pt x="65" y="48"/>
                        <a:pt x="62" y="48"/>
                        <a:pt x="59" y="50"/>
                      </a:cubicBezTo>
                      <a:cubicBezTo>
                        <a:pt x="36" y="26"/>
                        <a:pt x="36" y="26"/>
                        <a:pt x="36" y="26"/>
                      </a:cubicBezTo>
                      <a:cubicBezTo>
                        <a:pt x="37" y="24"/>
                        <a:pt x="38" y="22"/>
                        <a:pt x="38" y="19"/>
                      </a:cubicBezTo>
                      <a:cubicBezTo>
                        <a:pt x="38" y="8"/>
                        <a:pt x="29" y="0"/>
                        <a:pt x="19" y="0"/>
                      </a:cubicBezTo>
                      <a:cubicBezTo>
                        <a:pt x="8" y="0"/>
                        <a:pt x="0" y="8"/>
                        <a:pt x="0" y="19"/>
                      </a:cubicBezTo>
                      <a:cubicBezTo>
                        <a:pt x="0" y="29"/>
                        <a:pt x="8" y="38"/>
                        <a:pt x="19" y="38"/>
                      </a:cubicBezTo>
                      <a:cubicBezTo>
                        <a:pt x="22" y="38"/>
                        <a:pt x="25" y="37"/>
                        <a:pt x="28" y="36"/>
                      </a:cubicBezTo>
                      <a:cubicBezTo>
                        <a:pt x="51" y="59"/>
                        <a:pt x="51" y="59"/>
                        <a:pt x="51" y="59"/>
                      </a:cubicBezTo>
                      <a:cubicBezTo>
                        <a:pt x="50" y="61"/>
                        <a:pt x="49" y="64"/>
                        <a:pt x="49" y="67"/>
                      </a:cubicBezTo>
                      <a:cubicBezTo>
                        <a:pt x="49" y="77"/>
                        <a:pt x="58" y="86"/>
                        <a:pt x="68" y="86"/>
                      </a:cubicBezTo>
                      <a:cubicBezTo>
                        <a:pt x="79" y="86"/>
                        <a:pt x="87" y="77"/>
                        <a:pt x="87" y="67"/>
                      </a:cubicBezTo>
                      <a:cubicBezTo>
                        <a:pt x="87" y="56"/>
                        <a:pt x="79" y="48"/>
                        <a:pt x="68"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sp>
              <p:nvSpPr>
                <p:cNvPr id="31" name="Oval 24">
                  <a:extLst>
                    <a:ext uri="{FF2B5EF4-FFF2-40B4-BE49-F238E27FC236}">
                      <a16:creationId xmlns:a16="http://schemas.microsoft.com/office/drawing/2014/main" id="{FFBC05EB-7702-40A0-FE98-BB9682497680}"/>
                    </a:ext>
                  </a:extLst>
                </p:cNvPr>
                <p:cNvSpPr>
                  <a:spLocks noChangeArrowheads="1"/>
                </p:cNvSpPr>
                <p:nvPr/>
              </p:nvSpPr>
              <p:spPr bwMode="auto">
                <a:xfrm>
                  <a:off x="11274425" y="4057650"/>
                  <a:ext cx="144462" cy="144463"/>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sp>
              <p:nvSpPr>
                <p:cNvPr id="32" name="Oval 25">
                  <a:extLst>
                    <a:ext uri="{FF2B5EF4-FFF2-40B4-BE49-F238E27FC236}">
                      <a16:creationId xmlns:a16="http://schemas.microsoft.com/office/drawing/2014/main" id="{7077B507-B097-CC13-AD87-276EB4F990EB}"/>
                    </a:ext>
                  </a:extLst>
                </p:cNvPr>
                <p:cNvSpPr>
                  <a:spLocks noChangeArrowheads="1"/>
                </p:cNvSpPr>
                <p:nvPr/>
              </p:nvSpPr>
              <p:spPr bwMode="auto">
                <a:xfrm>
                  <a:off x="11082338" y="4237038"/>
                  <a:ext cx="146050" cy="14922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sp>
              <p:nvSpPr>
                <p:cNvPr id="33" name="Freeform 26">
                  <a:extLst>
                    <a:ext uri="{FF2B5EF4-FFF2-40B4-BE49-F238E27FC236}">
                      <a16:creationId xmlns:a16="http://schemas.microsoft.com/office/drawing/2014/main" id="{DBD43E1E-892C-E103-D7FA-68E5919B377F}"/>
                    </a:ext>
                  </a:extLst>
                </p:cNvPr>
                <p:cNvSpPr>
                  <a:spLocks/>
                </p:cNvSpPr>
                <p:nvPr/>
              </p:nvSpPr>
              <p:spPr bwMode="auto">
                <a:xfrm>
                  <a:off x="11082338" y="3873500"/>
                  <a:ext cx="525462" cy="512763"/>
                </a:xfrm>
                <a:custGeom>
                  <a:avLst/>
                  <a:gdLst>
                    <a:gd name="T0" fmla="*/ 118 w 137"/>
                    <a:gd name="T1" fmla="*/ 95 h 134"/>
                    <a:gd name="T2" fmla="*/ 100 w 137"/>
                    <a:gd name="T3" fmla="*/ 108 h 134"/>
                    <a:gd name="T4" fmla="*/ 87 w 137"/>
                    <a:gd name="T5" fmla="*/ 108 h 134"/>
                    <a:gd name="T6" fmla="*/ 69 w 137"/>
                    <a:gd name="T7" fmla="*/ 95 h 134"/>
                    <a:gd name="T8" fmla="*/ 56 w 137"/>
                    <a:gd name="T9" fmla="*/ 100 h 134"/>
                    <a:gd name="T10" fmla="*/ 35 w 137"/>
                    <a:gd name="T11" fmla="*/ 78 h 134"/>
                    <a:gd name="T12" fmla="*/ 38 w 137"/>
                    <a:gd name="T13" fmla="*/ 67 h 134"/>
                    <a:gd name="T14" fmla="*/ 26 w 137"/>
                    <a:gd name="T15" fmla="*/ 49 h 134"/>
                    <a:gd name="T16" fmla="*/ 26 w 137"/>
                    <a:gd name="T17" fmla="*/ 37 h 134"/>
                    <a:gd name="T18" fmla="*/ 38 w 137"/>
                    <a:gd name="T19" fmla="*/ 19 h 134"/>
                    <a:gd name="T20" fmla="*/ 19 w 137"/>
                    <a:gd name="T21" fmla="*/ 0 h 134"/>
                    <a:gd name="T22" fmla="*/ 0 w 137"/>
                    <a:gd name="T23" fmla="*/ 19 h 134"/>
                    <a:gd name="T24" fmla="*/ 13 w 137"/>
                    <a:gd name="T25" fmla="*/ 37 h 134"/>
                    <a:gd name="T26" fmla="*/ 13 w 137"/>
                    <a:gd name="T27" fmla="*/ 49 h 134"/>
                    <a:gd name="T28" fmla="*/ 0 w 137"/>
                    <a:gd name="T29" fmla="*/ 67 h 134"/>
                    <a:gd name="T30" fmla="*/ 19 w 137"/>
                    <a:gd name="T31" fmla="*/ 86 h 134"/>
                    <a:gd name="T32" fmla="*/ 24 w 137"/>
                    <a:gd name="T33" fmla="*/ 85 h 134"/>
                    <a:gd name="T34" fmla="*/ 50 w 137"/>
                    <a:gd name="T35" fmla="*/ 111 h 134"/>
                    <a:gd name="T36" fmla="*/ 50 w 137"/>
                    <a:gd name="T37" fmla="*/ 115 h 134"/>
                    <a:gd name="T38" fmla="*/ 69 w 137"/>
                    <a:gd name="T39" fmla="*/ 134 h 134"/>
                    <a:gd name="T40" fmla="*/ 87 w 137"/>
                    <a:gd name="T41" fmla="*/ 121 h 134"/>
                    <a:gd name="T42" fmla="*/ 100 w 137"/>
                    <a:gd name="T43" fmla="*/ 121 h 134"/>
                    <a:gd name="T44" fmla="*/ 118 w 137"/>
                    <a:gd name="T45" fmla="*/ 134 h 134"/>
                    <a:gd name="T46" fmla="*/ 137 w 137"/>
                    <a:gd name="T47" fmla="*/ 115 h 134"/>
                    <a:gd name="T48" fmla="*/ 118 w 137"/>
                    <a:gd name="T49" fmla="*/ 9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7" h="134">
                      <a:moveTo>
                        <a:pt x="118" y="95"/>
                      </a:moveTo>
                      <a:cubicBezTo>
                        <a:pt x="110" y="95"/>
                        <a:pt x="103" y="101"/>
                        <a:pt x="100" y="108"/>
                      </a:cubicBezTo>
                      <a:cubicBezTo>
                        <a:pt x="87" y="108"/>
                        <a:pt x="87" y="108"/>
                        <a:pt x="87" y="108"/>
                      </a:cubicBezTo>
                      <a:cubicBezTo>
                        <a:pt x="84" y="101"/>
                        <a:pt x="77" y="95"/>
                        <a:pt x="69" y="95"/>
                      </a:cubicBezTo>
                      <a:cubicBezTo>
                        <a:pt x="64" y="95"/>
                        <a:pt x="60" y="97"/>
                        <a:pt x="56" y="100"/>
                      </a:cubicBezTo>
                      <a:cubicBezTo>
                        <a:pt x="35" y="78"/>
                        <a:pt x="35" y="78"/>
                        <a:pt x="35" y="78"/>
                      </a:cubicBezTo>
                      <a:cubicBezTo>
                        <a:pt x="37" y="75"/>
                        <a:pt x="38" y="71"/>
                        <a:pt x="38" y="67"/>
                      </a:cubicBezTo>
                      <a:cubicBezTo>
                        <a:pt x="38" y="58"/>
                        <a:pt x="33" y="51"/>
                        <a:pt x="26" y="49"/>
                      </a:cubicBezTo>
                      <a:cubicBezTo>
                        <a:pt x="26" y="37"/>
                        <a:pt x="26" y="37"/>
                        <a:pt x="26" y="37"/>
                      </a:cubicBezTo>
                      <a:cubicBezTo>
                        <a:pt x="33" y="34"/>
                        <a:pt x="38" y="27"/>
                        <a:pt x="38" y="19"/>
                      </a:cubicBezTo>
                      <a:cubicBezTo>
                        <a:pt x="38" y="8"/>
                        <a:pt x="30" y="0"/>
                        <a:pt x="19" y="0"/>
                      </a:cubicBezTo>
                      <a:cubicBezTo>
                        <a:pt x="9" y="0"/>
                        <a:pt x="0" y="8"/>
                        <a:pt x="0" y="19"/>
                      </a:cubicBezTo>
                      <a:cubicBezTo>
                        <a:pt x="0" y="27"/>
                        <a:pt x="6" y="34"/>
                        <a:pt x="13" y="37"/>
                      </a:cubicBezTo>
                      <a:cubicBezTo>
                        <a:pt x="13" y="49"/>
                        <a:pt x="13" y="49"/>
                        <a:pt x="13" y="49"/>
                      </a:cubicBezTo>
                      <a:cubicBezTo>
                        <a:pt x="6" y="51"/>
                        <a:pt x="0" y="58"/>
                        <a:pt x="0" y="67"/>
                      </a:cubicBezTo>
                      <a:cubicBezTo>
                        <a:pt x="0" y="77"/>
                        <a:pt x="9" y="86"/>
                        <a:pt x="19" y="86"/>
                      </a:cubicBezTo>
                      <a:cubicBezTo>
                        <a:pt x="21" y="86"/>
                        <a:pt x="22" y="86"/>
                        <a:pt x="24" y="85"/>
                      </a:cubicBezTo>
                      <a:cubicBezTo>
                        <a:pt x="50" y="111"/>
                        <a:pt x="50" y="111"/>
                        <a:pt x="50" y="111"/>
                      </a:cubicBezTo>
                      <a:cubicBezTo>
                        <a:pt x="50" y="112"/>
                        <a:pt x="50" y="113"/>
                        <a:pt x="50" y="115"/>
                      </a:cubicBezTo>
                      <a:cubicBezTo>
                        <a:pt x="50" y="125"/>
                        <a:pt x="58" y="134"/>
                        <a:pt x="69" y="134"/>
                      </a:cubicBezTo>
                      <a:cubicBezTo>
                        <a:pt x="77" y="134"/>
                        <a:pt x="84" y="128"/>
                        <a:pt x="87" y="121"/>
                      </a:cubicBezTo>
                      <a:cubicBezTo>
                        <a:pt x="100" y="121"/>
                        <a:pt x="100" y="121"/>
                        <a:pt x="100" y="121"/>
                      </a:cubicBezTo>
                      <a:cubicBezTo>
                        <a:pt x="103" y="128"/>
                        <a:pt x="110" y="134"/>
                        <a:pt x="118" y="134"/>
                      </a:cubicBezTo>
                      <a:cubicBezTo>
                        <a:pt x="129" y="134"/>
                        <a:pt x="137" y="125"/>
                        <a:pt x="137" y="115"/>
                      </a:cubicBezTo>
                      <a:cubicBezTo>
                        <a:pt x="137" y="104"/>
                        <a:pt x="129" y="95"/>
                        <a:pt x="118" y="9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grpSp>
        </p:grpSp>
        <p:grpSp>
          <p:nvGrpSpPr>
            <p:cNvPr id="21" name="Group 20">
              <a:extLst>
                <a:ext uri="{FF2B5EF4-FFF2-40B4-BE49-F238E27FC236}">
                  <a16:creationId xmlns:a16="http://schemas.microsoft.com/office/drawing/2014/main" id="{E61B0F48-AD0D-B987-0337-6A89531E54FF}"/>
                </a:ext>
              </a:extLst>
            </p:cNvPr>
            <p:cNvGrpSpPr/>
            <p:nvPr/>
          </p:nvGrpSpPr>
          <p:grpSpPr>
            <a:xfrm>
              <a:off x="340956" y="2989169"/>
              <a:ext cx="613604" cy="613604"/>
              <a:chOff x="9268338" y="2529840"/>
              <a:chExt cx="381000" cy="381000"/>
            </a:xfrm>
          </p:grpSpPr>
          <p:sp>
            <p:nvSpPr>
              <p:cNvPr id="23" name="Oval 22">
                <a:extLst>
                  <a:ext uri="{FF2B5EF4-FFF2-40B4-BE49-F238E27FC236}">
                    <a16:creationId xmlns:a16="http://schemas.microsoft.com/office/drawing/2014/main" id="{970D923E-D15A-3795-2D3C-4349BEDECC6E}"/>
                  </a:ext>
                </a:extLst>
              </p:cNvPr>
              <p:cNvSpPr/>
              <p:nvPr/>
            </p:nvSpPr>
            <p:spPr>
              <a:xfrm>
                <a:off x="9268338" y="2529840"/>
                <a:ext cx="381000" cy="381000"/>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a:ln>
                    <a:noFill/>
                  </a:ln>
                  <a:solidFill>
                    <a:prstClr val="white"/>
                  </a:solidFill>
                  <a:effectLst/>
                  <a:uLnTx/>
                  <a:uFillTx/>
                </a:endParaRPr>
              </a:p>
            </p:txBody>
          </p:sp>
          <p:grpSp>
            <p:nvGrpSpPr>
              <p:cNvPr id="24" name="Group 23">
                <a:extLst>
                  <a:ext uri="{FF2B5EF4-FFF2-40B4-BE49-F238E27FC236}">
                    <a16:creationId xmlns:a16="http://schemas.microsoft.com/office/drawing/2014/main" id="{DEB2A165-C6C8-CE16-6E4C-378C57A92D99}"/>
                  </a:ext>
                </a:extLst>
              </p:cNvPr>
              <p:cNvGrpSpPr/>
              <p:nvPr/>
            </p:nvGrpSpPr>
            <p:grpSpPr>
              <a:xfrm>
                <a:off x="9358689" y="2616680"/>
                <a:ext cx="210177" cy="210177"/>
                <a:chOff x="11417300" y="2736850"/>
                <a:chExt cx="409575" cy="409575"/>
              </a:xfrm>
            </p:grpSpPr>
            <p:sp>
              <p:nvSpPr>
                <p:cNvPr id="25" name="Freeform 30">
                  <a:extLst>
                    <a:ext uri="{FF2B5EF4-FFF2-40B4-BE49-F238E27FC236}">
                      <a16:creationId xmlns:a16="http://schemas.microsoft.com/office/drawing/2014/main" id="{DA97BA15-87AA-37E7-B822-18E617E0C1AB}"/>
                    </a:ext>
                  </a:extLst>
                </p:cNvPr>
                <p:cNvSpPr>
                  <a:spLocks/>
                </p:cNvSpPr>
                <p:nvPr/>
              </p:nvSpPr>
              <p:spPr bwMode="auto">
                <a:xfrm>
                  <a:off x="11417300" y="2736850"/>
                  <a:ext cx="409575" cy="409575"/>
                </a:xfrm>
                <a:custGeom>
                  <a:avLst/>
                  <a:gdLst>
                    <a:gd name="T0" fmla="*/ 59 w 106"/>
                    <a:gd name="T1" fmla="*/ 1 h 106"/>
                    <a:gd name="T2" fmla="*/ 59 w 106"/>
                    <a:gd name="T3" fmla="*/ 27 h 106"/>
                    <a:gd name="T4" fmla="*/ 81 w 106"/>
                    <a:gd name="T5" fmla="*/ 57 h 106"/>
                    <a:gd name="T6" fmla="*/ 49 w 106"/>
                    <a:gd name="T7" fmla="*/ 89 h 106"/>
                    <a:gd name="T8" fmla="*/ 18 w 106"/>
                    <a:gd name="T9" fmla="*/ 57 h 106"/>
                    <a:gd name="T10" fmla="*/ 37 w 106"/>
                    <a:gd name="T11" fmla="*/ 28 h 106"/>
                    <a:gd name="T12" fmla="*/ 37 w 106"/>
                    <a:gd name="T13" fmla="*/ 0 h 106"/>
                    <a:gd name="T14" fmla="*/ 0 w 106"/>
                    <a:gd name="T15" fmla="*/ 0 h 106"/>
                    <a:gd name="T16" fmla="*/ 0 w 106"/>
                    <a:gd name="T17" fmla="*/ 56 h 106"/>
                    <a:gd name="T18" fmla="*/ 0 w 106"/>
                    <a:gd name="T19" fmla="*/ 56 h 106"/>
                    <a:gd name="T20" fmla="*/ 53 w 106"/>
                    <a:gd name="T21" fmla="*/ 106 h 106"/>
                    <a:gd name="T22" fmla="*/ 106 w 106"/>
                    <a:gd name="T23" fmla="*/ 53 h 106"/>
                    <a:gd name="T24" fmla="*/ 59 w 106"/>
                    <a:gd name="T25" fmla="*/ 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106">
                      <a:moveTo>
                        <a:pt x="59" y="1"/>
                      </a:moveTo>
                      <a:cubicBezTo>
                        <a:pt x="59" y="27"/>
                        <a:pt x="59" y="27"/>
                        <a:pt x="59" y="27"/>
                      </a:cubicBezTo>
                      <a:cubicBezTo>
                        <a:pt x="72" y="32"/>
                        <a:pt x="81" y="43"/>
                        <a:pt x="81" y="57"/>
                      </a:cubicBezTo>
                      <a:cubicBezTo>
                        <a:pt x="81" y="75"/>
                        <a:pt x="67" y="89"/>
                        <a:pt x="49" y="89"/>
                      </a:cubicBezTo>
                      <a:cubicBezTo>
                        <a:pt x="32" y="89"/>
                        <a:pt x="18" y="75"/>
                        <a:pt x="18" y="57"/>
                      </a:cubicBezTo>
                      <a:cubicBezTo>
                        <a:pt x="18" y="44"/>
                        <a:pt x="26" y="33"/>
                        <a:pt x="37" y="28"/>
                      </a:cubicBezTo>
                      <a:cubicBezTo>
                        <a:pt x="37" y="0"/>
                        <a:pt x="37" y="0"/>
                        <a:pt x="37" y="0"/>
                      </a:cubicBezTo>
                      <a:cubicBezTo>
                        <a:pt x="0" y="0"/>
                        <a:pt x="0" y="0"/>
                        <a:pt x="0" y="0"/>
                      </a:cubicBezTo>
                      <a:cubicBezTo>
                        <a:pt x="0" y="56"/>
                        <a:pt x="0" y="56"/>
                        <a:pt x="0" y="56"/>
                      </a:cubicBezTo>
                      <a:cubicBezTo>
                        <a:pt x="0" y="56"/>
                        <a:pt x="0" y="56"/>
                        <a:pt x="0" y="56"/>
                      </a:cubicBezTo>
                      <a:cubicBezTo>
                        <a:pt x="2" y="83"/>
                        <a:pt x="25" y="106"/>
                        <a:pt x="53" y="106"/>
                      </a:cubicBezTo>
                      <a:cubicBezTo>
                        <a:pt x="82" y="106"/>
                        <a:pt x="106" y="82"/>
                        <a:pt x="106" y="53"/>
                      </a:cubicBezTo>
                      <a:cubicBezTo>
                        <a:pt x="106" y="26"/>
                        <a:pt x="85" y="4"/>
                        <a:pt x="5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sp>
              <p:nvSpPr>
                <p:cNvPr id="26" name="Oval 31">
                  <a:extLst>
                    <a:ext uri="{FF2B5EF4-FFF2-40B4-BE49-F238E27FC236}">
                      <a16:creationId xmlns:a16="http://schemas.microsoft.com/office/drawing/2014/main" id="{ABC00BBC-E777-CE01-E92E-4E96437B1249}"/>
                    </a:ext>
                  </a:extLst>
                </p:cNvPr>
                <p:cNvSpPr>
                  <a:spLocks noChangeArrowheads="1"/>
                </p:cNvSpPr>
                <p:nvPr/>
              </p:nvSpPr>
              <p:spPr bwMode="auto">
                <a:xfrm>
                  <a:off x="11549063" y="2906713"/>
                  <a:ext cx="112713" cy="112713"/>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grpSp>
        </p:grpSp>
      </p:grpSp>
      <p:sp>
        <p:nvSpPr>
          <p:cNvPr id="36" name="Rectangle 56">
            <a:extLst>
              <a:ext uri="{FF2B5EF4-FFF2-40B4-BE49-F238E27FC236}">
                <a16:creationId xmlns:a16="http://schemas.microsoft.com/office/drawing/2014/main" id="{87FF40D8-D9B1-B635-05F2-5D4E6BDEB30C}"/>
              </a:ext>
            </a:extLst>
          </p:cNvPr>
          <p:cNvSpPr/>
          <p:nvPr/>
        </p:nvSpPr>
        <p:spPr>
          <a:xfrm>
            <a:off x="5607910" y="1049486"/>
            <a:ext cx="6584090" cy="2842542"/>
          </a:xfrm>
          <a:custGeom>
            <a:avLst/>
            <a:gdLst>
              <a:gd name="connsiteX0" fmla="*/ 0 w 5748337"/>
              <a:gd name="connsiteY0" fmla="*/ 0 h 2910855"/>
              <a:gd name="connsiteX1" fmla="*/ 5748337 w 5748337"/>
              <a:gd name="connsiteY1" fmla="*/ 0 h 2910855"/>
              <a:gd name="connsiteX2" fmla="*/ 5748337 w 5748337"/>
              <a:gd name="connsiteY2" fmla="*/ 2910855 h 2910855"/>
              <a:gd name="connsiteX3" fmla="*/ 0 w 5748337"/>
              <a:gd name="connsiteY3" fmla="*/ 2910855 h 2910855"/>
              <a:gd name="connsiteX4" fmla="*/ 0 w 5748337"/>
              <a:gd name="connsiteY4" fmla="*/ 0 h 2910855"/>
              <a:gd name="connsiteX0" fmla="*/ 0 w 5748337"/>
              <a:gd name="connsiteY0" fmla="*/ 0 h 2910855"/>
              <a:gd name="connsiteX1" fmla="*/ 5748337 w 5748337"/>
              <a:gd name="connsiteY1" fmla="*/ 0 h 2910855"/>
              <a:gd name="connsiteX2" fmla="*/ 5748337 w 5748337"/>
              <a:gd name="connsiteY2" fmla="*/ 2910855 h 2910855"/>
              <a:gd name="connsiteX3" fmla="*/ 357187 w 5748337"/>
              <a:gd name="connsiteY3" fmla="*/ 2053605 h 2910855"/>
              <a:gd name="connsiteX4" fmla="*/ 0 w 5748337"/>
              <a:gd name="connsiteY4" fmla="*/ 0 h 2910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8337" h="2910855">
                <a:moveTo>
                  <a:pt x="0" y="0"/>
                </a:moveTo>
                <a:lnTo>
                  <a:pt x="5748337" y="0"/>
                </a:lnTo>
                <a:lnTo>
                  <a:pt x="5748337" y="2910855"/>
                </a:lnTo>
                <a:lnTo>
                  <a:pt x="357187" y="2053605"/>
                </a:lnTo>
                <a:lnTo>
                  <a:pt x="0" y="0"/>
                </a:lnTo>
                <a:close/>
              </a:path>
            </a:pathLst>
          </a:custGeom>
          <a:solidFill>
            <a:schemeClr val="accent2">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Rounded Corners 36">
            <a:extLst>
              <a:ext uri="{FF2B5EF4-FFF2-40B4-BE49-F238E27FC236}">
                <a16:creationId xmlns:a16="http://schemas.microsoft.com/office/drawing/2014/main" id="{5B5700EF-2511-E37B-79B4-1274B74F8E27}"/>
              </a:ext>
            </a:extLst>
          </p:cNvPr>
          <p:cNvSpPr/>
          <p:nvPr/>
        </p:nvSpPr>
        <p:spPr>
          <a:xfrm>
            <a:off x="7320915" y="938095"/>
            <a:ext cx="3409430" cy="390192"/>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2060"/>
                </a:solidFill>
              </a:rPr>
              <a:t>Existing Solutions</a:t>
            </a:r>
          </a:p>
        </p:txBody>
      </p:sp>
      <p:sp>
        <p:nvSpPr>
          <p:cNvPr id="50" name="Rectangle 49">
            <a:extLst>
              <a:ext uri="{FF2B5EF4-FFF2-40B4-BE49-F238E27FC236}">
                <a16:creationId xmlns:a16="http://schemas.microsoft.com/office/drawing/2014/main" id="{3E00861C-B606-B8E0-CAA4-4085EBC7E366}"/>
              </a:ext>
            </a:extLst>
          </p:cNvPr>
          <p:cNvSpPr/>
          <p:nvPr/>
        </p:nvSpPr>
        <p:spPr>
          <a:xfrm>
            <a:off x="6126047" y="1231665"/>
            <a:ext cx="6136385" cy="1461939"/>
          </a:xfrm>
          <a:prstGeom prst="rect">
            <a:avLst/>
          </a:prstGeom>
        </p:spPr>
        <p:txBody>
          <a:bodyPr wrap="square">
            <a:spAutoFit/>
          </a:bodyPr>
          <a:lstStyle/>
          <a:p>
            <a:pPr marL="285750" lvl="0" indent="-285750">
              <a:buFont typeface="Wingdings" panose="05000000000000000000" pitchFamily="2" charset="2"/>
              <a:buChar char="Ø"/>
              <a:defRPr/>
            </a:pPr>
            <a:endParaRPr lang="en-US" sz="1400" b="1" kern="0" dirty="0">
              <a:solidFill>
                <a:schemeClr val="bg1"/>
              </a:solidFill>
              <a:latin typeface="Univers for KPMG" panose="020B0603020202020204" pitchFamily="34" charset="0"/>
              <a:cs typeface="Arial" panose="020B0604020202020204" pitchFamily="34" charset="0"/>
            </a:endParaRPr>
          </a:p>
          <a:p>
            <a:pPr marL="285750" lvl="0" indent="-285750">
              <a:buFont typeface="Wingdings" panose="05000000000000000000" pitchFamily="2" charset="2"/>
              <a:buChar char="Ø"/>
              <a:defRPr/>
            </a:pPr>
            <a:r>
              <a:rPr lang="en-US" sz="1500" b="1" kern="0" dirty="0">
                <a:solidFill>
                  <a:schemeClr val="bg1"/>
                </a:solidFill>
                <a:latin typeface="Univers for KPMG" panose="020B0603020202020204" pitchFamily="34" charset="0"/>
                <a:cs typeface="Arial" panose="020B0604020202020204" pitchFamily="34" charset="0"/>
              </a:rPr>
              <a:t>Some large company or organization hire background check service provider company (Third Party Agencies) to outsource their all the verification tasks.</a:t>
            </a:r>
          </a:p>
          <a:p>
            <a:pPr marL="285750" lvl="0" indent="-285750">
              <a:buFont typeface="Wingdings" panose="05000000000000000000" pitchFamily="2" charset="2"/>
              <a:buChar char="Ø"/>
              <a:defRPr/>
            </a:pPr>
            <a:r>
              <a:rPr lang="en-US" sz="1500" b="1" kern="0" dirty="0">
                <a:solidFill>
                  <a:schemeClr val="bg1"/>
                </a:solidFill>
                <a:latin typeface="Univers for KPMG" panose="020B0603020202020204" pitchFamily="34" charset="0"/>
                <a:cs typeface="Arial" panose="020B0604020202020204" pitchFamily="34" charset="0"/>
              </a:rPr>
              <a:t>Digital Academic Credentials: A software for digital certification over Bitcoin Blockchain by MIT(click).</a:t>
            </a:r>
          </a:p>
        </p:txBody>
      </p:sp>
      <p:grpSp>
        <p:nvGrpSpPr>
          <p:cNvPr id="54" name="Group 53">
            <a:extLst>
              <a:ext uri="{FF2B5EF4-FFF2-40B4-BE49-F238E27FC236}">
                <a16:creationId xmlns:a16="http://schemas.microsoft.com/office/drawing/2014/main" id="{5111BA0F-39CA-A31F-EA9E-C88CE8374CCB}"/>
              </a:ext>
            </a:extLst>
          </p:cNvPr>
          <p:cNvGrpSpPr/>
          <p:nvPr/>
        </p:nvGrpSpPr>
        <p:grpSpPr>
          <a:xfrm>
            <a:off x="7171383" y="3094329"/>
            <a:ext cx="4721410" cy="2833154"/>
            <a:chOff x="6331758" y="2833602"/>
            <a:chExt cx="5042913" cy="3209262"/>
          </a:xfrm>
        </p:grpSpPr>
        <p:sp>
          <p:nvSpPr>
            <p:cNvPr id="38" name="Oval 37">
              <a:extLst>
                <a:ext uri="{FF2B5EF4-FFF2-40B4-BE49-F238E27FC236}">
                  <a16:creationId xmlns:a16="http://schemas.microsoft.com/office/drawing/2014/main" id="{D72AAD66-1ABA-9B99-A1A3-5F8EA3B792D2}"/>
                </a:ext>
              </a:extLst>
            </p:cNvPr>
            <p:cNvSpPr/>
            <p:nvPr/>
          </p:nvSpPr>
          <p:spPr>
            <a:xfrm>
              <a:off x="10196513" y="3015772"/>
              <a:ext cx="182880" cy="182880"/>
            </a:xfrm>
            <a:prstGeom prst="ellipse">
              <a:avLst/>
            </a:prstGeom>
            <a:solidFill>
              <a:schemeClr val="bg1"/>
            </a:solidFill>
            <a:ln w="28575">
              <a:solidFill>
                <a:srgbClr val="00A3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Rounded Corners 38">
              <a:extLst>
                <a:ext uri="{FF2B5EF4-FFF2-40B4-BE49-F238E27FC236}">
                  <a16:creationId xmlns:a16="http://schemas.microsoft.com/office/drawing/2014/main" id="{83DDE38E-CF13-1262-FF99-8465065DB44A}"/>
                </a:ext>
              </a:extLst>
            </p:cNvPr>
            <p:cNvSpPr/>
            <p:nvPr/>
          </p:nvSpPr>
          <p:spPr>
            <a:xfrm>
              <a:off x="6331758" y="3613900"/>
              <a:ext cx="5042913" cy="2428964"/>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t"/>
            <a:lstStyle/>
            <a:p>
              <a:endParaRPr lang="en-GB" sz="1400"/>
            </a:p>
          </p:txBody>
        </p:sp>
        <p:grpSp>
          <p:nvGrpSpPr>
            <p:cNvPr id="40" name="Group 39">
              <a:extLst>
                <a:ext uri="{FF2B5EF4-FFF2-40B4-BE49-F238E27FC236}">
                  <a16:creationId xmlns:a16="http://schemas.microsoft.com/office/drawing/2014/main" id="{8A631781-E232-2262-8A25-2B510B5A7262}"/>
                </a:ext>
              </a:extLst>
            </p:cNvPr>
            <p:cNvGrpSpPr/>
            <p:nvPr/>
          </p:nvGrpSpPr>
          <p:grpSpPr>
            <a:xfrm>
              <a:off x="7114976" y="2833602"/>
              <a:ext cx="411877" cy="811739"/>
              <a:chOff x="7114976" y="2934205"/>
              <a:chExt cx="411877" cy="964773"/>
            </a:xfrm>
          </p:grpSpPr>
          <p:sp>
            <p:nvSpPr>
              <p:cNvPr id="41" name="Oval 40">
                <a:extLst>
                  <a:ext uri="{FF2B5EF4-FFF2-40B4-BE49-F238E27FC236}">
                    <a16:creationId xmlns:a16="http://schemas.microsoft.com/office/drawing/2014/main" id="{14D72D2B-9619-4071-2A45-CD3C5D5986F9}"/>
                  </a:ext>
                </a:extLst>
              </p:cNvPr>
              <p:cNvSpPr/>
              <p:nvPr/>
            </p:nvSpPr>
            <p:spPr>
              <a:xfrm>
                <a:off x="7229475" y="2934205"/>
                <a:ext cx="182880" cy="182880"/>
              </a:xfrm>
              <a:prstGeom prst="ellipse">
                <a:avLst/>
              </a:prstGeom>
              <a:solidFill>
                <a:schemeClr val="bg1"/>
              </a:solidFill>
              <a:ln w="28575">
                <a:solidFill>
                  <a:srgbClr val="00A3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2" name="Picture 2" descr="Chain PNG Images, Gold, Silver Chains Free Download - Free ...">
                <a:extLst>
                  <a:ext uri="{FF2B5EF4-FFF2-40B4-BE49-F238E27FC236}">
                    <a16:creationId xmlns:a16="http://schemas.microsoft.com/office/drawing/2014/main" id="{5A8C52AD-1D01-CD0F-6F4D-7B8AC8608025}"/>
                  </a:ext>
                </a:extLst>
              </p:cNvPr>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6909037" y="3281161"/>
                <a:ext cx="823756" cy="411877"/>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AC36F7DD-0305-9928-05E1-31CB95325498}"/>
                  </a:ext>
                </a:extLst>
              </p:cNvPr>
              <p:cNvSpPr/>
              <p:nvPr/>
            </p:nvSpPr>
            <p:spPr>
              <a:xfrm>
                <a:off x="7323669" y="3101594"/>
                <a:ext cx="27432" cy="27432"/>
              </a:xfrm>
              <a:prstGeom prst="rect">
                <a:avLst/>
              </a:prstGeom>
              <a:solidFill>
                <a:srgbClr val="00A3A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a:extLst>
                  <a:ext uri="{FF2B5EF4-FFF2-40B4-BE49-F238E27FC236}">
                    <a16:creationId xmlns:a16="http://schemas.microsoft.com/office/drawing/2014/main" id="{8E3890DF-5B82-9480-0E18-B4178965BDDD}"/>
                  </a:ext>
                </a:extLst>
              </p:cNvPr>
              <p:cNvSpPr/>
              <p:nvPr/>
            </p:nvSpPr>
            <p:spPr>
              <a:xfrm>
                <a:off x="7326587" y="3849340"/>
                <a:ext cx="27432" cy="36576"/>
              </a:xfrm>
              <a:prstGeom prst="rect">
                <a:avLst/>
              </a:prstGeom>
              <a:solidFill>
                <a:srgbClr val="00A3A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5" name="Group 44">
              <a:extLst>
                <a:ext uri="{FF2B5EF4-FFF2-40B4-BE49-F238E27FC236}">
                  <a16:creationId xmlns:a16="http://schemas.microsoft.com/office/drawing/2014/main" id="{9B532921-8042-214D-9043-6BF28F767406}"/>
                </a:ext>
              </a:extLst>
            </p:cNvPr>
            <p:cNvGrpSpPr/>
            <p:nvPr/>
          </p:nvGrpSpPr>
          <p:grpSpPr>
            <a:xfrm>
              <a:off x="10082015" y="3175363"/>
              <a:ext cx="411877" cy="469978"/>
              <a:chOff x="7114977" y="3430356"/>
              <a:chExt cx="411877" cy="468622"/>
            </a:xfrm>
          </p:grpSpPr>
          <p:pic>
            <p:nvPicPr>
              <p:cNvPr id="46" name="Picture 2" descr="Chain PNG Images, Gold, Silver Chains Free Download - Free ...">
                <a:extLst>
                  <a:ext uri="{FF2B5EF4-FFF2-40B4-BE49-F238E27FC236}">
                    <a16:creationId xmlns:a16="http://schemas.microsoft.com/office/drawing/2014/main" id="{492D6F2A-422D-62B6-3A6E-985AB98319F5}"/>
                  </a:ext>
                </a:extLst>
              </p:cNvPr>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7086605" y="3458728"/>
                <a:ext cx="468622" cy="411877"/>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a:extLst>
                  <a:ext uri="{FF2B5EF4-FFF2-40B4-BE49-F238E27FC236}">
                    <a16:creationId xmlns:a16="http://schemas.microsoft.com/office/drawing/2014/main" id="{05243E03-C30B-7255-02B8-6F228B2647CA}"/>
                  </a:ext>
                </a:extLst>
              </p:cNvPr>
              <p:cNvSpPr/>
              <p:nvPr/>
            </p:nvSpPr>
            <p:spPr>
              <a:xfrm>
                <a:off x="7326423" y="3439732"/>
                <a:ext cx="27432" cy="27432"/>
              </a:xfrm>
              <a:prstGeom prst="rect">
                <a:avLst/>
              </a:prstGeom>
              <a:solidFill>
                <a:srgbClr val="00A3A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a:extLst>
                  <a:ext uri="{FF2B5EF4-FFF2-40B4-BE49-F238E27FC236}">
                    <a16:creationId xmlns:a16="http://schemas.microsoft.com/office/drawing/2014/main" id="{A5912ABC-BD06-69ED-5276-5FF7F665F90A}"/>
                  </a:ext>
                </a:extLst>
              </p:cNvPr>
              <p:cNvSpPr/>
              <p:nvPr/>
            </p:nvSpPr>
            <p:spPr>
              <a:xfrm>
                <a:off x="7326587" y="3849340"/>
                <a:ext cx="27432" cy="36576"/>
              </a:xfrm>
              <a:prstGeom prst="rect">
                <a:avLst/>
              </a:prstGeom>
              <a:solidFill>
                <a:srgbClr val="00A3A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9" name="Rectangle 48">
              <a:extLst>
                <a:ext uri="{FF2B5EF4-FFF2-40B4-BE49-F238E27FC236}">
                  <a16:creationId xmlns:a16="http://schemas.microsoft.com/office/drawing/2014/main" id="{97A0F895-C5BE-53EA-4DA3-4F54AFC888A7}"/>
                </a:ext>
              </a:extLst>
            </p:cNvPr>
            <p:cNvSpPr/>
            <p:nvPr/>
          </p:nvSpPr>
          <p:spPr>
            <a:xfrm>
              <a:off x="7320914" y="3661304"/>
              <a:ext cx="3351654" cy="418362"/>
            </a:xfrm>
            <a:prstGeom prst="rect">
              <a:avLst/>
            </a:prstGeom>
          </p:spPr>
          <p:txBody>
            <a:bodyPr wrap="none">
              <a:spAutoFit/>
            </a:bodyPr>
            <a:lstStyle/>
            <a:p>
              <a:r>
                <a:rPr lang="en-US" b="1" dirty="0">
                  <a:solidFill>
                    <a:schemeClr val="bg1"/>
                  </a:solidFill>
                </a:rPr>
                <a:t>Short comes of Existing System</a:t>
              </a:r>
            </a:p>
          </p:txBody>
        </p:sp>
        <p:sp>
          <p:nvSpPr>
            <p:cNvPr id="51" name="TextBox 50">
              <a:extLst>
                <a:ext uri="{FF2B5EF4-FFF2-40B4-BE49-F238E27FC236}">
                  <a16:creationId xmlns:a16="http://schemas.microsoft.com/office/drawing/2014/main" id="{F51EFEAF-93D6-61EA-90DB-6B3737C25440}"/>
                </a:ext>
              </a:extLst>
            </p:cNvPr>
            <p:cNvSpPr txBox="1"/>
            <p:nvPr/>
          </p:nvSpPr>
          <p:spPr>
            <a:xfrm>
              <a:off x="6444334" y="4068996"/>
              <a:ext cx="4321790" cy="1324812"/>
            </a:xfrm>
            <a:prstGeom prst="rect">
              <a:avLst/>
            </a:prstGeom>
            <a:noFill/>
          </p:spPr>
          <p:txBody>
            <a:bodyPr wrap="square" rtlCol="0">
              <a:spAutoFit/>
            </a:bodyPr>
            <a:lstStyle/>
            <a:p>
              <a:pPr marL="285750" indent="-285750">
                <a:buFont typeface="Arial" panose="020B0604020202020204" pitchFamily="34" charset="0"/>
                <a:buChar char="•"/>
              </a:pPr>
              <a:r>
                <a:rPr lang="en-US" sz="1400" b="1" dirty="0">
                  <a:solidFill>
                    <a:schemeClr val="bg2"/>
                  </a:solidFill>
                </a:rPr>
                <a:t>Faking a paper-based educational certificate is easy.</a:t>
              </a:r>
            </a:p>
            <a:p>
              <a:pPr marL="285750" indent="-285750">
                <a:buFont typeface="Arial" panose="020B0604020202020204" pitchFamily="34" charset="0"/>
                <a:buChar char="•"/>
              </a:pPr>
              <a:r>
                <a:rPr lang="en-US" sz="1400" b="1" dirty="0">
                  <a:solidFill>
                    <a:schemeClr val="bg2"/>
                  </a:solidFill>
                </a:rPr>
                <a:t>Regenerating a certificate by the university has a lot of challenges.</a:t>
              </a:r>
            </a:p>
            <a:p>
              <a:pPr marL="285750" indent="-285750">
                <a:buFont typeface="Arial" panose="020B0604020202020204" pitchFamily="34" charset="0"/>
                <a:buChar char="•"/>
              </a:pPr>
              <a:endParaRPr lang="en-US" sz="1400" b="1" dirty="0">
                <a:solidFill>
                  <a:schemeClr val="bg2"/>
                </a:solidFill>
              </a:endParaRPr>
            </a:p>
          </p:txBody>
        </p:sp>
      </p:grpSp>
      <p:grpSp>
        <p:nvGrpSpPr>
          <p:cNvPr id="59" name="Group 58">
            <a:extLst>
              <a:ext uri="{FF2B5EF4-FFF2-40B4-BE49-F238E27FC236}">
                <a16:creationId xmlns:a16="http://schemas.microsoft.com/office/drawing/2014/main" id="{70D080B7-D3F7-2415-CA77-D70768A12530}"/>
              </a:ext>
            </a:extLst>
          </p:cNvPr>
          <p:cNvGrpSpPr/>
          <p:nvPr/>
        </p:nvGrpSpPr>
        <p:grpSpPr>
          <a:xfrm>
            <a:off x="987760" y="3415357"/>
            <a:ext cx="3881056" cy="2215450"/>
            <a:chOff x="987760" y="3415357"/>
            <a:chExt cx="3881056" cy="2215450"/>
          </a:xfrm>
        </p:grpSpPr>
        <p:sp>
          <p:nvSpPr>
            <p:cNvPr id="56" name="Rectangle: Rounded Corners 55">
              <a:extLst>
                <a:ext uri="{FF2B5EF4-FFF2-40B4-BE49-F238E27FC236}">
                  <a16:creationId xmlns:a16="http://schemas.microsoft.com/office/drawing/2014/main" id="{54D59C5A-030A-D7F3-AE4B-53122F67D60F}"/>
                </a:ext>
              </a:extLst>
            </p:cNvPr>
            <p:cNvSpPr/>
            <p:nvPr/>
          </p:nvSpPr>
          <p:spPr>
            <a:xfrm>
              <a:off x="988244" y="5038121"/>
              <a:ext cx="3880572" cy="592686"/>
            </a:xfrm>
            <a:prstGeom prst="roundRect">
              <a:avLst/>
            </a:prstGeom>
            <a:solidFill>
              <a:schemeClr val="tx2">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6D2077"/>
                  </a:solidFill>
                </a:rPr>
                <a:t>Sixteen Post Graduation teachers obtained jobs with fake academic certificates in government-run schools of the state(click)</a:t>
              </a:r>
            </a:p>
          </p:txBody>
        </p:sp>
        <p:sp>
          <p:nvSpPr>
            <p:cNvPr id="57" name="Rectangle: Rounded Corners 56">
              <a:extLst>
                <a:ext uri="{FF2B5EF4-FFF2-40B4-BE49-F238E27FC236}">
                  <a16:creationId xmlns:a16="http://schemas.microsoft.com/office/drawing/2014/main" id="{A4B702F5-55C5-4906-446D-C1CC4482C106}"/>
                </a:ext>
              </a:extLst>
            </p:cNvPr>
            <p:cNvSpPr/>
            <p:nvPr/>
          </p:nvSpPr>
          <p:spPr>
            <a:xfrm>
              <a:off x="987760" y="4277483"/>
              <a:ext cx="3880572" cy="592686"/>
            </a:xfrm>
            <a:prstGeom prst="roundRect">
              <a:avLst/>
            </a:prstGeom>
            <a:solidFill>
              <a:schemeClr val="tx2">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6D2077"/>
                  </a:solidFill>
                </a:rPr>
                <a:t>● The Maharashtra Medical Council(MMC) in Mumbai has busted a clutch of 57 doctors who submitted fake Post Graduation degrees(click).</a:t>
              </a:r>
            </a:p>
          </p:txBody>
        </p:sp>
        <p:sp>
          <p:nvSpPr>
            <p:cNvPr id="58" name="Rectangle: Rounded Corners 57">
              <a:extLst>
                <a:ext uri="{FF2B5EF4-FFF2-40B4-BE49-F238E27FC236}">
                  <a16:creationId xmlns:a16="http://schemas.microsoft.com/office/drawing/2014/main" id="{A91A6A3C-13F6-EECE-F1FC-53F4BDD4A871}"/>
                </a:ext>
              </a:extLst>
            </p:cNvPr>
            <p:cNvSpPr/>
            <p:nvPr/>
          </p:nvSpPr>
          <p:spPr>
            <a:xfrm>
              <a:off x="987760" y="3415357"/>
              <a:ext cx="3880572" cy="592686"/>
            </a:xfrm>
            <a:prstGeom prst="roundRect">
              <a:avLst/>
            </a:prstGeom>
            <a:solidFill>
              <a:schemeClr val="tx2">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6D2077"/>
                  </a:solidFill>
                </a:rPr>
                <a:t>● Gang of forgers sold 50,000 fake university degrees in New Delhi(click).</a:t>
              </a:r>
            </a:p>
          </p:txBody>
        </p:sp>
      </p:grpSp>
      <p:sp>
        <p:nvSpPr>
          <p:cNvPr id="60" name="Title 1">
            <a:extLst>
              <a:ext uri="{FF2B5EF4-FFF2-40B4-BE49-F238E27FC236}">
                <a16:creationId xmlns:a16="http://schemas.microsoft.com/office/drawing/2014/main" id="{6A061E79-61B5-F7E5-E29C-21183E7D6C42}"/>
              </a:ext>
            </a:extLst>
          </p:cNvPr>
          <p:cNvSpPr txBox="1">
            <a:spLocks/>
          </p:cNvSpPr>
          <p:nvPr/>
        </p:nvSpPr>
        <p:spPr>
          <a:xfrm>
            <a:off x="838200" y="18670"/>
            <a:ext cx="10515600" cy="734804"/>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Blockchain for Academic Certification(As-Is Process)</a:t>
            </a:r>
            <a:endParaRPr lang="en-GB" dirty="0"/>
          </a:p>
        </p:txBody>
      </p:sp>
      <p:cxnSp>
        <p:nvCxnSpPr>
          <p:cNvPr id="3" name="Straight Connector 2">
            <a:extLst>
              <a:ext uri="{FF2B5EF4-FFF2-40B4-BE49-F238E27FC236}">
                <a16:creationId xmlns:a16="http://schemas.microsoft.com/office/drawing/2014/main" id="{B4D9AE69-636A-17A2-51B8-BA6DF1A7C304}"/>
              </a:ext>
            </a:extLst>
          </p:cNvPr>
          <p:cNvCxnSpPr>
            <a:cxnSpLocks/>
          </p:cNvCxnSpPr>
          <p:nvPr/>
        </p:nvCxnSpPr>
        <p:spPr>
          <a:xfrm flipV="1">
            <a:off x="0" y="791442"/>
            <a:ext cx="12192000" cy="5339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3775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6">
            <a:extLst>
              <a:ext uri="{FF2B5EF4-FFF2-40B4-BE49-F238E27FC236}">
                <a16:creationId xmlns:a16="http://schemas.microsoft.com/office/drawing/2014/main" id="{572D588F-2860-B669-D068-4F6CF7205062}"/>
              </a:ext>
            </a:extLst>
          </p:cNvPr>
          <p:cNvSpPr/>
          <p:nvPr/>
        </p:nvSpPr>
        <p:spPr>
          <a:xfrm flipH="1">
            <a:off x="-22217" y="1215573"/>
            <a:ext cx="6677026" cy="2539010"/>
          </a:xfrm>
          <a:custGeom>
            <a:avLst/>
            <a:gdLst>
              <a:gd name="connsiteX0" fmla="*/ 0 w 5748337"/>
              <a:gd name="connsiteY0" fmla="*/ 0 h 2910855"/>
              <a:gd name="connsiteX1" fmla="*/ 5748337 w 5748337"/>
              <a:gd name="connsiteY1" fmla="*/ 0 h 2910855"/>
              <a:gd name="connsiteX2" fmla="*/ 5748337 w 5748337"/>
              <a:gd name="connsiteY2" fmla="*/ 2910855 h 2910855"/>
              <a:gd name="connsiteX3" fmla="*/ 0 w 5748337"/>
              <a:gd name="connsiteY3" fmla="*/ 2910855 h 2910855"/>
              <a:gd name="connsiteX4" fmla="*/ 0 w 5748337"/>
              <a:gd name="connsiteY4" fmla="*/ 0 h 2910855"/>
              <a:gd name="connsiteX0" fmla="*/ 0 w 5748337"/>
              <a:gd name="connsiteY0" fmla="*/ 0 h 2910855"/>
              <a:gd name="connsiteX1" fmla="*/ 5748337 w 5748337"/>
              <a:gd name="connsiteY1" fmla="*/ 0 h 2910855"/>
              <a:gd name="connsiteX2" fmla="*/ 5748337 w 5748337"/>
              <a:gd name="connsiteY2" fmla="*/ 2910855 h 2910855"/>
              <a:gd name="connsiteX3" fmla="*/ 357187 w 5748337"/>
              <a:gd name="connsiteY3" fmla="*/ 2053605 h 2910855"/>
              <a:gd name="connsiteX4" fmla="*/ 0 w 5748337"/>
              <a:gd name="connsiteY4" fmla="*/ 0 h 2910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8337" h="2910855">
                <a:moveTo>
                  <a:pt x="0" y="0"/>
                </a:moveTo>
                <a:lnTo>
                  <a:pt x="5748337" y="0"/>
                </a:lnTo>
                <a:lnTo>
                  <a:pt x="5748337" y="2910855"/>
                </a:lnTo>
                <a:lnTo>
                  <a:pt x="357187" y="2053605"/>
                </a:lnTo>
                <a:lnTo>
                  <a:pt x="0" y="0"/>
                </a:lnTo>
                <a:close/>
              </a:path>
            </a:pathLst>
          </a:custGeom>
          <a:solidFill>
            <a:srgbClr val="00206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Univers for KPMG" panose="020B0603020202020204" pitchFamily="34" charset="0"/>
            </a:endParaRPr>
          </a:p>
        </p:txBody>
      </p:sp>
      <p:sp>
        <p:nvSpPr>
          <p:cNvPr id="5" name="Title 1">
            <a:extLst>
              <a:ext uri="{FF2B5EF4-FFF2-40B4-BE49-F238E27FC236}">
                <a16:creationId xmlns:a16="http://schemas.microsoft.com/office/drawing/2014/main" id="{DB92A878-DAD3-3679-B8C7-BFAEC9C44129}"/>
              </a:ext>
            </a:extLst>
          </p:cNvPr>
          <p:cNvSpPr>
            <a:spLocks noGrp="1"/>
          </p:cNvSpPr>
          <p:nvPr>
            <p:ph type="title"/>
          </p:nvPr>
        </p:nvSpPr>
        <p:spPr>
          <a:xfrm>
            <a:off x="838200" y="11050"/>
            <a:ext cx="10515600" cy="734804"/>
          </a:xfrm>
        </p:spPr>
        <p:txBody>
          <a:bodyPr/>
          <a:lstStyle/>
          <a:p>
            <a:r>
              <a:rPr lang="en-US" dirty="0"/>
              <a:t>Solution Statement(To Be)</a:t>
            </a:r>
            <a:endParaRPr lang="en-GB" dirty="0"/>
          </a:p>
        </p:txBody>
      </p:sp>
      <p:sp>
        <p:nvSpPr>
          <p:cNvPr id="6" name="Rectangle: Rounded Corners 5">
            <a:extLst>
              <a:ext uri="{FF2B5EF4-FFF2-40B4-BE49-F238E27FC236}">
                <a16:creationId xmlns:a16="http://schemas.microsoft.com/office/drawing/2014/main" id="{C2F53401-5FB6-F835-B1BC-079C8DEDF3E2}"/>
              </a:ext>
            </a:extLst>
          </p:cNvPr>
          <p:cNvSpPr/>
          <p:nvPr/>
        </p:nvSpPr>
        <p:spPr>
          <a:xfrm>
            <a:off x="1170203" y="1036218"/>
            <a:ext cx="3409430" cy="39019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2060"/>
                </a:solidFill>
                <a:latin typeface="Univers for KPMG" panose="020B0603020202020204" pitchFamily="34" charset="0"/>
              </a:rPr>
              <a:t>Proposed Solution</a:t>
            </a:r>
          </a:p>
        </p:txBody>
      </p:sp>
      <p:sp>
        <p:nvSpPr>
          <p:cNvPr id="7" name="TextBox 6">
            <a:extLst>
              <a:ext uri="{FF2B5EF4-FFF2-40B4-BE49-F238E27FC236}">
                <a16:creationId xmlns:a16="http://schemas.microsoft.com/office/drawing/2014/main" id="{FE296FFF-1D86-30CD-1302-1BC808445263}"/>
              </a:ext>
            </a:extLst>
          </p:cNvPr>
          <p:cNvSpPr txBox="1"/>
          <p:nvPr/>
        </p:nvSpPr>
        <p:spPr>
          <a:xfrm>
            <a:off x="-99678" y="1928887"/>
            <a:ext cx="6295097" cy="830997"/>
          </a:xfrm>
          <a:prstGeom prst="rect">
            <a:avLst/>
          </a:prstGeom>
          <a:noFill/>
          <a:ln>
            <a:noFill/>
            <a:prstDash val="dash"/>
          </a:ln>
        </p:spPr>
        <p:txBody>
          <a:bodyPr wrap="square" lIns="182880" tIns="91440" rIns="182880" bIns="91440" rtlCol="0" anchor="ctr">
            <a:spAutoFit/>
          </a:bodyPr>
          <a:lstStyle/>
          <a:p>
            <a:pPr marL="171450" lvl="0" indent="-171450" algn="just">
              <a:buFont typeface="Wingdings" panose="05000000000000000000" pitchFamily="2" charset="2"/>
              <a:buChar char="v"/>
              <a:defRPr/>
            </a:pPr>
            <a:r>
              <a:rPr lang="en-US" sz="1400" b="1" dirty="0">
                <a:solidFill>
                  <a:schemeClr val="bg2"/>
                </a:solidFill>
                <a:latin typeface="Univers for KPMG" panose="020B0603020202020204" pitchFamily="34" charset="0"/>
              </a:rPr>
              <a:t> Building an app that verifies blockchain-based records for supply chain for food, it can be traced at harvest, at the packing shed, at wholesale markets and at retail outlets—to determine quality and marketability at each stage. </a:t>
            </a:r>
          </a:p>
        </p:txBody>
      </p:sp>
      <p:sp>
        <p:nvSpPr>
          <p:cNvPr id="8" name="Rectangle 7">
            <a:extLst>
              <a:ext uri="{FF2B5EF4-FFF2-40B4-BE49-F238E27FC236}">
                <a16:creationId xmlns:a16="http://schemas.microsoft.com/office/drawing/2014/main" id="{5E076E16-0D1C-CA8D-10A3-FC9117EDC39D}"/>
              </a:ext>
            </a:extLst>
          </p:cNvPr>
          <p:cNvSpPr/>
          <p:nvPr/>
        </p:nvSpPr>
        <p:spPr>
          <a:xfrm>
            <a:off x="7158539" y="1693801"/>
            <a:ext cx="3984728" cy="504972"/>
          </a:xfrm>
          <a:prstGeom prst="rect">
            <a:avLst/>
          </a:prstGeom>
          <a:noFill/>
          <a:ln w="12700" cap="flat" cmpd="sng" algn="ctr">
            <a:noFill/>
            <a:prstDash val="solid"/>
            <a:miter lim="800000"/>
          </a:ln>
          <a:effectLst/>
        </p:spPr>
        <p:txBody>
          <a:bodyPr lIns="54610" tIns="54610" rIns="54610" bIns="54610" rtlCol="0" anchor="ctr"/>
          <a:lstStyle/>
          <a:p>
            <a:pPr lvl="0" indent="-219456">
              <a:spcAft>
                <a:spcPts val="300"/>
              </a:spcAft>
              <a:defRPr/>
            </a:pPr>
            <a:r>
              <a:rPr lang="en-US" sz="1500" b="1" kern="0" dirty="0">
                <a:solidFill>
                  <a:srgbClr val="6D2077"/>
                </a:solidFill>
                <a:latin typeface="Univers for KPMG" panose="020B0603020202020204" pitchFamily="34" charset="0"/>
                <a:cs typeface="Arial" panose="020B0604020202020204" pitchFamily="34" charset="0"/>
              </a:rPr>
              <a:t>It becomes a  time-saving process by removing the method of verifying the data through third party agencies. </a:t>
            </a:r>
            <a:endParaRPr lang="en-US" sz="1500" kern="0" dirty="0">
              <a:solidFill>
                <a:srgbClr val="6D2077"/>
              </a:solidFill>
              <a:latin typeface="Univers for KPMG" panose="020B0603020202020204" pitchFamily="34" charset="0"/>
              <a:cs typeface="Arial" panose="020B0604020202020204" pitchFamily="34" charset="0"/>
            </a:endParaRPr>
          </a:p>
        </p:txBody>
      </p:sp>
      <p:grpSp>
        <p:nvGrpSpPr>
          <p:cNvPr id="12" name="Group 11">
            <a:extLst>
              <a:ext uri="{FF2B5EF4-FFF2-40B4-BE49-F238E27FC236}">
                <a16:creationId xmlns:a16="http://schemas.microsoft.com/office/drawing/2014/main" id="{16A50CB0-399A-E0A2-19E4-EBF9A58733C7}"/>
              </a:ext>
            </a:extLst>
          </p:cNvPr>
          <p:cNvGrpSpPr/>
          <p:nvPr/>
        </p:nvGrpSpPr>
        <p:grpSpPr>
          <a:xfrm>
            <a:off x="10503586" y="1708882"/>
            <a:ext cx="1688413" cy="3440236"/>
            <a:chOff x="10503586" y="1708882"/>
            <a:chExt cx="1688413" cy="3440236"/>
          </a:xfrm>
        </p:grpSpPr>
        <p:grpSp>
          <p:nvGrpSpPr>
            <p:cNvPr id="13" name="Group 12">
              <a:extLst>
                <a:ext uri="{FF2B5EF4-FFF2-40B4-BE49-F238E27FC236}">
                  <a16:creationId xmlns:a16="http://schemas.microsoft.com/office/drawing/2014/main" id="{C9FC96C3-04F4-0DB2-123A-65FDD3D785DC}"/>
                </a:ext>
              </a:extLst>
            </p:cNvPr>
            <p:cNvGrpSpPr/>
            <p:nvPr/>
          </p:nvGrpSpPr>
          <p:grpSpPr>
            <a:xfrm flipH="1">
              <a:off x="10503586" y="1708882"/>
              <a:ext cx="1688413" cy="3440236"/>
              <a:chOff x="9652001" y="1277177"/>
              <a:chExt cx="1688413" cy="3440236"/>
            </a:xfrm>
          </p:grpSpPr>
          <p:sp>
            <p:nvSpPr>
              <p:cNvPr id="25" name="Freeform 7">
                <a:extLst>
                  <a:ext uri="{FF2B5EF4-FFF2-40B4-BE49-F238E27FC236}">
                    <a16:creationId xmlns:a16="http://schemas.microsoft.com/office/drawing/2014/main" id="{779747E6-3A83-937E-D445-06A132EDA032}"/>
                  </a:ext>
                </a:extLst>
              </p:cNvPr>
              <p:cNvSpPr>
                <a:spLocks/>
              </p:cNvSpPr>
              <p:nvPr/>
            </p:nvSpPr>
            <p:spPr bwMode="auto">
              <a:xfrm>
                <a:off x="9652001" y="1432350"/>
                <a:ext cx="1178343" cy="3105853"/>
              </a:xfrm>
              <a:custGeom>
                <a:avLst/>
                <a:gdLst/>
                <a:ahLst/>
                <a:cxnLst>
                  <a:cxn ang="0">
                    <a:pos x="0" y="0"/>
                  </a:cxn>
                  <a:cxn ang="0">
                    <a:pos x="0" y="1089"/>
                  </a:cxn>
                  <a:cxn ang="0">
                    <a:pos x="544" y="544"/>
                  </a:cxn>
                  <a:cxn ang="0">
                    <a:pos x="0" y="0"/>
                  </a:cxn>
                </a:cxnLst>
                <a:rect l="0" t="0" r="r" b="b"/>
                <a:pathLst>
                  <a:path w="544" h="1089">
                    <a:moveTo>
                      <a:pt x="0" y="0"/>
                    </a:moveTo>
                    <a:cubicBezTo>
                      <a:pt x="0" y="1089"/>
                      <a:pt x="0" y="1089"/>
                      <a:pt x="0" y="1089"/>
                    </a:cubicBezTo>
                    <a:cubicBezTo>
                      <a:pt x="301" y="1089"/>
                      <a:pt x="544" y="845"/>
                      <a:pt x="544" y="544"/>
                    </a:cubicBezTo>
                    <a:cubicBezTo>
                      <a:pt x="544" y="244"/>
                      <a:pt x="301" y="0"/>
                      <a:pt x="0" y="0"/>
                    </a:cubicBezTo>
                    <a:close/>
                  </a:path>
                </a:pathLst>
              </a:custGeom>
              <a:gradFill flip="none" rotWithShape="1">
                <a:gsLst>
                  <a:gs pos="0">
                    <a:srgbClr val="6D2077">
                      <a:shade val="30000"/>
                      <a:satMod val="115000"/>
                    </a:srgbClr>
                  </a:gs>
                  <a:gs pos="50000">
                    <a:srgbClr val="6D2077">
                      <a:shade val="67500"/>
                      <a:satMod val="115000"/>
                    </a:srgbClr>
                  </a:gs>
                  <a:gs pos="100000">
                    <a:srgbClr val="6D2077">
                      <a:shade val="100000"/>
                      <a:satMod val="115000"/>
                    </a:srgbClr>
                  </a:gs>
                </a:gsLst>
                <a:lin ang="5400000" scaled="1"/>
                <a:tileRect/>
              </a:gradFill>
              <a:ln w="9525">
                <a:noFill/>
                <a:round/>
                <a:headEnd/>
                <a:tailEnd/>
              </a:ln>
            </p:spPr>
            <p:txBody>
              <a:bodyPr vert="horz" wrap="square" lIns="84406" tIns="42203" rIns="84406" bIns="42203"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300"/>
                  </a:spcAft>
                  <a:buClrTx/>
                  <a:buSzTx/>
                  <a:buFontTx/>
                  <a:buNone/>
                  <a:tabLst/>
                  <a:defRPr/>
                </a:pPr>
                <a:r>
                  <a:rPr kumimoji="0" lang="en-GB" sz="1600" b="1" i="0" u="none" strike="noStrike" kern="0" cap="none" spc="0" normalizeH="0" baseline="0" noProof="0" dirty="0">
                    <a:ln>
                      <a:noFill/>
                    </a:ln>
                    <a:solidFill>
                      <a:prstClr val="white"/>
                    </a:solidFill>
                    <a:effectLst/>
                    <a:uLnTx/>
                    <a:uFillTx/>
                    <a:latin typeface="Univers for KPMG" panose="020B0603020202020204" pitchFamily="34" charset="0"/>
                    <a:cs typeface="Arial" panose="020B0604020202020204" pitchFamily="34" charset="0"/>
                  </a:rPr>
                  <a:t>Benefits of Solution </a:t>
                </a:r>
              </a:p>
            </p:txBody>
          </p:sp>
          <p:sp>
            <p:nvSpPr>
              <p:cNvPr id="26" name="Freeform 6">
                <a:extLst>
                  <a:ext uri="{FF2B5EF4-FFF2-40B4-BE49-F238E27FC236}">
                    <a16:creationId xmlns:a16="http://schemas.microsoft.com/office/drawing/2014/main" id="{E53ED806-A744-7F80-257D-201C2C24511C}"/>
                  </a:ext>
                </a:extLst>
              </p:cNvPr>
              <p:cNvSpPr>
                <a:spLocks/>
              </p:cNvSpPr>
              <p:nvPr/>
            </p:nvSpPr>
            <p:spPr bwMode="auto">
              <a:xfrm>
                <a:off x="10294472" y="1277177"/>
                <a:ext cx="941547" cy="3440236"/>
              </a:xfrm>
              <a:custGeom>
                <a:avLst/>
                <a:gdLst/>
                <a:ahLst/>
                <a:cxnLst>
                  <a:cxn ang="0">
                    <a:pos x="2" y="1205"/>
                  </a:cxn>
                  <a:cxn ang="0">
                    <a:pos x="385" y="602"/>
                  </a:cxn>
                  <a:cxn ang="0">
                    <a:pos x="2" y="0"/>
                  </a:cxn>
                  <a:cxn ang="0">
                    <a:pos x="349" y="602"/>
                  </a:cxn>
                  <a:cxn ang="0">
                    <a:pos x="0" y="1206"/>
                  </a:cxn>
                </a:cxnLst>
                <a:rect l="0" t="0" r="r" b="b"/>
                <a:pathLst>
                  <a:path w="385" h="1206">
                    <a:moveTo>
                      <a:pt x="2" y="1205"/>
                    </a:moveTo>
                    <a:cubicBezTo>
                      <a:pt x="217" y="1104"/>
                      <a:pt x="385" y="860"/>
                      <a:pt x="385" y="602"/>
                    </a:cubicBezTo>
                    <a:cubicBezTo>
                      <a:pt x="385" y="345"/>
                      <a:pt x="217" y="101"/>
                      <a:pt x="2" y="0"/>
                    </a:cubicBezTo>
                    <a:cubicBezTo>
                      <a:pt x="210" y="120"/>
                      <a:pt x="349" y="345"/>
                      <a:pt x="349" y="602"/>
                    </a:cubicBezTo>
                    <a:cubicBezTo>
                      <a:pt x="349" y="861"/>
                      <a:pt x="209" y="1086"/>
                      <a:pt x="0" y="1206"/>
                    </a:cubicBezTo>
                  </a:path>
                </a:pathLst>
              </a:custGeom>
              <a:gradFill flip="none" rotWithShape="1">
                <a:gsLst>
                  <a:gs pos="0">
                    <a:srgbClr val="6D2077">
                      <a:lumMod val="40000"/>
                      <a:lumOff val="60000"/>
                      <a:shade val="30000"/>
                      <a:satMod val="115000"/>
                    </a:srgbClr>
                  </a:gs>
                  <a:gs pos="50000">
                    <a:srgbClr val="6D2077">
                      <a:lumMod val="40000"/>
                      <a:lumOff val="60000"/>
                      <a:shade val="67500"/>
                      <a:satMod val="115000"/>
                    </a:srgbClr>
                  </a:gs>
                  <a:gs pos="100000">
                    <a:srgbClr val="6D2077">
                      <a:lumMod val="40000"/>
                      <a:lumOff val="60000"/>
                      <a:shade val="100000"/>
                      <a:satMod val="115000"/>
                    </a:srgbClr>
                  </a:gs>
                </a:gsLst>
                <a:lin ang="10800000" scaled="1"/>
                <a:tileRect/>
              </a:gradFill>
              <a:ln w="9525">
                <a:noFill/>
                <a:round/>
                <a:headEnd/>
                <a:tailEnd/>
              </a:ln>
            </p:spPr>
            <p:txBody>
              <a:bodyPr vert="horz" wrap="square" lIns="84406" tIns="42203" rIns="84406" bIns="42203"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300"/>
                  </a:spcAft>
                  <a:buClrTx/>
                  <a:buSzTx/>
                  <a:buFontTx/>
                  <a:buNone/>
                  <a:tabLst/>
                  <a:defRPr/>
                </a:pPr>
                <a:endParaRPr kumimoji="0" lang="en-GB" sz="12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sp>
            <p:nvSpPr>
              <p:cNvPr id="27" name="Oval 26">
                <a:extLst>
                  <a:ext uri="{FF2B5EF4-FFF2-40B4-BE49-F238E27FC236}">
                    <a16:creationId xmlns:a16="http://schemas.microsoft.com/office/drawing/2014/main" id="{057DC7DF-736F-0B5A-A6E7-54FB9AE0F083}"/>
                  </a:ext>
                </a:extLst>
              </p:cNvPr>
              <p:cNvSpPr/>
              <p:nvPr/>
            </p:nvSpPr>
            <p:spPr>
              <a:xfrm>
                <a:off x="10834389" y="3485173"/>
                <a:ext cx="444645" cy="444645"/>
              </a:xfrm>
              <a:prstGeom prst="ellipse">
                <a:avLst/>
              </a:prstGeom>
              <a:solidFill>
                <a:srgbClr val="00A3A1">
                  <a:lumMod val="75000"/>
                </a:srgbClr>
              </a:solidFill>
              <a:ln w="12700" cap="flat" cmpd="sng" algn="ctr">
                <a:noFill/>
                <a:prstDash val="solid"/>
                <a:miter lim="800000"/>
              </a:ln>
              <a:effectLst/>
            </p:spPr>
            <p:txBody>
              <a:bodyPr wrap="square" lIns="0" tIns="0" rIns="0" bIns="0" rtlCol="0" anchor="ctr"/>
              <a:lstStyle/>
              <a:p>
                <a:pPr marL="0" marR="0" lvl="0" indent="0" algn="ctr" defTabSz="914400" eaLnBrk="1" fontAlgn="auto" latinLnBrk="0" hangingPunct="1">
                  <a:lnSpc>
                    <a:spcPct val="100000"/>
                  </a:lnSpc>
                  <a:spcBef>
                    <a:spcPts val="0"/>
                  </a:spcBef>
                  <a:spcAft>
                    <a:spcPts val="300"/>
                  </a:spcAft>
                  <a:buClrTx/>
                  <a:buSzTx/>
                  <a:buFontTx/>
                  <a:buNone/>
                  <a:tabLst/>
                  <a:defRPr/>
                </a:pPr>
                <a:endParaRPr kumimoji="0" lang="en-US" sz="800" b="1" i="0" u="none" strike="noStrike" kern="0" cap="none" spc="0" normalizeH="0" baseline="0" noProof="0">
                  <a:ln>
                    <a:noFill/>
                  </a:ln>
                  <a:solidFill>
                    <a:srgbClr val="FFFFFF"/>
                  </a:solidFill>
                  <a:effectLst/>
                  <a:uLnTx/>
                  <a:uFillTx/>
                  <a:latin typeface="Univers for KPMG" panose="020B0603020202020204" pitchFamily="34" charset="0"/>
                  <a:ea typeface="+mn-ea"/>
                  <a:cs typeface="Arial" panose="020B0604020202020204" pitchFamily="34" charset="0"/>
                </a:endParaRPr>
              </a:p>
            </p:txBody>
          </p:sp>
          <p:sp>
            <p:nvSpPr>
              <p:cNvPr id="28" name="Oval 27">
                <a:extLst>
                  <a:ext uri="{FF2B5EF4-FFF2-40B4-BE49-F238E27FC236}">
                    <a16:creationId xmlns:a16="http://schemas.microsoft.com/office/drawing/2014/main" id="{A1F88716-4C29-69EB-2471-C6FDBB20B58C}"/>
                  </a:ext>
                </a:extLst>
              </p:cNvPr>
              <p:cNvSpPr/>
              <p:nvPr/>
            </p:nvSpPr>
            <p:spPr>
              <a:xfrm>
                <a:off x="10895769" y="2462336"/>
                <a:ext cx="444645" cy="444645"/>
              </a:xfrm>
              <a:prstGeom prst="ellipse">
                <a:avLst/>
              </a:prstGeom>
              <a:solidFill>
                <a:srgbClr val="005EB8">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30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Univers for KPMG" panose="020B0603020202020204" pitchFamily="34" charset="0"/>
                  <a:ea typeface="+mn-ea"/>
                  <a:cs typeface="Arial" panose="020B0604020202020204" pitchFamily="34" charset="0"/>
                </a:endParaRPr>
              </a:p>
            </p:txBody>
          </p:sp>
          <p:sp>
            <p:nvSpPr>
              <p:cNvPr id="29" name="Oval 28">
                <a:extLst>
                  <a:ext uri="{FF2B5EF4-FFF2-40B4-BE49-F238E27FC236}">
                    <a16:creationId xmlns:a16="http://schemas.microsoft.com/office/drawing/2014/main" id="{CBB628C0-0DAA-86F6-2176-C2560ECE6F56}"/>
                  </a:ext>
                </a:extLst>
              </p:cNvPr>
              <p:cNvSpPr/>
              <p:nvPr/>
            </p:nvSpPr>
            <p:spPr>
              <a:xfrm>
                <a:off x="10472530" y="1363395"/>
                <a:ext cx="444645" cy="444645"/>
              </a:xfrm>
              <a:prstGeom prst="ellipse">
                <a:avLst/>
              </a:prstGeom>
              <a:solidFill>
                <a:srgbClr val="6D207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30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Univers for KPMG" panose="020B0603020202020204" pitchFamily="34" charset="0"/>
                  <a:ea typeface="+mn-ea"/>
                  <a:cs typeface="Arial" panose="020B0604020202020204" pitchFamily="34" charset="0"/>
                </a:endParaRPr>
              </a:p>
            </p:txBody>
          </p:sp>
          <p:sp>
            <p:nvSpPr>
              <p:cNvPr id="30" name="Oval 29">
                <a:extLst>
                  <a:ext uri="{FF2B5EF4-FFF2-40B4-BE49-F238E27FC236}">
                    <a16:creationId xmlns:a16="http://schemas.microsoft.com/office/drawing/2014/main" id="{B4B66661-DE90-B09C-201C-CE91E04B5B23}"/>
                  </a:ext>
                </a:extLst>
              </p:cNvPr>
              <p:cNvSpPr/>
              <p:nvPr/>
            </p:nvSpPr>
            <p:spPr>
              <a:xfrm>
                <a:off x="10389744" y="4248731"/>
                <a:ext cx="444645" cy="444645"/>
              </a:xfrm>
              <a:prstGeom prst="ellipse">
                <a:avLst/>
              </a:prstGeom>
              <a:solidFill>
                <a:srgbClr val="00338D">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30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Univers for KPMG" panose="020B0603020202020204" pitchFamily="34" charset="0"/>
                  <a:ea typeface="+mn-ea"/>
                  <a:cs typeface="Arial" panose="020B0604020202020204" pitchFamily="34" charset="0"/>
                </a:endParaRPr>
              </a:p>
            </p:txBody>
          </p:sp>
        </p:grpSp>
        <p:sp>
          <p:nvSpPr>
            <p:cNvPr id="14" name="Freeform 69">
              <a:extLst>
                <a:ext uri="{FF2B5EF4-FFF2-40B4-BE49-F238E27FC236}">
                  <a16:creationId xmlns:a16="http://schemas.microsoft.com/office/drawing/2014/main" id="{8CB469FB-751F-A1E6-8063-E27378229CCD}"/>
                </a:ext>
              </a:extLst>
            </p:cNvPr>
            <p:cNvSpPr>
              <a:spLocks noEditPoints="1"/>
            </p:cNvSpPr>
            <p:nvPr/>
          </p:nvSpPr>
          <p:spPr bwMode="auto">
            <a:xfrm>
              <a:off x="11029715" y="4771612"/>
              <a:ext cx="407222" cy="233002"/>
            </a:xfrm>
            <a:custGeom>
              <a:avLst/>
              <a:gdLst>
                <a:gd name="T0" fmla="*/ 63 w 1268"/>
                <a:gd name="T1" fmla="*/ 759 h 866"/>
                <a:gd name="T2" fmla="*/ 2 w 1268"/>
                <a:gd name="T3" fmla="*/ 707 h 866"/>
                <a:gd name="T4" fmla="*/ 20 w 1268"/>
                <a:gd name="T5" fmla="*/ 591 h 866"/>
                <a:gd name="T6" fmla="*/ 164 w 1268"/>
                <a:gd name="T7" fmla="*/ 512 h 866"/>
                <a:gd name="T8" fmla="*/ 170 w 1268"/>
                <a:gd name="T9" fmla="*/ 438 h 866"/>
                <a:gd name="T10" fmla="*/ 148 w 1268"/>
                <a:gd name="T11" fmla="*/ 386 h 866"/>
                <a:gd name="T12" fmla="*/ 121 w 1268"/>
                <a:gd name="T13" fmla="*/ 340 h 866"/>
                <a:gd name="T14" fmla="*/ 126 w 1268"/>
                <a:gd name="T15" fmla="*/ 289 h 866"/>
                <a:gd name="T16" fmla="*/ 147 w 1268"/>
                <a:gd name="T17" fmla="*/ 289 h 866"/>
                <a:gd name="T18" fmla="*/ 156 w 1268"/>
                <a:gd name="T19" fmla="*/ 162 h 866"/>
                <a:gd name="T20" fmla="*/ 257 w 1268"/>
                <a:gd name="T21" fmla="*/ 94 h 866"/>
                <a:gd name="T22" fmla="*/ 333 w 1268"/>
                <a:gd name="T23" fmla="*/ 109 h 866"/>
                <a:gd name="T24" fmla="*/ 400 w 1268"/>
                <a:gd name="T25" fmla="*/ 210 h 866"/>
                <a:gd name="T26" fmla="*/ 400 w 1268"/>
                <a:gd name="T27" fmla="*/ 292 h 866"/>
                <a:gd name="T28" fmla="*/ 425 w 1268"/>
                <a:gd name="T29" fmla="*/ 301 h 866"/>
                <a:gd name="T30" fmla="*/ 412 w 1268"/>
                <a:gd name="T31" fmla="*/ 368 h 866"/>
                <a:gd name="T32" fmla="*/ 390 w 1268"/>
                <a:gd name="T33" fmla="*/ 386 h 866"/>
                <a:gd name="T34" fmla="*/ 361 w 1268"/>
                <a:gd name="T35" fmla="*/ 473 h 866"/>
                <a:gd name="T36" fmla="*/ 422 w 1268"/>
                <a:gd name="T37" fmla="*/ 548 h 866"/>
                <a:gd name="T38" fmla="*/ 304 w 1268"/>
                <a:gd name="T39" fmla="*/ 632 h 866"/>
                <a:gd name="T40" fmla="*/ 1252 w 1268"/>
                <a:gd name="T41" fmla="*/ 609 h 866"/>
                <a:gd name="T42" fmla="*/ 1137 w 1268"/>
                <a:gd name="T43" fmla="*/ 543 h 866"/>
                <a:gd name="T44" fmla="*/ 1117 w 1268"/>
                <a:gd name="T45" fmla="*/ 488 h 866"/>
                <a:gd name="T46" fmla="*/ 1219 w 1268"/>
                <a:gd name="T47" fmla="*/ 445 h 866"/>
                <a:gd name="T48" fmla="*/ 1227 w 1268"/>
                <a:gd name="T49" fmla="*/ 400 h 866"/>
                <a:gd name="T50" fmla="*/ 1182 w 1268"/>
                <a:gd name="T51" fmla="*/ 311 h 866"/>
                <a:gd name="T52" fmla="*/ 1134 w 1268"/>
                <a:gd name="T53" fmla="*/ 171 h 866"/>
                <a:gd name="T54" fmla="*/ 1009 w 1268"/>
                <a:gd name="T55" fmla="*/ 135 h 866"/>
                <a:gd name="T56" fmla="*/ 912 w 1268"/>
                <a:gd name="T57" fmla="*/ 214 h 866"/>
                <a:gd name="T58" fmla="*/ 869 w 1268"/>
                <a:gd name="T59" fmla="*/ 378 h 866"/>
                <a:gd name="T60" fmla="*/ 828 w 1268"/>
                <a:gd name="T61" fmla="*/ 424 h 866"/>
                <a:gd name="T62" fmla="*/ 917 w 1268"/>
                <a:gd name="T63" fmla="*/ 469 h 866"/>
                <a:gd name="T64" fmla="*/ 956 w 1268"/>
                <a:gd name="T65" fmla="*/ 522 h 866"/>
                <a:gd name="T66" fmla="*/ 962 w 1268"/>
                <a:gd name="T67" fmla="*/ 593 h 866"/>
                <a:gd name="T68" fmla="*/ 1018 w 1268"/>
                <a:gd name="T69" fmla="*/ 718 h 866"/>
                <a:gd name="T70" fmla="*/ 1200 w 1268"/>
                <a:gd name="T71" fmla="*/ 754 h 866"/>
                <a:gd name="T72" fmla="*/ 1267 w 1268"/>
                <a:gd name="T73" fmla="*/ 705 h 866"/>
                <a:gd name="T74" fmla="*/ 933 w 1268"/>
                <a:gd name="T75" fmla="*/ 607 h 866"/>
                <a:gd name="T76" fmla="*/ 766 w 1268"/>
                <a:gd name="T77" fmla="*/ 506 h 866"/>
                <a:gd name="T78" fmla="*/ 798 w 1268"/>
                <a:gd name="T79" fmla="*/ 379 h 866"/>
                <a:gd name="T80" fmla="*/ 823 w 1268"/>
                <a:gd name="T81" fmla="*/ 367 h 866"/>
                <a:gd name="T82" fmla="*/ 849 w 1268"/>
                <a:gd name="T83" fmla="*/ 285 h 866"/>
                <a:gd name="T84" fmla="*/ 826 w 1268"/>
                <a:gd name="T85" fmla="*/ 254 h 866"/>
                <a:gd name="T86" fmla="*/ 819 w 1268"/>
                <a:gd name="T87" fmla="*/ 124 h 866"/>
                <a:gd name="T88" fmla="*/ 704 w 1268"/>
                <a:gd name="T89" fmla="*/ 7 h 866"/>
                <a:gd name="T90" fmla="*/ 551 w 1268"/>
                <a:gd name="T91" fmla="*/ 29 h 866"/>
                <a:gd name="T92" fmla="*/ 474 w 1268"/>
                <a:gd name="T93" fmla="*/ 176 h 866"/>
                <a:gd name="T94" fmla="*/ 473 w 1268"/>
                <a:gd name="T95" fmla="*/ 254 h 866"/>
                <a:gd name="T96" fmla="*/ 455 w 1268"/>
                <a:gd name="T97" fmla="*/ 294 h 866"/>
                <a:gd name="T98" fmla="*/ 481 w 1268"/>
                <a:gd name="T99" fmla="*/ 371 h 866"/>
                <a:gd name="T100" fmla="*/ 506 w 1268"/>
                <a:gd name="T101" fmla="*/ 378 h 866"/>
                <a:gd name="T102" fmla="*/ 533 w 1268"/>
                <a:gd name="T103" fmla="*/ 513 h 866"/>
                <a:gd name="T104" fmla="*/ 356 w 1268"/>
                <a:gd name="T105" fmla="*/ 615 h 866"/>
                <a:gd name="T106" fmla="*/ 308 w 1268"/>
                <a:gd name="T107" fmla="*/ 720 h 866"/>
                <a:gd name="T108" fmla="*/ 332 w 1268"/>
                <a:gd name="T109" fmla="*/ 829 h 866"/>
                <a:gd name="T110" fmla="*/ 544 w 1268"/>
                <a:gd name="T111" fmla="*/ 865 h 866"/>
                <a:gd name="T112" fmla="*/ 932 w 1268"/>
                <a:gd name="T113" fmla="*/ 847 h 866"/>
                <a:gd name="T114" fmla="*/ 992 w 1268"/>
                <a:gd name="T115" fmla="*/ 772 h 866"/>
                <a:gd name="T116" fmla="*/ 972 w 1268"/>
                <a:gd name="T117" fmla="*/ 644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68" h="866">
                  <a:moveTo>
                    <a:pt x="280" y="772"/>
                  </a:moveTo>
                  <a:lnTo>
                    <a:pt x="275" y="772"/>
                  </a:lnTo>
                  <a:lnTo>
                    <a:pt x="271" y="772"/>
                  </a:lnTo>
                  <a:lnTo>
                    <a:pt x="226" y="771"/>
                  </a:lnTo>
                  <a:lnTo>
                    <a:pt x="187" y="770"/>
                  </a:lnTo>
                  <a:lnTo>
                    <a:pt x="153" y="769"/>
                  </a:lnTo>
                  <a:lnTo>
                    <a:pt x="125" y="767"/>
                  </a:lnTo>
                  <a:lnTo>
                    <a:pt x="100" y="765"/>
                  </a:lnTo>
                  <a:lnTo>
                    <a:pt x="79" y="762"/>
                  </a:lnTo>
                  <a:lnTo>
                    <a:pt x="63" y="759"/>
                  </a:lnTo>
                  <a:lnTo>
                    <a:pt x="49" y="756"/>
                  </a:lnTo>
                  <a:lnTo>
                    <a:pt x="39" y="753"/>
                  </a:lnTo>
                  <a:lnTo>
                    <a:pt x="30" y="750"/>
                  </a:lnTo>
                  <a:lnTo>
                    <a:pt x="24" y="745"/>
                  </a:lnTo>
                  <a:lnTo>
                    <a:pt x="20" y="742"/>
                  </a:lnTo>
                  <a:lnTo>
                    <a:pt x="13" y="734"/>
                  </a:lnTo>
                  <a:lnTo>
                    <a:pt x="8" y="727"/>
                  </a:lnTo>
                  <a:lnTo>
                    <a:pt x="6" y="722"/>
                  </a:lnTo>
                  <a:lnTo>
                    <a:pt x="4" y="715"/>
                  </a:lnTo>
                  <a:lnTo>
                    <a:pt x="2" y="707"/>
                  </a:lnTo>
                  <a:lnTo>
                    <a:pt x="1" y="698"/>
                  </a:lnTo>
                  <a:lnTo>
                    <a:pt x="0" y="678"/>
                  </a:lnTo>
                  <a:lnTo>
                    <a:pt x="1" y="655"/>
                  </a:lnTo>
                  <a:lnTo>
                    <a:pt x="2" y="645"/>
                  </a:lnTo>
                  <a:lnTo>
                    <a:pt x="4" y="634"/>
                  </a:lnTo>
                  <a:lnTo>
                    <a:pt x="6" y="624"/>
                  </a:lnTo>
                  <a:lnTo>
                    <a:pt x="9" y="614"/>
                  </a:lnTo>
                  <a:lnTo>
                    <a:pt x="12" y="605"/>
                  </a:lnTo>
                  <a:lnTo>
                    <a:pt x="15" y="597"/>
                  </a:lnTo>
                  <a:lnTo>
                    <a:pt x="20" y="591"/>
                  </a:lnTo>
                  <a:lnTo>
                    <a:pt x="24" y="587"/>
                  </a:lnTo>
                  <a:lnTo>
                    <a:pt x="30" y="580"/>
                  </a:lnTo>
                  <a:lnTo>
                    <a:pt x="39" y="574"/>
                  </a:lnTo>
                  <a:lnTo>
                    <a:pt x="48" y="566"/>
                  </a:lnTo>
                  <a:lnTo>
                    <a:pt x="60" y="560"/>
                  </a:lnTo>
                  <a:lnTo>
                    <a:pt x="92" y="545"/>
                  </a:lnTo>
                  <a:lnTo>
                    <a:pt x="126" y="530"/>
                  </a:lnTo>
                  <a:lnTo>
                    <a:pt x="140" y="524"/>
                  </a:lnTo>
                  <a:lnTo>
                    <a:pt x="154" y="518"/>
                  </a:lnTo>
                  <a:lnTo>
                    <a:pt x="164" y="512"/>
                  </a:lnTo>
                  <a:lnTo>
                    <a:pt x="170" y="508"/>
                  </a:lnTo>
                  <a:lnTo>
                    <a:pt x="173" y="503"/>
                  </a:lnTo>
                  <a:lnTo>
                    <a:pt x="178" y="493"/>
                  </a:lnTo>
                  <a:lnTo>
                    <a:pt x="180" y="487"/>
                  </a:lnTo>
                  <a:lnTo>
                    <a:pt x="181" y="481"/>
                  </a:lnTo>
                  <a:lnTo>
                    <a:pt x="182" y="473"/>
                  </a:lnTo>
                  <a:lnTo>
                    <a:pt x="181" y="466"/>
                  </a:lnTo>
                  <a:lnTo>
                    <a:pt x="180" y="459"/>
                  </a:lnTo>
                  <a:lnTo>
                    <a:pt x="178" y="453"/>
                  </a:lnTo>
                  <a:lnTo>
                    <a:pt x="170" y="438"/>
                  </a:lnTo>
                  <a:lnTo>
                    <a:pt x="165" y="422"/>
                  </a:lnTo>
                  <a:lnTo>
                    <a:pt x="161" y="404"/>
                  </a:lnTo>
                  <a:lnTo>
                    <a:pt x="156" y="386"/>
                  </a:lnTo>
                  <a:lnTo>
                    <a:pt x="154" y="386"/>
                  </a:lnTo>
                  <a:lnTo>
                    <a:pt x="152" y="386"/>
                  </a:lnTo>
                  <a:lnTo>
                    <a:pt x="151" y="386"/>
                  </a:lnTo>
                  <a:lnTo>
                    <a:pt x="151" y="386"/>
                  </a:lnTo>
                  <a:lnTo>
                    <a:pt x="151" y="386"/>
                  </a:lnTo>
                  <a:lnTo>
                    <a:pt x="151" y="386"/>
                  </a:lnTo>
                  <a:lnTo>
                    <a:pt x="148" y="386"/>
                  </a:lnTo>
                  <a:lnTo>
                    <a:pt x="144" y="385"/>
                  </a:lnTo>
                  <a:lnTo>
                    <a:pt x="140" y="384"/>
                  </a:lnTo>
                  <a:lnTo>
                    <a:pt x="137" y="381"/>
                  </a:lnTo>
                  <a:lnTo>
                    <a:pt x="135" y="378"/>
                  </a:lnTo>
                  <a:lnTo>
                    <a:pt x="133" y="375"/>
                  </a:lnTo>
                  <a:lnTo>
                    <a:pt x="131" y="368"/>
                  </a:lnTo>
                  <a:lnTo>
                    <a:pt x="130" y="365"/>
                  </a:lnTo>
                  <a:lnTo>
                    <a:pt x="129" y="361"/>
                  </a:lnTo>
                  <a:lnTo>
                    <a:pt x="126" y="350"/>
                  </a:lnTo>
                  <a:lnTo>
                    <a:pt x="121" y="340"/>
                  </a:lnTo>
                  <a:lnTo>
                    <a:pt x="119" y="332"/>
                  </a:lnTo>
                  <a:lnTo>
                    <a:pt x="118" y="327"/>
                  </a:lnTo>
                  <a:lnTo>
                    <a:pt x="116" y="321"/>
                  </a:lnTo>
                  <a:lnTo>
                    <a:pt x="115" y="312"/>
                  </a:lnTo>
                  <a:lnTo>
                    <a:pt x="115" y="304"/>
                  </a:lnTo>
                  <a:lnTo>
                    <a:pt x="116" y="301"/>
                  </a:lnTo>
                  <a:lnTo>
                    <a:pt x="117" y="297"/>
                  </a:lnTo>
                  <a:lnTo>
                    <a:pt x="119" y="294"/>
                  </a:lnTo>
                  <a:lnTo>
                    <a:pt x="121" y="292"/>
                  </a:lnTo>
                  <a:lnTo>
                    <a:pt x="126" y="289"/>
                  </a:lnTo>
                  <a:lnTo>
                    <a:pt x="131" y="289"/>
                  </a:lnTo>
                  <a:lnTo>
                    <a:pt x="132" y="289"/>
                  </a:lnTo>
                  <a:lnTo>
                    <a:pt x="134" y="289"/>
                  </a:lnTo>
                  <a:lnTo>
                    <a:pt x="137" y="290"/>
                  </a:lnTo>
                  <a:lnTo>
                    <a:pt x="140" y="292"/>
                  </a:lnTo>
                  <a:lnTo>
                    <a:pt x="141" y="292"/>
                  </a:lnTo>
                  <a:lnTo>
                    <a:pt x="141" y="293"/>
                  </a:lnTo>
                  <a:lnTo>
                    <a:pt x="144" y="292"/>
                  </a:lnTo>
                  <a:lnTo>
                    <a:pt x="145" y="291"/>
                  </a:lnTo>
                  <a:lnTo>
                    <a:pt x="147" y="289"/>
                  </a:lnTo>
                  <a:lnTo>
                    <a:pt x="147" y="287"/>
                  </a:lnTo>
                  <a:lnTo>
                    <a:pt x="144" y="271"/>
                  </a:lnTo>
                  <a:lnTo>
                    <a:pt x="143" y="255"/>
                  </a:lnTo>
                  <a:lnTo>
                    <a:pt x="141" y="239"/>
                  </a:lnTo>
                  <a:lnTo>
                    <a:pt x="140" y="223"/>
                  </a:lnTo>
                  <a:lnTo>
                    <a:pt x="141" y="210"/>
                  </a:lnTo>
                  <a:lnTo>
                    <a:pt x="144" y="198"/>
                  </a:lnTo>
                  <a:lnTo>
                    <a:pt x="147" y="185"/>
                  </a:lnTo>
                  <a:lnTo>
                    <a:pt x="151" y="173"/>
                  </a:lnTo>
                  <a:lnTo>
                    <a:pt x="156" y="162"/>
                  </a:lnTo>
                  <a:lnTo>
                    <a:pt x="163" y="151"/>
                  </a:lnTo>
                  <a:lnTo>
                    <a:pt x="170" y="141"/>
                  </a:lnTo>
                  <a:lnTo>
                    <a:pt x="179" y="132"/>
                  </a:lnTo>
                  <a:lnTo>
                    <a:pt x="188" y="124"/>
                  </a:lnTo>
                  <a:lnTo>
                    <a:pt x="198" y="116"/>
                  </a:lnTo>
                  <a:lnTo>
                    <a:pt x="208" y="109"/>
                  </a:lnTo>
                  <a:lnTo>
                    <a:pt x="220" y="103"/>
                  </a:lnTo>
                  <a:lnTo>
                    <a:pt x="232" y="99"/>
                  </a:lnTo>
                  <a:lnTo>
                    <a:pt x="244" y="96"/>
                  </a:lnTo>
                  <a:lnTo>
                    <a:pt x="257" y="94"/>
                  </a:lnTo>
                  <a:lnTo>
                    <a:pt x="271" y="94"/>
                  </a:lnTo>
                  <a:lnTo>
                    <a:pt x="271" y="94"/>
                  </a:lnTo>
                  <a:lnTo>
                    <a:pt x="271" y="94"/>
                  </a:lnTo>
                  <a:lnTo>
                    <a:pt x="271" y="94"/>
                  </a:lnTo>
                  <a:lnTo>
                    <a:pt x="271" y="94"/>
                  </a:lnTo>
                  <a:lnTo>
                    <a:pt x="284" y="94"/>
                  </a:lnTo>
                  <a:lnTo>
                    <a:pt x="297" y="96"/>
                  </a:lnTo>
                  <a:lnTo>
                    <a:pt x="310" y="99"/>
                  </a:lnTo>
                  <a:lnTo>
                    <a:pt x="322" y="103"/>
                  </a:lnTo>
                  <a:lnTo>
                    <a:pt x="333" y="109"/>
                  </a:lnTo>
                  <a:lnTo>
                    <a:pt x="344" y="116"/>
                  </a:lnTo>
                  <a:lnTo>
                    <a:pt x="353" y="124"/>
                  </a:lnTo>
                  <a:lnTo>
                    <a:pt x="363" y="132"/>
                  </a:lnTo>
                  <a:lnTo>
                    <a:pt x="371" y="141"/>
                  </a:lnTo>
                  <a:lnTo>
                    <a:pt x="379" y="151"/>
                  </a:lnTo>
                  <a:lnTo>
                    <a:pt x="385" y="162"/>
                  </a:lnTo>
                  <a:lnTo>
                    <a:pt x="390" y="173"/>
                  </a:lnTo>
                  <a:lnTo>
                    <a:pt x="395" y="185"/>
                  </a:lnTo>
                  <a:lnTo>
                    <a:pt x="398" y="198"/>
                  </a:lnTo>
                  <a:lnTo>
                    <a:pt x="400" y="210"/>
                  </a:lnTo>
                  <a:lnTo>
                    <a:pt x="401" y="223"/>
                  </a:lnTo>
                  <a:lnTo>
                    <a:pt x="401" y="239"/>
                  </a:lnTo>
                  <a:lnTo>
                    <a:pt x="399" y="255"/>
                  </a:lnTo>
                  <a:lnTo>
                    <a:pt x="398" y="271"/>
                  </a:lnTo>
                  <a:lnTo>
                    <a:pt x="395" y="287"/>
                  </a:lnTo>
                  <a:lnTo>
                    <a:pt x="396" y="289"/>
                  </a:lnTo>
                  <a:lnTo>
                    <a:pt x="397" y="291"/>
                  </a:lnTo>
                  <a:lnTo>
                    <a:pt x="398" y="292"/>
                  </a:lnTo>
                  <a:lnTo>
                    <a:pt x="400" y="293"/>
                  </a:lnTo>
                  <a:lnTo>
                    <a:pt x="400" y="292"/>
                  </a:lnTo>
                  <a:lnTo>
                    <a:pt x="401" y="292"/>
                  </a:lnTo>
                  <a:lnTo>
                    <a:pt x="404" y="290"/>
                  </a:lnTo>
                  <a:lnTo>
                    <a:pt x="407" y="289"/>
                  </a:lnTo>
                  <a:lnTo>
                    <a:pt x="409" y="289"/>
                  </a:lnTo>
                  <a:lnTo>
                    <a:pt x="410" y="289"/>
                  </a:lnTo>
                  <a:lnTo>
                    <a:pt x="416" y="289"/>
                  </a:lnTo>
                  <a:lnTo>
                    <a:pt x="421" y="292"/>
                  </a:lnTo>
                  <a:lnTo>
                    <a:pt x="422" y="294"/>
                  </a:lnTo>
                  <a:lnTo>
                    <a:pt x="424" y="297"/>
                  </a:lnTo>
                  <a:lnTo>
                    <a:pt x="425" y="301"/>
                  </a:lnTo>
                  <a:lnTo>
                    <a:pt x="426" y="304"/>
                  </a:lnTo>
                  <a:lnTo>
                    <a:pt x="426" y="312"/>
                  </a:lnTo>
                  <a:lnTo>
                    <a:pt x="425" y="321"/>
                  </a:lnTo>
                  <a:lnTo>
                    <a:pt x="423" y="327"/>
                  </a:lnTo>
                  <a:lnTo>
                    <a:pt x="422" y="332"/>
                  </a:lnTo>
                  <a:lnTo>
                    <a:pt x="420" y="340"/>
                  </a:lnTo>
                  <a:lnTo>
                    <a:pt x="417" y="350"/>
                  </a:lnTo>
                  <a:lnTo>
                    <a:pt x="414" y="361"/>
                  </a:lnTo>
                  <a:lnTo>
                    <a:pt x="412" y="365"/>
                  </a:lnTo>
                  <a:lnTo>
                    <a:pt x="412" y="368"/>
                  </a:lnTo>
                  <a:lnTo>
                    <a:pt x="408" y="375"/>
                  </a:lnTo>
                  <a:lnTo>
                    <a:pt x="406" y="378"/>
                  </a:lnTo>
                  <a:lnTo>
                    <a:pt x="404" y="381"/>
                  </a:lnTo>
                  <a:lnTo>
                    <a:pt x="401" y="384"/>
                  </a:lnTo>
                  <a:lnTo>
                    <a:pt x="398" y="385"/>
                  </a:lnTo>
                  <a:lnTo>
                    <a:pt x="394" y="386"/>
                  </a:lnTo>
                  <a:lnTo>
                    <a:pt x="390" y="386"/>
                  </a:lnTo>
                  <a:lnTo>
                    <a:pt x="390" y="386"/>
                  </a:lnTo>
                  <a:lnTo>
                    <a:pt x="390" y="386"/>
                  </a:lnTo>
                  <a:lnTo>
                    <a:pt x="390" y="386"/>
                  </a:lnTo>
                  <a:lnTo>
                    <a:pt x="390" y="386"/>
                  </a:lnTo>
                  <a:lnTo>
                    <a:pt x="387" y="386"/>
                  </a:lnTo>
                  <a:lnTo>
                    <a:pt x="385" y="386"/>
                  </a:lnTo>
                  <a:lnTo>
                    <a:pt x="381" y="404"/>
                  </a:lnTo>
                  <a:lnTo>
                    <a:pt x="377" y="422"/>
                  </a:lnTo>
                  <a:lnTo>
                    <a:pt x="371" y="438"/>
                  </a:lnTo>
                  <a:lnTo>
                    <a:pt x="364" y="453"/>
                  </a:lnTo>
                  <a:lnTo>
                    <a:pt x="362" y="459"/>
                  </a:lnTo>
                  <a:lnTo>
                    <a:pt x="361" y="466"/>
                  </a:lnTo>
                  <a:lnTo>
                    <a:pt x="361" y="473"/>
                  </a:lnTo>
                  <a:lnTo>
                    <a:pt x="361" y="481"/>
                  </a:lnTo>
                  <a:lnTo>
                    <a:pt x="362" y="487"/>
                  </a:lnTo>
                  <a:lnTo>
                    <a:pt x="364" y="493"/>
                  </a:lnTo>
                  <a:lnTo>
                    <a:pt x="368" y="503"/>
                  </a:lnTo>
                  <a:lnTo>
                    <a:pt x="371" y="508"/>
                  </a:lnTo>
                  <a:lnTo>
                    <a:pt x="381" y="515"/>
                  </a:lnTo>
                  <a:lnTo>
                    <a:pt x="397" y="522"/>
                  </a:lnTo>
                  <a:lnTo>
                    <a:pt x="418" y="531"/>
                  </a:lnTo>
                  <a:lnTo>
                    <a:pt x="441" y="541"/>
                  </a:lnTo>
                  <a:lnTo>
                    <a:pt x="422" y="548"/>
                  </a:lnTo>
                  <a:lnTo>
                    <a:pt x="404" y="557"/>
                  </a:lnTo>
                  <a:lnTo>
                    <a:pt x="386" y="565"/>
                  </a:lnTo>
                  <a:lnTo>
                    <a:pt x="369" y="574"/>
                  </a:lnTo>
                  <a:lnTo>
                    <a:pt x="353" y="583"/>
                  </a:lnTo>
                  <a:lnTo>
                    <a:pt x="340" y="593"/>
                  </a:lnTo>
                  <a:lnTo>
                    <a:pt x="328" y="602"/>
                  </a:lnTo>
                  <a:lnTo>
                    <a:pt x="318" y="612"/>
                  </a:lnTo>
                  <a:lnTo>
                    <a:pt x="313" y="617"/>
                  </a:lnTo>
                  <a:lnTo>
                    <a:pt x="308" y="625"/>
                  </a:lnTo>
                  <a:lnTo>
                    <a:pt x="304" y="632"/>
                  </a:lnTo>
                  <a:lnTo>
                    <a:pt x="299" y="641"/>
                  </a:lnTo>
                  <a:lnTo>
                    <a:pt x="295" y="650"/>
                  </a:lnTo>
                  <a:lnTo>
                    <a:pt x="292" y="660"/>
                  </a:lnTo>
                  <a:lnTo>
                    <a:pt x="289" y="670"/>
                  </a:lnTo>
                  <a:lnTo>
                    <a:pt x="286" y="681"/>
                  </a:lnTo>
                  <a:lnTo>
                    <a:pt x="282" y="703"/>
                  </a:lnTo>
                  <a:lnTo>
                    <a:pt x="279" y="726"/>
                  </a:lnTo>
                  <a:lnTo>
                    <a:pt x="279" y="750"/>
                  </a:lnTo>
                  <a:lnTo>
                    <a:pt x="280" y="772"/>
                  </a:lnTo>
                  <a:close/>
                  <a:moveTo>
                    <a:pt x="1252" y="609"/>
                  </a:moveTo>
                  <a:lnTo>
                    <a:pt x="1250" y="606"/>
                  </a:lnTo>
                  <a:lnTo>
                    <a:pt x="1248" y="602"/>
                  </a:lnTo>
                  <a:lnTo>
                    <a:pt x="1243" y="597"/>
                  </a:lnTo>
                  <a:lnTo>
                    <a:pt x="1237" y="592"/>
                  </a:lnTo>
                  <a:lnTo>
                    <a:pt x="1228" y="585"/>
                  </a:lnTo>
                  <a:lnTo>
                    <a:pt x="1219" y="580"/>
                  </a:lnTo>
                  <a:lnTo>
                    <a:pt x="1191" y="566"/>
                  </a:lnTo>
                  <a:lnTo>
                    <a:pt x="1161" y="555"/>
                  </a:lnTo>
                  <a:lnTo>
                    <a:pt x="1148" y="548"/>
                  </a:lnTo>
                  <a:lnTo>
                    <a:pt x="1137" y="543"/>
                  </a:lnTo>
                  <a:lnTo>
                    <a:pt x="1128" y="539"/>
                  </a:lnTo>
                  <a:lnTo>
                    <a:pt x="1123" y="535"/>
                  </a:lnTo>
                  <a:lnTo>
                    <a:pt x="1120" y="530"/>
                  </a:lnTo>
                  <a:lnTo>
                    <a:pt x="1116" y="522"/>
                  </a:lnTo>
                  <a:lnTo>
                    <a:pt x="1115" y="517"/>
                  </a:lnTo>
                  <a:lnTo>
                    <a:pt x="1114" y="511"/>
                  </a:lnTo>
                  <a:lnTo>
                    <a:pt x="1114" y="505"/>
                  </a:lnTo>
                  <a:lnTo>
                    <a:pt x="1114" y="499"/>
                  </a:lnTo>
                  <a:lnTo>
                    <a:pt x="1115" y="493"/>
                  </a:lnTo>
                  <a:lnTo>
                    <a:pt x="1117" y="488"/>
                  </a:lnTo>
                  <a:lnTo>
                    <a:pt x="1120" y="482"/>
                  </a:lnTo>
                  <a:lnTo>
                    <a:pt x="1122" y="474"/>
                  </a:lnTo>
                  <a:lnTo>
                    <a:pt x="1139" y="472"/>
                  </a:lnTo>
                  <a:lnTo>
                    <a:pt x="1154" y="469"/>
                  </a:lnTo>
                  <a:lnTo>
                    <a:pt x="1168" y="466"/>
                  </a:lnTo>
                  <a:lnTo>
                    <a:pt x="1180" y="462"/>
                  </a:lnTo>
                  <a:lnTo>
                    <a:pt x="1192" y="458"/>
                  </a:lnTo>
                  <a:lnTo>
                    <a:pt x="1202" y="454"/>
                  </a:lnTo>
                  <a:lnTo>
                    <a:pt x="1211" y="450"/>
                  </a:lnTo>
                  <a:lnTo>
                    <a:pt x="1219" y="445"/>
                  </a:lnTo>
                  <a:lnTo>
                    <a:pt x="1226" y="440"/>
                  </a:lnTo>
                  <a:lnTo>
                    <a:pt x="1231" y="436"/>
                  </a:lnTo>
                  <a:lnTo>
                    <a:pt x="1237" y="431"/>
                  </a:lnTo>
                  <a:lnTo>
                    <a:pt x="1240" y="427"/>
                  </a:lnTo>
                  <a:lnTo>
                    <a:pt x="1243" y="421"/>
                  </a:lnTo>
                  <a:lnTo>
                    <a:pt x="1245" y="417"/>
                  </a:lnTo>
                  <a:lnTo>
                    <a:pt x="1247" y="413"/>
                  </a:lnTo>
                  <a:lnTo>
                    <a:pt x="1247" y="410"/>
                  </a:lnTo>
                  <a:lnTo>
                    <a:pt x="1237" y="405"/>
                  </a:lnTo>
                  <a:lnTo>
                    <a:pt x="1227" y="400"/>
                  </a:lnTo>
                  <a:lnTo>
                    <a:pt x="1219" y="395"/>
                  </a:lnTo>
                  <a:lnTo>
                    <a:pt x="1211" y="387"/>
                  </a:lnTo>
                  <a:lnTo>
                    <a:pt x="1205" y="380"/>
                  </a:lnTo>
                  <a:lnTo>
                    <a:pt x="1199" y="371"/>
                  </a:lnTo>
                  <a:lnTo>
                    <a:pt x="1195" y="363"/>
                  </a:lnTo>
                  <a:lnTo>
                    <a:pt x="1192" y="353"/>
                  </a:lnTo>
                  <a:lnTo>
                    <a:pt x="1189" y="343"/>
                  </a:lnTo>
                  <a:lnTo>
                    <a:pt x="1186" y="333"/>
                  </a:lnTo>
                  <a:lnTo>
                    <a:pt x="1184" y="322"/>
                  </a:lnTo>
                  <a:lnTo>
                    <a:pt x="1182" y="311"/>
                  </a:lnTo>
                  <a:lnTo>
                    <a:pt x="1180" y="288"/>
                  </a:lnTo>
                  <a:lnTo>
                    <a:pt x="1178" y="264"/>
                  </a:lnTo>
                  <a:lnTo>
                    <a:pt x="1176" y="251"/>
                  </a:lnTo>
                  <a:lnTo>
                    <a:pt x="1173" y="238"/>
                  </a:lnTo>
                  <a:lnTo>
                    <a:pt x="1169" y="225"/>
                  </a:lnTo>
                  <a:lnTo>
                    <a:pt x="1164" y="214"/>
                  </a:lnTo>
                  <a:lnTo>
                    <a:pt x="1158" y="202"/>
                  </a:lnTo>
                  <a:lnTo>
                    <a:pt x="1151" y="190"/>
                  </a:lnTo>
                  <a:lnTo>
                    <a:pt x="1143" y="181"/>
                  </a:lnTo>
                  <a:lnTo>
                    <a:pt x="1134" y="171"/>
                  </a:lnTo>
                  <a:lnTo>
                    <a:pt x="1124" y="163"/>
                  </a:lnTo>
                  <a:lnTo>
                    <a:pt x="1114" y="155"/>
                  </a:lnTo>
                  <a:lnTo>
                    <a:pt x="1103" y="148"/>
                  </a:lnTo>
                  <a:lnTo>
                    <a:pt x="1090" y="143"/>
                  </a:lnTo>
                  <a:lnTo>
                    <a:pt x="1078" y="138"/>
                  </a:lnTo>
                  <a:lnTo>
                    <a:pt x="1065" y="135"/>
                  </a:lnTo>
                  <a:lnTo>
                    <a:pt x="1051" y="133"/>
                  </a:lnTo>
                  <a:lnTo>
                    <a:pt x="1036" y="132"/>
                  </a:lnTo>
                  <a:lnTo>
                    <a:pt x="1023" y="133"/>
                  </a:lnTo>
                  <a:lnTo>
                    <a:pt x="1009" y="135"/>
                  </a:lnTo>
                  <a:lnTo>
                    <a:pt x="996" y="138"/>
                  </a:lnTo>
                  <a:lnTo>
                    <a:pt x="983" y="143"/>
                  </a:lnTo>
                  <a:lnTo>
                    <a:pt x="972" y="148"/>
                  </a:lnTo>
                  <a:lnTo>
                    <a:pt x="961" y="155"/>
                  </a:lnTo>
                  <a:lnTo>
                    <a:pt x="952" y="163"/>
                  </a:lnTo>
                  <a:lnTo>
                    <a:pt x="942" y="171"/>
                  </a:lnTo>
                  <a:lnTo>
                    <a:pt x="934" y="181"/>
                  </a:lnTo>
                  <a:lnTo>
                    <a:pt x="925" y="191"/>
                  </a:lnTo>
                  <a:lnTo>
                    <a:pt x="919" y="202"/>
                  </a:lnTo>
                  <a:lnTo>
                    <a:pt x="912" y="214"/>
                  </a:lnTo>
                  <a:lnTo>
                    <a:pt x="907" y="225"/>
                  </a:lnTo>
                  <a:lnTo>
                    <a:pt x="902" y="238"/>
                  </a:lnTo>
                  <a:lnTo>
                    <a:pt x="898" y="252"/>
                  </a:lnTo>
                  <a:lnTo>
                    <a:pt x="894" y="264"/>
                  </a:lnTo>
                  <a:lnTo>
                    <a:pt x="891" y="288"/>
                  </a:lnTo>
                  <a:lnTo>
                    <a:pt x="887" y="312"/>
                  </a:lnTo>
                  <a:lnTo>
                    <a:pt x="883" y="335"/>
                  </a:lnTo>
                  <a:lnTo>
                    <a:pt x="876" y="358"/>
                  </a:lnTo>
                  <a:lnTo>
                    <a:pt x="873" y="368"/>
                  </a:lnTo>
                  <a:lnTo>
                    <a:pt x="869" y="378"/>
                  </a:lnTo>
                  <a:lnTo>
                    <a:pt x="864" y="385"/>
                  </a:lnTo>
                  <a:lnTo>
                    <a:pt x="857" y="393"/>
                  </a:lnTo>
                  <a:lnTo>
                    <a:pt x="850" y="399"/>
                  </a:lnTo>
                  <a:lnTo>
                    <a:pt x="841" y="403"/>
                  </a:lnTo>
                  <a:lnTo>
                    <a:pt x="832" y="405"/>
                  </a:lnTo>
                  <a:lnTo>
                    <a:pt x="820" y="406"/>
                  </a:lnTo>
                  <a:lnTo>
                    <a:pt x="821" y="411"/>
                  </a:lnTo>
                  <a:lnTo>
                    <a:pt x="822" y="415"/>
                  </a:lnTo>
                  <a:lnTo>
                    <a:pt x="825" y="420"/>
                  </a:lnTo>
                  <a:lnTo>
                    <a:pt x="828" y="424"/>
                  </a:lnTo>
                  <a:lnTo>
                    <a:pt x="832" y="430"/>
                  </a:lnTo>
                  <a:lnTo>
                    <a:pt x="836" y="434"/>
                  </a:lnTo>
                  <a:lnTo>
                    <a:pt x="843" y="439"/>
                  </a:lnTo>
                  <a:lnTo>
                    <a:pt x="850" y="445"/>
                  </a:lnTo>
                  <a:lnTo>
                    <a:pt x="857" y="449"/>
                  </a:lnTo>
                  <a:lnTo>
                    <a:pt x="867" y="453"/>
                  </a:lnTo>
                  <a:lnTo>
                    <a:pt x="878" y="458"/>
                  </a:lnTo>
                  <a:lnTo>
                    <a:pt x="889" y="462"/>
                  </a:lnTo>
                  <a:lnTo>
                    <a:pt x="902" y="466"/>
                  </a:lnTo>
                  <a:lnTo>
                    <a:pt x="917" y="469"/>
                  </a:lnTo>
                  <a:lnTo>
                    <a:pt x="933" y="472"/>
                  </a:lnTo>
                  <a:lnTo>
                    <a:pt x="950" y="475"/>
                  </a:lnTo>
                  <a:lnTo>
                    <a:pt x="953" y="482"/>
                  </a:lnTo>
                  <a:lnTo>
                    <a:pt x="956" y="488"/>
                  </a:lnTo>
                  <a:lnTo>
                    <a:pt x="958" y="493"/>
                  </a:lnTo>
                  <a:lnTo>
                    <a:pt x="959" y="499"/>
                  </a:lnTo>
                  <a:lnTo>
                    <a:pt x="959" y="505"/>
                  </a:lnTo>
                  <a:lnTo>
                    <a:pt x="959" y="511"/>
                  </a:lnTo>
                  <a:lnTo>
                    <a:pt x="958" y="517"/>
                  </a:lnTo>
                  <a:lnTo>
                    <a:pt x="956" y="522"/>
                  </a:lnTo>
                  <a:lnTo>
                    <a:pt x="953" y="530"/>
                  </a:lnTo>
                  <a:lnTo>
                    <a:pt x="950" y="535"/>
                  </a:lnTo>
                  <a:lnTo>
                    <a:pt x="943" y="540"/>
                  </a:lnTo>
                  <a:lnTo>
                    <a:pt x="933" y="545"/>
                  </a:lnTo>
                  <a:lnTo>
                    <a:pt x="918" y="552"/>
                  </a:lnTo>
                  <a:lnTo>
                    <a:pt x="901" y="559"/>
                  </a:lnTo>
                  <a:lnTo>
                    <a:pt x="917" y="566"/>
                  </a:lnTo>
                  <a:lnTo>
                    <a:pt x="933" y="574"/>
                  </a:lnTo>
                  <a:lnTo>
                    <a:pt x="948" y="583"/>
                  </a:lnTo>
                  <a:lnTo>
                    <a:pt x="962" y="593"/>
                  </a:lnTo>
                  <a:lnTo>
                    <a:pt x="974" y="602"/>
                  </a:lnTo>
                  <a:lnTo>
                    <a:pt x="983" y="612"/>
                  </a:lnTo>
                  <a:lnTo>
                    <a:pt x="988" y="617"/>
                  </a:lnTo>
                  <a:lnTo>
                    <a:pt x="992" y="623"/>
                  </a:lnTo>
                  <a:lnTo>
                    <a:pt x="996" y="630"/>
                  </a:lnTo>
                  <a:lnTo>
                    <a:pt x="1000" y="637"/>
                  </a:lnTo>
                  <a:lnTo>
                    <a:pt x="1007" y="654"/>
                  </a:lnTo>
                  <a:lnTo>
                    <a:pt x="1012" y="674"/>
                  </a:lnTo>
                  <a:lnTo>
                    <a:pt x="1015" y="696"/>
                  </a:lnTo>
                  <a:lnTo>
                    <a:pt x="1018" y="718"/>
                  </a:lnTo>
                  <a:lnTo>
                    <a:pt x="1019" y="740"/>
                  </a:lnTo>
                  <a:lnTo>
                    <a:pt x="1020" y="762"/>
                  </a:lnTo>
                  <a:lnTo>
                    <a:pt x="1028" y="762"/>
                  </a:lnTo>
                  <a:lnTo>
                    <a:pt x="1036" y="762"/>
                  </a:lnTo>
                  <a:lnTo>
                    <a:pt x="1074" y="761"/>
                  </a:lnTo>
                  <a:lnTo>
                    <a:pt x="1108" y="761"/>
                  </a:lnTo>
                  <a:lnTo>
                    <a:pt x="1138" y="760"/>
                  </a:lnTo>
                  <a:lnTo>
                    <a:pt x="1162" y="758"/>
                  </a:lnTo>
                  <a:lnTo>
                    <a:pt x="1184" y="756"/>
                  </a:lnTo>
                  <a:lnTo>
                    <a:pt x="1200" y="754"/>
                  </a:lnTo>
                  <a:lnTo>
                    <a:pt x="1215" y="752"/>
                  </a:lnTo>
                  <a:lnTo>
                    <a:pt x="1227" y="749"/>
                  </a:lnTo>
                  <a:lnTo>
                    <a:pt x="1237" y="745"/>
                  </a:lnTo>
                  <a:lnTo>
                    <a:pt x="1243" y="743"/>
                  </a:lnTo>
                  <a:lnTo>
                    <a:pt x="1248" y="740"/>
                  </a:lnTo>
                  <a:lnTo>
                    <a:pt x="1252" y="737"/>
                  </a:lnTo>
                  <a:lnTo>
                    <a:pt x="1258" y="730"/>
                  </a:lnTo>
                  <a:lnTo>
                    <a:pt x="1262" y="723"/>
                  </a:lnTo>
                  <a:lnTo>
                    <a:pt x="1265" y="716"/>
                  </a:lnTo>
                  <a:lnTo>
                    <a:pt x="1267" y="705"/>
                  </a:lnTo>
                  <a:lnTo>
                    <a:pt x="1268" y="692"/>
                  </a:lnTo>
                  <a:lnTo>
                    <a:pt x="1268" y="678"/>
                  </a:lnTo>
                  <a:lnTo>
                    <a:pt x="1266" y="663"/>
                  </a:lnTo>
                  <a:lnTo>
                    <a:pt x="1263" y="646"/>
                  </a:lnTo>
                  <a:lnTo>
                    <a:pt x="1259" y="628"/>
                  </a:lnTo>
                  <a:lnTo>
                    <a:pt x="1252" y="609"/>
                  </a:lnTo>
                  <a:close/>
                  <a:moveTo>
                    <a:pt x="963" y="632"/>
                  </a:moveTo>
                  <a:lnTo>
                    <a:pt x="956" y="624"/>
                  </a:lnTo>
                  <a:lnTo>
                    <a:pt x="945" y="615"/>
                  </a:lnTo>
                  <a:lnTo>
                    <a:pt x="933" y="607"/>
                  </a:lnTo>
                  <a:lnTo>
                    <a:pt x="919" y="598"/>
                  </a:lnTo>
                  <a:lnTo>
                    <a:pt x="879" y="579"/>
                  </a:lnTo>
                  <a:lnTo>
                    <a:pt x="835" y="561"/>
                  </a:lnTo>
                  <a:lnTo>
                    <a:pt x="815" y="553"/>
                  </a:lnTo>
                  <a:lnTo>
                    <a:pt x="798" y="544"/>
                  </a:lnTo>
                  <a:lnTo>
                    <a:pt x="786" y="538"/>
                  </a:lnTo>
                  <a:lnTo>
                    <a:pt x="779" y="533"/>
                  </a:lnTo>
                  <a:lnTo>
                    <a:pt x="774" y="525"/>
                  </a:lnTo>
                  <a:lnTo>
                    <a:pt x="768" y="513"/>
                  </a:lnTo>
                  <a:lnTo>
                    <a:pt x="766" y="506"/>
                  </a:lnTo>
                  <a:lnTo>
                    <a:pt x="765" y="498"/>
                  </a:lnTo>
                  <a:lnTo>
                    <a:pt x="764" y="488"/>
                  </a:lnTo>
                  <a:lnTo>
                    <a:pt x="765" y="478"/>
                  </a:lnTo>
                  <a:lnTo>
                    <a:pt x="766" y="471"/>
                  </a:lnTo>
                  <a:lnTo>
                    <a:pt x="769" y="463"/>
                  </a:lnTo>
                  <a:lnTo>
                    <a:pt x="778" y="444"/>
                  </a:lnTo>
                  <a:lnTo>
                    <a:pt x="785" y="423"/>
                  </a:lnTo>
                  <a:lnTo>
                    <a:pt x="791" y="401"/>
                  </a:lnTo>
                  <a:lnTo>
                    <a:pt x="795" y="378"/>
                  </a:lnTo>
                  <a:lnTo>
                    <a:pt x="798" y="379"/>
                  </a:lnTo>
                  <a:lnTo>
                    <a:pt x="802" y="379"/>
                  </a:lnTo>
                  <a:lnTo>
                    <a:pt x="802" y="379"/>
                  </a:lnTo>
                  <a:lnTo>
                    <a:pt x="802" y="379"/>
                  </a:lnTo>
                  <a:lnTo>
                    <a:pt x="802" y="379"/>
                  </a:lnTo>
                  <a:lnTo>
                    <a:pt x="802" y="379"/>
                  </a:lnTo>
                  <a:lnTo>
                    <a:pt x="807" y="378"/>
                  </a:lnTo>
                  <a:lnTo>
                    <a:pt x="812" y="378"/>
                  </a:lnTo>
                  <a:lnTo>
                    <a:pt x="816" y="376"/>
                  </a:lnTo>
                  <a:lnTo>
                    <a:pt x="820" y="371"/>
                  </a:lnTo>
                  <a:lnTo>
                    <a:pt x="823" y="367"/>
                  </a:lnTo>
                  <a:lnTo>
                    <a:pt x="826" y="363"/>
                  </a:lnTo>
                  <a:lnTo>
                    <a:pt x="829" y="355"/>
                  </a:lnTo>
                  <a:lnTo>
                    <a:pt x="830" y="351"/>
                  </a:lnTo>
                  <a:lnTo>
                    <a:pt x="831" y="346"/>
                  </a:lnTo>
                  <a:lnTo>
                    <a:pt x="835" y="332"/>
                  </a:lnTo>
                  <a:lnTo>
                    <a:pt x="839" y="319"/>
                  </a:lnTo>
                  <a:lnTo>
                    <a:pt x="843" y="309"/>
                  </a:lnTo>
                  <a:lnTo>
                    <a:pt x="845" y="303"/>
                  </a:lnTo>
                  <a:lnTo>
                    <a:pt x="847" y="294"/>
                  </a:lnTo>
                  <a:lnTo>
                    <a:pt x="849" y="285"/>
                  </a:lnTo>
                  <a:lnTo>
                    <a:pt x="848" y="274"/>
                  </a:lnTo>
                  <a:lnTo>
                    <a:pt x="847" y="269"/>
                  </a:lnTo>
                  <a:lnTo>
                    <a:pt x="846" y="266"/>
                  </a:lnTo>
                  <a:lnTo>
                    <a:pt x="844" y="261"/>
                  </a:lnTo>
                  <a:lnTo>
                    <a:pt x="840" y="259"/>
                  </a:lnTo>
                  <a:lnTo>
                    <a:pt x="837" y="257"/>
                  </a:lnTo>
                  <a:lnTo>
                    <a:pt x="834" y="255"/>
                  </a:lnTo>
                  <a:lnTo>
                    <a:pt x="831" y="254"/>
                  </a:lnTo>
                  <a:lnTo>
                    <a:pt x="828" y="254"/>
                  </a:lnTo>
                  <a:lnTo>
                    <a:pt x="826" y="254"/>
                  </a:lnTo>
                  <a:lnTo>
                    <a:pt x="825" y="254"/>
                  </a:lnTo>
                  <a:lnTo>
                    <a:pt x="823" y="255"/>
                  </a:lnTo>
                  <a:lnTo>
                    <a:pt x="822" y="255"/>
                  </a:lnTo>
                  <a:lnTo>
                    <a:pt x="822" y="234"/>
                  </a:lnTo>
                  <a:lnTo>
                    <a:pt x="825" y="214"/>
                  </a:lnTo>
                  <a:lnTo>
                    <a:pt x="827" y="195"/>
                  </a:lnTo>
                  <a:lnTo>
                    <a:pt x="828" y="176"/>
                  </a:lnTo>
                  <a:lnTo>
                    <a:pt x="827" y="157"/>
                  </a:lnTo>
                  <a:lnTo>
                    <a:pt x="823" y="141"/>
                  </a:lnTo>
                  <a:lnTo>
                    <a:pt x="819" y="124"/>
                  </a:lnTo>
                  <a:lnTo>
                    <a:pt x="814" y="107"/>
                  </a:lnTo>
                  <a:lnTo>
                    <a:pt x="807" y="92"/>
                  </a:lnTo>
                  <a:lnTo>
                    <a:pt x="797" y="77"/>
                  </a:lnTo>
                  <a:lnTo>
                    <a:pt x="787" y="63"/>
                  </a:lnTo>
                  <a:lnTo>
                    <a:pt x="776" y="50"/>
                  </a:lnTo>
                  <a:lnTo>
                    <a:pt x="763" y="40"/>
                  </a:lnTo>
                  <a:lnTo>
                    <a:pt x="749" y="29"/>
                  </a:lnTo>
                  <a:lnTo>
                    <a:pt x="735" y="21"/>
                  </a:lnTo>
                  <a:lnTo>
                    <a:pt x="720" y="13"/>
                  </a:lnTo>
                  <a:lnTo>
                    <a:pt x="704" y="7"/>
                  </a:lnTo>
                  <a:lnTo>
                    <a:pt x="687" y="3"/>
                  </a:lnTo>
                  <a:lnTo>
                    <a:pt x="669" y="0"/>
                  </a:lnTo>
                  <a:lnTo>
                    <a:pt x="651" y="0"/>
                  </a:lnTo>
                  <a:lnTo>
                    <a:pt x="651" y="0"/>
                  </a:lnTo>
                  <a:lnTo>
                    <a:pt x="633" y="0"/>
                  </a:lnTo>
                  <a:lnTo>
                    <a:pt x="615" y="3"/>
                  </a:lnTo>
                  <a:lnTo>
                    <a:pt x="598" y="7"/>
                  </a:lnTo>
                  <a:lnTo>
                    <a:pt x="582" y="13"/>
                  </a:lnTo>
                  <a:lnTo>
                    <a:pt x="566" y="21"/>
                  </a:lnTo>
                  <a:lnTo>
                    <a:pt x="551" y="29"/>
                  </a:lnTo>
                  <a:lnTo>
                    <a:pt x="539" y="40"/>
                  </a:lnTo>
                  <a:lnTo>
                    <a:pt x="526" y="50"/>
                  </a:lnTo>
                  <a:lnTo>
                    <a:pt x="514" y="63"/>
                  </a:lnTo>
                  <a:lnTo>
                    <a:pt x="504" y="77"/>
                  </a:lnTo>
                  <a:lnTo>
                    <a:pt x="495" y="92"/>
                  </a:lnTo>
                  <a:lnTo>
                    <a:pt x="488" y="107"/>
                  </a:lnTo>
                  <a:lnTo>
                    <a:pt x="481" y="124"/>
                  </a:lnTo>
                  <a:lnTo>
                    <a:pt x="477" y="141"/>
                  </a:lnTo>
                  <a:lnTo>
                    <a:pt x="475" y="157"/>
                  </a:lnTo>
                  <a:lnTo>
                    <a:pt x="474" y="176"/>
                  </a:lnTo>
                  <a:lnTo>
                    <a:pt x="475" y="195"/>
                  </a:lnTo>
                  <a:lnTo>
                    <a:pt x="477" y="215"/>
                  </a:lnTo>
                  <a:lnTo>
                    <a:pt x="478" y="224"/>
                  </a:lnTo>
                  <a:lnTo>
                    <a:pt x="479" y="235"/>
                  </a:lnTo>
                  <a:lnTo>
                    <a:pt x="479" y="244"/>
                  </a:lnTo>
                  <a:lnTo>
                    <a:pt x="479" y="255"/>
                  </a:lnTo>
                  <a:lnTo>
                    <a:pt x="478" y="254"/>
                  </a:lnTo>
                  <a:lnTo>
                    <a:pt x="477" y="254"/>
                  </a:lnTo>
                  <a:lnTo>
                    <a:pt x="475" y="254"/>
                  </a:lnTo>
                  <a:lnTo>
                    <a:pt x="473" y="254"/>
                  </a:lnTo>
                  <a:lnTo>
                    <a:pt x="470" y="254"/>
                  </a:lnTo>
                  <a:lnTo>
                    <a:pt x="467" y="255"/>
                  </a:lnTo>
                  <a:lnTo>
                    <a:pt x="463" y="257"/>
                  </a:lnTo>
                  <a:lnTo>
                    <a:pt x="460" y="259"/>
                  </a:lnTo>
                  <a:lnTo>
                    <a:pt x="458" y="261"/>
                  </a:lnTo>
                  <a:lnTo>
                    <a:pt x="456" y="266"/>
                  </a:lnTo>
                  <a:lnTo>
                    <a:pt x="454" y="269"/>
                  </a:lnTo>
                  <a:lnTo>
                    <a:pt x="453" y="274"/>
                  </a:lnTo>
                  <a:lnTo>
                    <a:pt x="453" y="285"/>
                  </a:lnTo>
                  <a:lnTo>
                    <a:pt x="455" y="294"/>
                  </a:lnTo>
                  <a:lnTo>
                    <a:pt x="457" y="303"/>
                  </a:lnTo>
                  <a:lnTo>
                    <a:pt x="459" y="309"/>
                  </a:lnTo>
                  <a:lnTo>
                    <a:pt x="461" y="319"/>
                  </a:lnTo>
                  <a:lnTo>
                    <a:pt x="466" y="332"/>
                  </a:lnTo>
                  <a:lnTo>
                    <a:pt x="470" y="346"/>
                  </a:lnTo>
                  <a:lnTo>
                    <a:pt x="472" y="351"/>
                  </a:lnTo>
                  <a:lnTo>
                    <a:pt x="473" y="355"/>
                  </a:lnTo>
                  <a:lnTo>
                    <a:pt x="476" y="363"/>
                  </a:lnTo>
                  <a:lnTo>
                    <a:pt x="478" y="367"/>
                  </a:lnTo>
                  <a:lnTo>
                    <a:pt x="481" y="371"/>
                  </a:lnTo>
                  <a:lnTo>
                    <a:pt x="485" y="376"/>
                  </a:lnTo>
                  <a:lnTo>
                    <a:pt x="490" y="378"/>
                  </a:lnTo>
                  <a:lnTo>
                    <a:pt x="494" y="378"/>
                  </a:lnTo>
                  <a:lnTo>
                    <a:pt x="499" y="379"/>
                  </a:lnTo>
                  <a:lnTo>
                    <a:pt x="499" y="379"/>
                  </a:lnTo>
                  <a:lnTo>
                    <a:pt x="499" y="379"/>
                  </a:lnTo>
                  <a:lnTo>
                    <a:pt x="499" y="379"/>
                  </a:lnTo>
                  <a:lnTo>
                    <a:pt x="499" y="379"/>
                  </a:lnTo>
                  <a:lnTo>
                    <a:pt x="503" y="379"/>
                  </a:lnTo>
                  <a:lnTo>
                    <a:pt x="506" y="378"/>
                  </a:lnTo>
                  <a:lnTo>
                    <a:pt x="511" y="401"/>
                  </a:lnTo>
                  <a:lnTo>
                    <a:pt x="516" y="423"/>
                  </a:lnTo>
                  <a:lnTo>
                    <a:pt x="524" y="444"/>
                  </a:lnTo>
                  <a:lnTo>
                    <a:pt x="532" y="463"/>
                  </a:lnTo>
                  <a:lnTo>
                    <a:pt x="534" y="471"/>
                  </a:lnTo>
                  <a:lnTo>
                    <a:pt x="537" y="478"/>
                  </a:lnTo>
                  <a:lnTo>
                    <a:pt x="538" y="488"/>
                  </a:lnTo>
                  <a:lnTo>
                    <a:pt x="537" y="498"/>
                  </a:lnTo>
                  <a:lnTo>
                    <a:pt x="535" y="506"/>
                  </a:lnTo>
                  <a:lnTo>
                    <a:pt x="533" y="513"/>
                  </a:lnTo>
                  <a:lnTo>
                    <a:pt x="528" y="525"/>
                  </a:lnTo>
                  <a:lnTo>
                    <a:pt x="523" y="533"/>
                  </a:lnTo>
                  <a:lnTo>
                    <a:pt x="515" y="538"/>
                  </a:lnTo>
                  <a:lnTo>
                    <a:pt x="503" y="544"/>
                  </a:lnTo>
                  <a:lnTo>
                    <a:pt x="486" y="553"/>
                  </a:lnTo>
                  <a:lnTo>
                    <a:pt x="467" y="561"/>
                  </a:lnTo>
                  <a:lnTo>
                    <a:pt x="423" y="579"/>
                  </a:lnTo>
                  <a:lnTo>
                    <a:pt x="383" y="598"/>
                  </a:lnTo>
                  <a:lnTo>
                    <a:pt x="368" y="607"/>
                  </a:lnTo>
                  <a:lnTo>
                    <a:pt x="356" y="615"/>
                  </a:lnTo>
                  <a:lnTo>
                    <a:pt x="346" y="624"/>
                  </a:lnTo>
                  <a:lnTo>
                    <a:pt x="338" y="632"/>
                  </a:lnTo>
                  <a:lnTo>
                    <a:pt x="332" y="637"/>
                  </a:lnTo>
                  <a:lnTo>
                    <a:pt x="327" y="646"/>
                  </a:lnTo>
                  <a:lnTo>
                    <a:pt x="323" y="655"/>
                  </a:lnTo>
                  <a:lnTo>
                    <a:pt x="318" y="667"/>
                  </a:lnTo>
                  <a:lnTo>
                    <a:pt x="315" y="679"/>
                  </a:lnTo>
                  <a:lnTo>
                    <a:pt x="312" y="691"/>
                  </a:lnTo>
                  <a:lnTo>
                    <a:pt x="310" y="705"/>
                  </a:lnTo>
                  <a:lnTo>
                    <a:pt x="308" y="720"/>
                  </a:lnTo>
                  <a:lnTo>
                    <a:pt x="307" y="734"/>
                  </a:lnTo>
                  <a:lnTo>
                    <a:pt x="307" y="748"/>
                  </a:lnTo>
                  <a:lnTo>
                    <a:pt x="307" y="760"/>
                  </a:lnTo>
                  <a:lnTo>
                    <a:pt x="308" y="773"/>
                  </a:lnTo>
                  <a:lnTo>
                    <a:pt x="310" y="785"/>
                  </a:lnTo>
                  <a:lnTo>
                    <a:pt x="312" y="795"/>
                  </a:lnTo>
                  <a:lnTo>
                    <a:pt x="314" y="804"/>
                  </a:lnTo>
                  <a:lnTo>
                    <a:pt x="318" y="810"/>
                  </a:lnTo>
                  <a:lnTo>
                    <a:pt x="325" y="820"/>
                  </a:lnTo>
                  <a:lnTo>
                    <a:pt x="332" y="829"/>
                  </a:lnTo>
                  <a:lnTo>
                    <a:pt x="338" y="833"/>
                  </a:lnTo>
                  <a:lnTo>
                    <a:pt x="346" y="839"/>
                  </a:lnTo>
                  <a:lnTo>
                    <a:pt x="356" y="843"/>
                  </a:lnTo>
                  <a:lnTo>
                    <a:pt x="370" y="847"/>
                  </a:lnTo>
                  <a:lnTo>
                    <a:pt x="387" y="851"/>
                  </a:lnTo>
                  <a:lnTo>
                    <a:pt x="408" y="855"/>
                  </a:lnTo>
                  <a:lnTo>
                    <a:pt x="434" y="858"/>
                  </a:lnTo>
                  <a:lnTo>
                    <a:pt x="464" y="861"/>
                  </a:lnTo>
                  <a:lnTo>
                    <a:pt x="502" y="863"/>
                  </a:lnTo>
                  <a:lnTo>
                    <a:pt x="544" y="865"/>
                  </a:lnTo>
                  <a:lnTo>
                    <a:pt x="594" y="866"/>
                  </a:lnTo>
                  <a:lnTo>
                    <a:pt x="651" y="866"/>
                  </a:lnTo>
                  <a:lnTo>
                    <a:pt x="708" y="866"/>
                  </a:lnTo>
                  <a:lnTo>
                    <a:pt x="757" y="865"/>
                  </a:lnTo>
                  <a:lnTo>
                    <a:pt x="800" y="863"/>
                  </a:lnTo>
                  <a:lnTo>
                    <a:pt x="836" y="861"/>
                  </a:lnTo>
                  <a:lnTo>
                    <a:pt x="868" y="858"/>
                  </a:lnTo>
                  <a:lnTo>
                    <a:pt x="893" y="855"/>
                  </a:lnTo>
                  <a:lnTo>
                    <a:pt x="915" y="851"/>
                  </a:lnTo>
                  <a:lnTo>
                    <a:pt x="932" y="847"/>
                  </a:lnTo>
                  <a:lnTo>
                    <a:pt x="945" y="843"/>
                  </a:lnTo>
                  <a:lnTo>
                    <a:pt x="956" y="839"/>
                  </a:lnTo>
                  <a:lnTo>
                    <a:pt x="963" y="833"/>
                  </a:lnTo>
                  <a:lnTo>
                    <a:pt x="970" y="829"/>
                  </a:lnTo>
                  <a:lnTo>
                    <a:pt x="977" y="820"/>
                  </a:lnTo>
                  <a:lnTo>
                    <a:pt x="983" y="810"/>
                  </a:lnTo>
                  <a:lnTo>
                    <a:pt x="987" y="804"/>
                  </a:lnTo>
                  <a:lnTo>
                    <a:pt x="989" y="794"/>
                  </a:lnTo>
                  <a:lnTo>
                    <a:pt x="991" y="785"/>
                  </a:lnTo>
                  <a:lnTo>
                    <a:pt x="992" y="772"/>
                  </a:lnTo>
                  <a:lnTo>
                    <a:pt x="992" y="759"/>
                  </a:lnTo>
                  <a:lnTo>
                    <a:pt x="992" y="745"/>
                  </a:lnTo>
                  <a:lnTo>
                    <a:pt x="991" y="732"/>
                  </a:lnTo>
                  <a:lnTo>
                    <a:pt x="990" y="717"/>
                  </a:lnTo>
                  <a:lnTo>
                    <a:pt x="988" y="703"/>
                  </a:lnTo>
                  <a:lnTo>
                    <a:pt x="986" y="689"/>
                  </a:lnTo>
                  <a:lnTo>
                    <a:pt x="983" y="676"/>
                  </a:lnTo>
                  <a:lnTo>
                    <a:pt x="980" y="664"/>
                  </a:lnTo>
                  <a:lnTo>
                    <a:pt x="976" y="653"/>
                  </a:lnTo>
                  <a:lnTo>
                    <a:pt x="972" y="644"/>
                  </a:lnTo>
                  <a:lnTo>
                    <a:pt x="968" y="636"/>
                  </a:lnTo>
                  <a:lnTo>
                    <a:pt x="963" y="632"/>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sp>
          <p:nvSpPr>
            <p:cNvPr id="15" name="Freeform 57">
              <a:extLst>
                <a:ext uri="{FF2B5EF4-FFF2-40B4-BE49-F238E27FC236}">
                  <a16:creationId xmlns:a16="http://schemas.microsoft.com/office/drawing/2014/main" id="{265BE9D8-76E6-F73D-5F60-53D3382FF246}"/>
                </a:ext>
              </a:extLst>
            </p:cNvPr>
            <p:cNvSpPr>
              <a:spLocks noEditPoints="1"/>
            </p:cNvSpPr>
            <p:nvPr/>
          </p:nvSpPr>
          <p:spPr bwMode="auto">
            <a:xfrm>
              <a:off x="10614686" y="3969322"/>
              <a:ext cx="327790" cy="329811"/>
            </a:xfrm>
            <a:custGeom>
              <a:avLst/>
              <a:gdLst>
                <a:gd name="T0" fmla="*/ 827 w 1145"/>
                <a:gd name="T1" fmla="*/ 816 h 820"/>
                <a:gd name="T2" fmla="*/ 789 w 1145"/>
                <a:gd name="T3" fmla="*/ 792 h 820"/>
                <a:gd name="T4" fmla="*/ 881 w 1145"/>
                <a:gd name="T5" fmla="*/ 506 h 820"/>
                <a:gd name="T6" fmla="*/ 857 w 1145"/>
                <a:gd name="T7" fmla="*/ 818 h 820"/>
                <a:gd name="T8" fmla="*/ 522 w 1145"/>
                <a:gd name="T9" fmla="*/ 14 h 820"/>
                <a:gd name="T10" fmla="*/ 627 w 1145"/>
                <a:gd name="T11" fmla="*/ 133 h 820"/>
                <a:gd name="T12" fmla="*/ 720 w 1145"/>
                <a:gd name="T13" fmla="*/ 194 h 820"/>
                <a:gd name="T14" fmla="*/ 819 w 1145"/>
                <a:gd name="T15" fmla="*/ 219 h 820"/>
                <a:gd name="T16" fmla="*/ 768 w 1145"/>
                <a:gd name="T17" fmla="*/ 475 h 820"/>
                <a:gd name="T18" fmla="*/ 678 w 1145"/>
                <a:gd name="T19" fmla="*/ 514 h 820"/>
                <a:gd name="T20" fmla="*/ 567 w 1145"/>
                <a:gd name="T21" fmla="*/ 609 h 820"/>
                <a:gd name="T22" fmla="*/ 464 w 1145"/>
                <a:gd name="T23" fmla="*/ 685 h 820"/>
                <a:gd name="T24" fmla="*/ 369 w 1145"/>
                <a:gd name="T25" fmla="*/ 398 h 820"/>
                <a:gd name="T26" fmla="*/ 362 w 1145"/>
                <a:gd name="T27" fmla="*/ 302 h 820"/>
                <a:gd name="T28" fmla="*/ 382 w 1145"/>
                <a:gd name="T29" fmla="*/ 274 h 820"/>
                <a:gd name="T30" fmla="*/ 464 w 1145"/>
                <a:gd name="T31" fmla="*/ 685 h 820"/>
                <a:gd name="T32" fmla="*/ 1083 w 1145"/>
                <a:gd name="T33" fmla="*/ 231 h 820"/>
                <a:gd name="T34" fmla="*/ 1112 w 1145"/>
                <a:gd name="T35" fmla="*/ 248 h 820"/>
                <a:gd name="T36" fmla="*/ 1138 w 1145"/>
                <a:gd name="T37" fmla="*/ 296 h 820"/>
                <a:gd name="T38" fmla="*/ 1144 w 1145"/>
                <a:gd name="T39" fmla="*/ 368 h 820"/>
                <a:gd name="T40" fmla="*/ 1122 w 1145"/>
                <a:gd name="T41" fmla="*/ 424 h 820"/>
                <a:gd name="T42" fmla="*/ 1093 w 1145"/>
                <a:gd name="T43" fmla="*/ 452 h 820"/>
                <a:gd name="T44" fmla="*/ 129 w 1145"/>
                <a:gd name="T45" fmla="*/ 635 h 820"/>
                <a:gd name="T46" fmla="*/ 94 w 1145"/>
                <a:gd name="T47" fmla="*/ 600 h 820"/>
                <a:gd name="T48" fmla="*/ 22 w 1145"/>
                <a:gd name="T49" fmla="*/ 474 h 820"/>
                <a:gd name="T50" fmla="*/ 0 w 1145"/>
                <a:gd name="T51" fmla="*/ 333 h 820"/>
                <a:gd name="T52" fmla="*/ 35 w 1145"/>
                <a:gd name="T53" fmla="*/ 177 h 820"/>
                <a:gd name="T54" fmla="*/ 127 w 1145"/>
                <a:gd name="T55" fmla="*/ 48 h 820"/>
                <a:gd name="T56" fmla="*/ 155 w 1145"/>
                <a:gd name="T57" fmla="*/ 52 h 820"/>
                <a:gd name="T58" fmla="*/ 159 w 1145"/>
                <a:gd name="T59" fmla="*/ 73 h 820"/>
                <a:gd name="T60" fmla="*/ 72 w 1145"/>
                <a:gd name="T61" fmla="*/ 192 h 820"/>
                <a:gd name="T62" fmla="*/ 40 w 1145"/>
                <a:gd name="T63" fmla="*/ 334 h 820"/>
                <a:gd name="T64" fmla="*/ 60 w 1145"/>
                <a:gd name="T65" fmla="*/ 463 h 820"/>
                <a:gd name="T66" fmla="*/ 126 w 1145"/>
                <a:gd name="T67" fmla="*/ 576 h 820"/>
                <a:gd name="T68" fmla="*/ 159 w 1145"/>
                <a:gd name="T69" fmla="*/ 617 h 820"/>
                <a:gd name="T70" fmla="*/ 146 w 1145"/>
                <a:gd name="T71" fmla="*/ 635 h 820"/>
                <a:gd name="T72" fmla="*/ 208 w 1145"/>
                <a:gd name="T73" fmla="*/ 542 h 820"/>
                <a:gd name="T74" fmla="*/ 162 w 1145"/>
                <a:gd name="T75" fmla="*/ 488 h 820"/>
                <a:gd name="T76" fmla="*/ 125 w 1145"/>
                <a:gd name="T77" fmla="*/ 399 h 820"/>
                <a:gd name="T78" fmla="*/ 122 w 1145"/>
                <a:gd name="T79" fmla="*/ 303 h 820"/>
                <a:gd name="T80" fmla="*/ 161 w 1145"/>
                <a:gd name="T81" fmla="*/ 196 h 820"/>
                <a:gd name="T82" fmla="*/ 221 w 1145"/>
                <a:gd name="T83" fmla="*/ 137 h 820"/>
                <a:gd name="T84" fmla="*/ 242 w 1145"/>
                <a:gd name="T85" fmla="*/ 147 h 820"/>
                <a:gd name="T86" fmla="*/ 229 w 1145"/>
                <a:gd name="T87" fmla="*/ 176 h 820"/>
                <a:gd name="T88" fmla="*/ 172 w 1145"/>
                <a:gd name="T89" fmla="*/ 262 h 820"/>
                <a:gd name="T90" fmla="*/ 159 w 1145"/>
                <a:gd name="T91" fmla="*/ 352 h 820"/>
                <a:gd name="T92" fmla="*/ 178 w 1145"/>
                <a:gd name="T93" fmla="*/ 434 h 820"/>
                <a:gd name="T94" fmla="*/ 226 w 1145"/>
                <a:gd name="T95" fmla="*/ 505 h 820"/>
                <a:gd name="T96" fmla="*/ 243 w 1145"/>
                <a:gd name="T97" fmla="*/ 529 h 820"/>
                <a:gd name="T98" fmla="*/ 230 w 1145"/>
                <a:gd name="T99" fmla="*/ 543 h 820"/>
                <a:gd name="T100" fmla="*/ 294 w 1145"/>
                <a:gd name="T101" fmla="*/ 451 h 820"/>
                <a:gd name="T102" fmla="*/ 249 w 1145"/>
                <a:gd name="T103" fmla="*/ 397 h 820"/>
                <a:gd name="T104" fmla="*/ 239 w 1145"/>
                <a:gd name="T105" fmla="*/ 322 h 820"/>
                <a:gd name="T106" fmla="*/ 260 w 1145"/>
                <a:gd name="T107" fmla="*/ 266 h 820"/>
                <a:gd name="T108" fmla="*/ 300 w 1145"/>
                <a:gd name="T109" fmla="*/ 231 h 820"/>
                <a:gd name="T110" fmla="*/ 325 w 1145"/>
                <a:gd name="T111" fmla="*/ 239 h 820"/>
                <a:gd name="T112" fmla="*/ 307 w 1145"/>
                <a:gd name="T113" fmla="*/ 271 h 820"/>
                <a:gd name="T114" fmla="*/ 282 w 1145"/>
                <a:gd name="T115" fmla="*/ 312 h 820"/>
                <a:gd name="T116" fmla="*/ 290 w 1145"/>
                <a:gd name="T117" fmla="*/ 390 h 820"/>
                <a:gd name="T118" fmla="*/ 324 w 1145"/>
                <a:gd name="T119" fmla="*/ 433 h 820"/>
                <a:gd name="T120" fmla="*/ 311 w 1145"/>
                <a:gd name="T121" fmla="*/ 453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45" h="820">
                  <a:moveTo>
                    <a:pt x="849" y="820"/>
                  </a:moveTo>
                  <a:lnTo>
                    <a:pt x="848" y="820"/>
                  </a:lnTo>
                  <a:lnTo>
                    <a:pt x="846" y="820"/>
                  </a:lnTo>
                  <a:lnTo>
                    <a:pt x="841" y="819"/>
                  </a:lnTo>
                  <a:lnTo>
                    <a:pt x="835" y="818"/>
                  </a:lnTo>
                  <a:lnTo>
                    <a:pt x="827" y="816"/>
                  </a:lnTo>
                  <a:lnTo>
                    <a:pt x="818" y="815"/>
                  </a:lnTo>
                  <a:lnTo>
                    <a:pt x="809" y="811"/>
                  </a:lnTo>
                  <a:lnTo>
                    <a:pt x="801" y="808"/>
                  </a:lnTo>
                  <a:lnTo>
                    <a:pt x="795" y="803"/>
                  </a:lnTo>
                  <a:lnTo>
                    <a:pt x="791" y="798"/>
                  </a:lnTo>
                  <a:lnTo>
                    <a:pt x="789" y="792"/>
                  </a:lnTo>
                  <a:lnTo>
                    <a:pt x="788" y="788"/>
                  </a:lnTo>
                  <a:lnTo>
                    <a:pt x="788" y="783"/>
                  </a:lnTo>
                  <a:lnTo>
                    <a:pt x="788" y="779"/>
                  </a:lnTo>
                  <a:lnTo>
                    <a:pt x="789" y="771"/>
                  </a:lnTo>
                  <a:lnTo>
                    <a:pt x="790" y="769"/>
                  </a:lnTo>
                  <a:lnTo>
                    <a:pt x="881" y="506"/>
                  </a:lnTo>
                  <a:lnTo>
                    <a:pt x="1028" y="506"/>
                  </a:lnTo>
                  <a:lnTo>
                    <a:pt x="867" y="808"/>
                  </a:lnTo>
                  <a:lnTo>
                    <a:pt x="866" y="810"/>
                  </a:lnTo>
                  <a:lnTo>
                    <a:pt x="862" y="815"/>
                  </a:lnTo>
                  <a:lnTo>
                    <a:pt x="860" y="817"/>
                  </a:lnTo>
                  <a:lnTo>
                    <a:pt x="857" y="818"/>
                  </a:lnTo>
                  <a:lnTo>
                    <a:pt x="853" y="820"/>
                  </a:lnTo>
                  <a:lnTo>
                    <a:pt x="849" y="820"/>
                  </a:lnTo>
                  <a:close/>
                  <a:moveTo>
                    <a:pt x="511" y="685"/>
                  </a:moveTo>
                  <a:lnTo>
                    <a:pt x="511" y="0"/>
                  </a:lnTo>
                  <a:lnTo>
                    <a:pt x="513" y="0"/>
                  </a:lnTo>
                  <a:lnTo>
                    <a:pt x="522" y="14"/>
                  </a:lnTo>
                  <a:lnTo>
                    <a:pt x="540" y="40"/>
                  </a:lnTo>
                  <a:lnTo>
                    <a:pt x="553" y="57"/>
                  </a:lnTo>
                  <a:lnTo>
                    <a:pt x="567" y="75"/>
                  </a:lnTo>
                  <a:lnTo>
                    <a:pt x="585" y="94"/>
                  </a:lnTo>
                  <a:lnTo>
                    <a:pt x="605" y="114"/>
                  </a:lnTo>
                  <a:lnTo>
                    <a:pt x="627" y="133"/>
                  </a:lnTo>
                  <a:lnTo>
                    <a:pt x="651" y="153"/>
                  </a:lnTo>
                  <a:lnTo>
                    <a:pt x="664" y="162"/>
                  </a:lnTo>
                  <a:lnTo>
                    <a:pt x="678" y="171"/>
                  </a:lnTo>
                  <a:lnTo>
                    <a:pt x="691" y="179"/>
                  </a:lnTo>
                  <a:lnTo>
                    <a:pt x="705" y="186"/>
                  </a:lnTo>
                  <a:lnTo>
                    <a:pt x="720" y="194"/>
                  </a:lnTo>
                  <a:lnTo>
                    <a:pt x="736" y="200"/>
                  </a:lnTo>
                  <a:lnTo>
                    <a:pt x="752" y="205"/>
                  </a:lnTo>
                  <a:lnTo>
                    <a:pt x="768" y="210"/>
                  </a:lnTo>
                  <a:lnTo>
                    <a:pt x="785" y="214"/>
                  </a:lnTo>
                  <a:lnTo>
                    <a:pt x="801" y="217"/>
                  </a:lnTo>
                  <a:lnTo>
                    <a:pt x="819" y="219"/>
                  </a:lnTo>
                  <a:lnTo>
                    <a:pt x="837" y="220"/>
                  </a:lnTo>
                  <a:lnTo>
                    <a:pt x="837" y="465"/>
                  </a:lnTo>
                  <a:lnTo>
                    <a:pt x="819" y="465"/>
                  </a:lnTo>
                  <a:lnTo>
                    <a:pt x="801" y="467"/>
                  </a:lnTo>
                  <a:lnTo>
                    <a:pt x="785" y="470"/>
                  </a:lnTo>
                  <a:lnTo>
                    <a:pt x="768" y="475"/>
                  </a:lnTo>
                  <a:lnTo>
                    <a:pt x="752" y="479"/>
                  </a:lnTo>
                  <a:lnTo>
                    <a:pt x="736" y="485"/>
                  </a:lnTo>
                  <a:lnTo>
                    <a:pt x="720" y="492"/>
                  </a:lnTo>
                  <a:lnTo>
                    <a:pt x="705" y="498"/>
                  </a:lnTo>
                  <a:lnTo>
                    <a:pt x="691" y="506"/>
                  </a:lnTo>
                  <a:lnTo>
                    <a:pt x="678" y="514"/>
                  </a:lnTo>
                  <a:lnTo>
                    <a:pt x="664" y="522"/>
                  </a:lnTo>
                  <a:lnTo>
                    <a:pt x="651" y="532"/>
                  </a:lnTo>
                  <a:lnTo>
                    <a:pt x="627" y="551"/>
                  </a:lnTo>
                  <a:lnTo>
                    <a:pt x="605" y="570"/>
                  </a:lnTo>
                  <a:lnTo>
                    <a:pt x="585" y="590"/>
                  </a:lnTo>
                  <a:lnTo>
                    <a:pt x="567" y="609"/>
                  </a:lnTo>
                  <a:lnTo>
                    <a:pt x="553" y="628"/>
                  </a:lnTo>
                  <a:lnTo>
                    <a:pt x="540" y="645"/>
                  </a:lnTo>
                  <a:lnTo>
                    <a:pt x="522" y="672"/>
                  </a:lnTo>
                  <a:lnTo>
                    <a:pt x="513" y="685"/>
                  </a:lnTo>
                  <a:lnTo>
                    <a:pt x="511" y="685"/>
                  </a:lnTo>
                  <a:close/>
                  <a:moveTo>
                    <a:pt x="464" y="685"/>
                  </a:moveTo>
                  <a:lnTo>
                    <a:pt x="464" y="437"/>
                  </a:lnTo>
                  <a:lnTo>
                    <a:pt x="386" y="412"/>
                  </a:lnTo>
                  <a:lnTo>
                    <a:pt x="382" y="410"/>
                  </a:lnTo>
                  <a:lnTo>
                    <a:pt x="377" y="407"/>
                  </a:lnTo>
                  <a:lnTo>
                    <a:pt x="373" y="404"/>
                  </a:lnTo>
                  <a:lnTo>
                    <a:pt x="369" y="398"/>
                  </a:lnTo>
                  <a:lnTo>
                    <a:pt x="366" y="394"/>
                  </a:lnTo>
                  <a:lnTo>
                    <a:pt x="363" y="389"/>
                  </a:lnTo>
                  <a:lnTo>
                    <a:pt x="362" y="383"/>
                  </a:lnTo>
                  <a:lnTo>
                    <a:pt x="362" y="378"/>
                  </a:lnTo>
                  <a:lnTo>
                    <a:pt x="362" y="307"/>
                  </a:lnTo>
                  <a:lnTo>
                    <a:pt x="362" y="302"/>
                  </a:lnTo>
                  <a:lnTo>
                    <a:pt x="363" y="297"/>
                  </a:lnTo>
                  <a:lnTo>
                    <a:pt x="366" y="291"/>
                  </a:lnTo>
                  <a:lnTo>
                    <a:pt x="369" y="286"/>
                  </a:lnTo>
                  <a:lnTo>
                    <a:pt x="373" y="282"/>
                  </a:lnTo>
                  <a:lnTo>
                    <a:pt x="377" y="278"/>
                  </a:lnTo>
                  <a:lnTo>
                    <a:pt x="382" y="274"/>
                  </a:lnTo>
                  <a:lnTo>
                    <a:pt x="386" y="272"/>
                  </a:lnTo>
                  <a:lnTo>
                    <a:pt x="464" y="248"/>
                  </a:lnTo>
                  <a:lnTo>
                    <a:pt x="464" y="0"/>
                  </a:lnTo>
                  <a:lnTo>
                    <a:pt x="485" y="0"/>
                  </a:lnTo>
                  <a:lnTo>
                    <a:pt x="485" y="685"/>
                  </a:lnTo>
                  <a:lnTo>
                    <a:pt x="464" y="685"/>
                  </a:lnTo>
                  <a:close/>
                  <a:moveTo>
                    <a:pt x="867" y="477"/>
                  </a:moveTo>
                  <a:lnTo>
                    <a:pt x="867" y="209"/>
                  </a:lnTo>
                  <a:lnTo>
                    <a:pt x="1054" y="209"/>
                  </a:lnTo>
                  <a:lnTo>
                    <a:pt x="1054" y="477"/>
                  </a:lnTo>
                  <a:lnTo>
                    <a:pt x="867" y="477"/>
                  </a:lnTo>
                  <a:close/>
                  <a:moveTo>
                    <a:pt x="1083" y="231"/>
                  </a:moveTo>
                  <a:lnTo>
                    <a:pt x="1087" y="231"/>
                  </a:lnTo>
                  <a:lnTo>
                    <a:pt x="1092" y="233"/>
                  </a:lnTo>
                  <a:lnTo>
                    <a:pt x="1096" y="235"/>
                  </a:lnTo>
                  <a:lnTo>
                    <a:pt x="1101" y="239"/>
                  </a:lnTo>
                  <a:lnTo>
                    <a:pt x="1106" y="244"/>
                  </a:lnTo>
                  <a:lnTo>
                    <a:pt x="1112" y="248"/>
                  </a:lnTo>
                  <a:lnTo>
                    <a:pt x="1116" y="254"/>
                  </a:lnTo>
                  <a:lnTo>
                    <a:pt x="1121" y="261"/>
                  </a:lnTo>
                  <a:lnTo>
                    <a:pt x="1127" y="268"/>
                  </a:lnTo>
                  <a:lnTo>
                    <a:pt x="1131" y="276"/>
                  </a:lnTo>
                  <a:lnTo>
                    <a:pt x="1135" y="286"/>
                  </a:lnTo>
                  <a:lnTo>
                    <a:pt x="1138" y="296"/>
                  </a:lnTo>
                  <a:lnTo>
                    <a:pt x="1141" y="306"/>
                  </a:lnTo>
                  <a:lnTo>
                    <a:pt x="1144" y="318"/>
                  </a:lnTo>
                  <a:lnTo>
                    <a:pt x="1145" y="329"/>
                  </a:lnTo>
                  <a:lnTo>
                    <a:pt x="1145" y="342"/>
                  </a:lnTo>
                  <a:lnTo>
                    <a:pt x="1145" y="355"/>
                  </a:lnTo>
                  <a:lnTo>
                    <a:pt x="1144" y="368"/>
                  </a:lnTo>
                  <a:lnTo>
                    <a:pt x="1141" y="379"/>
                  </a:lnTo>
                  <a:lnTo>
                    <a:pt x="1138" y="390"/>
                  </a:lnTo>
                  <a:lnTo>
                    <a:pt x="1135" y="399"/>
                  </a:lnTo>
                  <a:lnTo>
                    <a:pt x="1131" y="409"/>
                  </a:lnTo>
                  <a:lnTo>
                    <a:pt x="1127" y="416"/>
                  </a:lnTo>
                  <a:lnTo>
                    <a:pt x="1122" y="424"/>
                  </a:lnTo>
                  <a:lnTo>
                    <a:pt x="1118" y="431"/>
                  </a:lnTo>
                  <a:lnTo>
                    <a:pt x="1113" y="436"/>
                  </a:lnTo>
                  <a:lnTo>
                    <a:pt x="1108" y="442"/>
                  </a:lnTo>
                  <a:lnTo>
                    <a:pt x="1102" y="446"/>
                  </a:lnTo>
                  <a:lnTo>
                    <a:pt x="1097" y="449"/>
                  </a:lnTo>
                  <a:lnTo>
                    <a:pt x="1093" y="452"/>
                  </a:lnTo>
                  <a:lnTo>
                    <a:pt x="1087" y="453"/>
                  </a:lnTo>
                  <a:lnTo>
                    <a:pt x="1083" y="454"/>
                  </a:lnTo>
                  <a:lnTo>
                    <a:pt x="1083" y="231"/>
                  </a:lnTo>
                  <a:close/>
                  <a:moveTo>
                    <a:pt x="136" y="636"/>
                  </a:moveTo>
                  <a:lnTo>
                    <a:pt x="132" y="636"/>
                  </a:lnTo>
                  <a:lnTo>
                    <a:pt x="129" y="635"/>
                  </a:lnTo>
                  <a:lnTo>
                    <a:pt x="125" y="632"/>
                  </a:lnTo>
                  <a:lnTo>
                    <a:pt x="122" y="630"/>
                  </a:lnTo>
                  <a:lnTo>
                    <a:pt x="122" y="630"/>
                  </a:lnTo>
                  <a:lnTo>
                    <a:pt x="118" y="627"/>
                  </a:lnTo>
                  <a:lnTo>
                    <a:pt x="110" y="618"/>
                  </a:lnTo>
                  <a:lnTo>
                    <a:pt x="94" y="600"/>
                  </a:lnTo>
                  <a:lnTo>
                    <a:pt x="78" y="581"/>
                  </a:lnTo>
                  <a:lnTo>
                    <a:pt x="64" y="560"/>
                  </a:lnTo>
                  <a:lnTo>
                    <a:pt x="53" y="539"/>
                  </a:lnTo>
                  <a:lnTo>
                    <a:pt x="41" y="518"/>
                  </a:lnTo>
                  <a:lnTo>
                    <a:pt x="31" y="497"/>
                  </a:lnTo>
                  <a:lnTo>
                    <a:pt x="22" y="474"/>
                  </a:lnTo>
                  <a:lnTo>
                    <a:pt x="16" y="451"/>
                  </a:lnTo>
                  <a:lnTo>
                    <a:pt x="9" y="428"/>
                  </a:lnTo>
                  <a:lnTo>
                    <a:pt x="5" y="405"/>
                  </a:lnTo>
                  <a:lnTo>
                    <a:pt x="2" y="380"/>
                  </a:lnTo>
                  <a:lnTo>
                    <a:pt x="0" y="356"/>
                  </a:lnTo>
                  <a:lnTo>
                    <a:pt x="0" y="333"/>
                  </a:lnTo>
                  <a:lnTo>
                    <a:pt x="1" y="308"/>
                  </a:lnTo>
                  <a:lnTo>
                    <a:pt x="4" y="284"/>
                  </a:lnTo>
                  <a:lnTo>
                    <a:pt x="8" y="260"/>
                  </a:lnTo>
                  <a:lnTo>
                    <a:pt x="16" y="231"/>
                  </a:lnTo>
                  <a:lnTo>
                    <a:pt x="24" y="203"/>
                  </a:lnTo>
                  <a:lnTo>
                    <a:pt x="35" y="177"/>
                  </a:lnTo>
                  <a:lnTo>
                    <a:pt x="47" y="151"/>
                  </a:lnTo>
                  <a:lnTo>
                    <a:pt x="62" y="126"/>
                  </a:lnTo>
                  <a:lnTo>
                    <a:pt x="79" y="103"/>
                  </a:lnTo>
                  <a:lnTo>
                    <a:pt x="97" y="79"/>
                  </a:lnTo>
                  <a:lnTo>
                    <a:pt x="116" y="58"/>
                  </a:lnTo>
                  <a:lnTo>
                    <a:pt x="127" y="48"/>
                  </a:lnTo>
                  <a:lnTo>
                    <a:pt x="132" y="46"/>
                  </a:lnTo>
                  <a:lnTo>
                    <a:pt x="137" y="46"/>
                  </a:lnTo>
                  <a:lnTo>
                    <a:pt x="143" y="46"/>
                  </a:lnTo>
                  <a:lnTo>
                    <a:pt x="147" y="47"/>
                  </a:lnTo>
                  <a:lnTo>
                    <a:pt x="151" y="49"/>
                  </a:lnTo>
                  <a:lnTo>
                    <a:pt x="155" y="52"/>
                  </a:lnTo>
                  <a:lnTo>
                    <a:pt x="159" y="55"/>
                  </a:lnTo>
                  <a:lnTo>
                    <a:pt x="161" y="59"/>
                  </a:lnTo>
                  <a:lnTo>
                    <a:pt x="162" y="62"/>
                  </a:lnTo>
                  <a:lnTo>
                    <a:pt x="162" y="67"/>
                  </a:lnTo>
                  <a:lnTo>
                    <a:pt x="161" y="70"/>
                  </a:lnTo>
                  <a:lnTo>
                    <a:pt x="159" y="73"/>
                  </a:lnTo>
                  <a:lnTo>
                    <a:pt x="149" y="83"/>
                  </a:lnTo>
                  <a:lnTo>
                    <a:pt x="130" y="102"/>
                  </a:lnTo>
                  <a:lnTo>
                    <a:pt x="113" y="123"/>
                  </a:lnTo>
                  <a:lnTo>
                    <a:pt x="98" y="145"/>
                  </a:lnTo>
                  <a:lnTo>
                    <a:pt x="85" y="167"/>
                  </a:lnTo>
                  <a:lnTo>
                    <a:pt x="72" y="192"/>
                  </a:lnTo>
                  <a:lnTo>
                    <a:pt x="62" y="216"/>
                  </a:lnTo>
                  <a:lnTo>
                    <a:pt x="54" y="241"/>
                  </a:lnTo>
                  <a:lnTo>
                    <a:pt x="47" y="268"/>
                  </a:lnTo>
                  <a:lnTo>
                    <a:pt x="43" y="289"/>
                  </a:lnTo>
                  <a:lnTo>
                    <a:pt x="41" y="311"/>
                  </a:lnTo>
                  <a:lnTo>
                    <a:pt x="40" y="334"/>
                  </a:lnTo>
                  <a:lnTo>
                    <a:pt x="40" y="356"/>
                  </a:lnTo>
                  <a:lnTo>
                    <a:pt x="41" y="377"/>
                  </a:lnTo>
                  <a:lnTo>
                    <a:pt x="44" y="399"/>
                  </a:lnTo>
                  <a:lnTo>
                    <a:pt x="49" y="421"/>
                  </a:lnTo>
                  <a:lnTo>
                    <a:pt x="54" y="442"/>
                  </a:lnTo>
                  <a:lnTo>
                    <a:pt x="60" y="463"/>
                  </a:lnTo>
                  <a:lnTo>
                    <a:pt x="69" y="483"/>
                  </a:lnTo>
                  <a:lnTo>
                    <a:pt x="77" y="503"/>
                  </a:lnTo>
                  <a:lnTo>
                    <a:pt x="88" y="522"/>
                  </a:lnTo>
                  <a:lnTo>
                    <a:pt x="99" y="540"/>
                  </a:lnTo>
                  <a:lnTo>
                    <a:pt x="112" y="559"/>
                  </a:lnTo>
                  <a:lnTo>
                    <a:pt x="126" y="576"/>
                  </a:lnTo>
                  <a:lnTo>
                    <a:pt x="141" y="593"/>
                  </a:lnTo>
                  <a:lnTo>
                    <a:pt x="152" y="605"/>
                  </a:lnTo>
                  <a:lnTo>
                    <a:pt x="154" y="607"/>
                  </a:lnTo>
                  <a:lnTo>
                    <a:pt x="157" y="610"/>
                  </a:lnTo>
                  <a:lnTo>
                    <a:pt x="159" y="613"/>
                  </a:lnTo>
                  <a:lnTo>
                    <a:pt x="159" y="617"/>
                  </a:lnTo>
                  <a:lnTo>
                    <a:pt x="159" y="620"/>
                  </a:lnTo>
                  <a:lnTo>
                    <a:pt x="158" y="624"/>
                  </a:lnTo>
                  <a:lnTo>
                    <a:pt x="155" y="626"/>
                  </a:lnTo>
                  <a:lnTo>
                    <a:pt x="153" y="629"/>
                  </a:lnTo>
                  <a:lnTo>
                    <a:pt x="149" y="632"/>
                  </a:lnTo>
                  <a:lnTo>
                    <a:pt x="146" y="635"/>
                  </a:lnTo>
                  <a:lnTo>
                    <a:pt x="142" y="636"/>
                  </a:lnTo>
                  <a:lnTo>
                    <a:pt x="136" y="636"/>
                  </a:lnTo>
                  <a:close/>
                  <a:moveTo>
                    <a:pt x="220" y="546"/>
                  </a:moveTo>
                  <a:lnTo>
                    <a:pt x="216" y="544"/>
                  </a:lnTo>
                  <a:lnTo>
                    <a:pt x="212" y="543"/>
                  </a:lnTo>
                  <a:lnTo>
                    <a:pt x="208" y="542"/>
                  </a:lnTo>
                  <a:lnTo>
                    <a:pt x="204" y="540"/>
                  </a:lnTo>
                  <a:lnTo>
                    <a:pt x="201" y="537"/>
                  </a:lnTo>
                  <a:lnTo>
                    <a:pt x="193" y="528"/>
                  </a:lnTo>
                  <a:lnTo>
                    <a:pt x="182" y="515"/>
                  </a:lnTo>
                  <a:lnTo>
                    <a:pt x="171" y="502"/>
                  </a:lnTo>
                  <a:lnTo>
                    <a:pt x="162" y="488"/>
                  </a:lnTo>
                  <a:lnTo>
                    <a:pt x="153" y="475"/>
                  </a:lnTo>
                  <a:lnTo>
                    <a:pt x="146" y="460"/>
                  </a:lnTo>
                  <a:lnTo>
                    <a:pt x="140" y="445"/>
                  </a:lnTo>
                  <a:lnTo>
                    <a:pt x="134" y="430"/>
                  </a:lnTo>
                  <a:lnTo>
                    <a:pt x="129" y="415"/>
                  </a:lnTo>
                  <a:lnTo>
                    <a:pt x="125" y="399"/>
                  </a:lnTo>
                  <a:lnTo>
                    <a:pt x="123" y="383"/>
                  </a:lnTo>
                  <a:lnTo>
                    <a:pt x="121" y="368"/>
                  </a:lnTo>
                  <a:lnTo>
                    <a:pt x="119" y="352"/>
                  </a:lnTo>
                  <a:lnTo>
                    <a:pt x="119" y="335"/>
                  </a:lnTo>
                  <a:lnTo>
                    <a:pt x="119" y="319"/>
                  </a:lnTo>
                  <a:lnTo>
                    <a:pt x="122" y="303"/>
                  </a:lnTo>
                  <a:lnTo>
                    <a:pt x="125" y="286"/>
                  </a:lnTo>
                  <a:lnTo>
                    <a:pt x="129" y="267"/>
                  </a:lnTo>
                  <a:lnTo>
                    <a:pt x="135" y="249"/>
                  </a:lnTo>
                  <a:lnTo>
                    <a:pt x="143" y="231"/>
                  </a:lnTo>
                  <a:lnTo>
                    <a:pt x="151" y="213"/>
                  </a:lnTo>
                  <a:lnTo>
                    <a:pt x="161" y="196"/>
                  </a:lnTo>
                  <a:lnTo>
                    <a:pt x="172" y="180"/>
                  </a:lnTo>
                  <a:lnTo>
                    <a:pt x="184" y="165"/>
                  </a:lnTo>
                  <a:lnTo>
                    <a:pt x="198" y="150"/>
                  </a:lnTo>
                  <a:lnTo>
                    <a:pt x="208" y="140"/>
                  </a:lnTo>
                  <a:lnTo>
                    <a:pt x="214" y="138"/>
                  </a:lnTo>
                  <a:lnTo>
                    <a:pt x="221" y="137"/>
                  </a:lnTo>
                  <a:lnTo>
                    <a:pt x="225" y="137"/>
                  </a:lnTo>
                  <a:lnTo>
                    <a:pt x="231" y="139"/>
                  </a:lnTo>
                  <a:lnTo>
                    <a:pt x="235" y="141"/>
                  </a:lnTo>
                  <a:lnTo>
                    <a:pt x="238" y="143"/>
                  </a:lnTo>
                  <a:lnTo>
                    <a:pt x="239" y="145"/>
                  </a:lnTo>
                  <a:lnTo>
                    <a:pt x="242" y="147"/>
                  </a:lnTo>
                  <a:lnTo>
                    <a:pt x="243" y="150"/>
                  </a:lnTo>
                  <a:lnTo>
                    <a:pt x="244" y="154"/>
                  </a:lnTo>
                  <a:lnTo>
                    <a:pt x="246" y="157"/>
                  </a:lnTo>
                  <a:lnTo>
                    <a:pt x="243" y="161"/>
                  </a:lnTo>
                  <a:lnTo>
                    <a:pt x="240" y="164"/>
                  </a:lnTo>
                  <a:lnTo>
                    <a:pt x="229" y="176"/>
                  </a:lnTo>
                  <a:lnTo>
                    <a:pt x="217" y="189"/>
                  </a:lnTo>
                  <a:lnTo>
                    <a:pt x="205" y="201"/>
                  </a:lnTo>
                  <a:lnTo>
                    <a:pt x="196" y="216"/>
                  </a:lnTo>
                  <a:lnTo>
                    <a:pt x="187" y="230"/>
                  </a:lnTo>
                  <a:lnTo>
                    <a:pt x="180" y="246"/>
                  </a:lnTo>
                  <a:lnTo>
                    <a:pt x="172" y="262"/>
                  </a:lnTo>
                  <a:lnTo>
                    <a:pt x="167" y="278"/>
                  </a:lnTo>
                  <a:lnTo>
                    <a:pt x="163" y="294"/>
                  </a:lnTo>
                  <a:lnTo>
                    <a:pt x="161" y="308"/>
                  </a:lnTo>
                  <a:lnTo>
                    <a:pt x="159" y="323"/>
                  </a:lnTo>
                  <a:lnTo>
                    <a:pt x="159" y="338"/>
                  </a:lnTo>
                  <a:lnTo>
                    <a:pt x="159" y="352"/>
                  </a:lnTo>
                  <a:lnTo>
                    <a:pt x="160" y="367"/>
                  </a:lnTo>
                  <a:lnTo>
                    <a:pt x="162" y="380"/>
                  </a:lnTo>
                  <a:lnTo>
                    <a:pt x="164" y="394"/>
                  </a:lnTo>
                  <a:lnTo>
                    <a:pt x="168" y="408"/>
                  </a:lnTo>
                  <a:lnTo>
                    <a:pt x="172" y="422"/>
                  </a:lnTo>
                  <a:lnTo>
                    <a:pt x="178" y="434"/>
                  </a:lnTo>
                  <a:lnTo>
                    <a:pt x="184" y="447"/>
                  </a:lnTo>
                  <a:lnTo>
                    <a:pt x="190" y="460"/>
                  </a:lnTo>
                  <a:lnTo>
                    <a:pt x="199" y="472"/>
                  </a:lnTo>
                  <a:lnTo>
                    <a:pt x="207" y="484"/>
                  </a:lnTo>
                  <a:lnTo>
                    <a:pt x="217" y="495"/>
                  </a:lnTo>
                  <a:lnTo>
                    <a:pt x="226" y="505"/>
                  </a:lnTo>
                  <a:lnTo>
                    <a:pt x="237" y="516"/>
                  </a:lnTo>
                  <a:lnTo>
                    <a:pt x="240" y="519"/>
                  </a:lnTo>
                  <a:lnTo>
                    <a:pt x="241" y="521"/>
                  </a:lnTo>
                  <a:lnTo>
                    <a:pt x="243" y="523"/>
                  </a:lnTo>
                  <a:lnTo>
                    <a:pt x="243" y="525"/>
                  </a:lnTo>
                  <a:lnTo>
                    <a:pt x="243" y="529"/>
                  </a:lnTo>
                  <a:lnTo>
                    <a:pt x="242" y="532"/>
                  </a:lnTo>
                  <a:lnTo>
                    <a:pt x="240" y="535"/>
                  </a:lnTo>
                  <a:lnTo>
                    <a:pt x="238" y="538"/>
                  </a:lnTo>
                  <a:lnTo>
                    <a:pt x="237" y="539"/>
                  </a:lnTo>
                  <a:lnTo>
                    <a:pt x="234" y="541"/>
                  </a:lnTo>
                  <a:lnTo>
                    <a:pt x="230" y="543"/>
                  </a:lnTo>
                  <a:lnTo>
                    <a:pt x="224" y="544"/>
                  </a:lnTo>
                  <a:lnTo>
                    <a:pt x="220" y="546"/>
                  </a:lnTo>
                  <a:close/>
                  <a:moveTo>
                    <a:pt x="307" y="454"/>
                  </a:moveTo>
                  <a:lnTo>
                    <a:pt x="303" y="453"/>
                  </a:lnTo>
                  <a:lnTo>
                    <a:pt x="298" y="452"/>
                  </a:lnTo>
                  <a:lnTo>
                    <a:pt x="294" y="451"/>
                  </a:lnTo>
                  <a:lnTo>
                    <a:pt x="290" y="449"/>
                  </a:lnTo>
                  <a:lnTo>
                    <a:pt x="283" y="444"/>
                  </a:lnTo>
                  <a:lnTo>
                    <a:pt x="277" y="440"/>
                  </a:lnTo>
                  <a:lnTo>
                    <a:pt x="267" y="427"/>
                  </a:lnTo>
                  <a:lnTo>
                    <a:pt x="257" y="412"/>
                  </a:lnTo>
                  <a:lnTo>
                    <a:pt x="249" y="397"/>
                  </a:lnTo>
                  <a:lnTo>
                    <a:pt x="243" y="381"/>
                  </a:lnTo>
                  <a:lnTo>
                    <a:pt x="239" y="364"/>
                  </a:lnTo>
                  <a:lnTo>
                    <a:pt x="238" y="347"/>
                  </a:lnTo>
                  <a:lnTo>
                    <a:pt x="238" y="339"/>
                  </a:lnTo>
                  <a:lnTo>
                    <a:pt x="238" y="330"/>
                  </a:lnTo>
                  <a:lnTo>
                    <a:pt x="239" y="322"/>
                  </a:lnTo>
                  <a:lnTo>
                    <a:pt x="241" y="314"/>
                  </a:lnTo>
                  <a:lnTo>
                    <a:pt x="243" y="303"/>
                  </a:lnTo>
                  <a:lnTo>
                    <a:pt x="247" y="293"/>
                  </a:lnTo>
                  <a:lnTo>
                    <a:pt x="251" y="284"/>
                  </a:lnTo>
                  <a:lnTo>
                    <a:pt x="255" y="274"/>
                  </a:lnTo>
                  <a:lnTo>
                    <a:pt x="260" y="266"/>
                  </a:lnTo>
                  <a:lnTo>
                    <a:pt x="266" y="257"/>
                  </a:lnTo>
                  <a:lnTo>
                    <a:pt x="272" y="250"/>
                  </a:lnTo>
                  <a:lnTo>
                    <a:pt x="279" y="243"/>
                  </a:lnTo>
                  <a:lnTo>
                    <a:pt x="285" y="238"/>
                  </a:lnTo>
                  <a:lnTo>
                    <a:pt x="292" y="234"/>
                  </a:lnTo>
                  <a:lnTo>
                    <a:pt x="300" y="231"/>
                  </a:lnTo>
                  <a:lnTo>
                    <a:pt x="308" y="230"/>
                  </a:lnTo>
                  <a:lnTo>
                    <a:pt x="312" y="230"/>
                  </a:lnTo>
                  <a:lnTo>
                    <a:pt x="316" y="231"/>
                  </a:lnTo>
                  <a:lnTo>
                    <a:pt x="320" y="233"/>
                  </a:lnTo>
                  <a:lnTo>
                    <a:pt x="323" y="236"/>
                  </a:lnTo>
                  <a:lnTo>
                    <a:pt x="325" y="239"/>
                  </a:lnTo>
                  <a:lnTo>
                    <a:pt x="326" y="244"/>
                  </a:lnTo>
                  <a:lnTo>
                    <a:pt x="324" y="249"/>
                  </a:lnTo>
                  <a:lnTo>
                    <a:pt x="321" y="255"/>
                  </a:lnTo>
                  <a:lnTo>
                    <a:pt x="318" y="261"/>
                  </a:lnTo>
                  <a:lnTo>
                    <a:pt x="313" y="265"/>
                  </a:lnTo>
                  <a:lnTo>
                    <a:pt x="307" y="271"/>
                  </a:lnTo>
                  <a:lnTo>
                    <a:pt x="302" y="276"/>
                  </a:lnTo>
                  <a:lnTo>
                    <a:pt x="296" y="283"/>
                  </a:lnTo>
                  <a:lnTo>
                    <a:pt x="291" y="290"/>
                  </a:lnTo>
                  <a:lnTo>
                    <a:pt x="288" y="298"/>
                  </a:lnTo>
                  <a:lnTo>
                    <a:pt x="285" y="305"/>
                  </a:lnTo>
                  <a:lnTo>
                    <a:pt x="282" y="312"/>
                  </a:lnTo>
                  <a:lnTo>
                    <a:pt x="279" y="321"/>
                  </a:lnTo>
                  <a:lnTo>
                    <a:pt x="277" y="336"/>
                  </a:lnTo>
                  <a:lnTo>
                    <a:pt x="277" y="350"/>
                  </a:lnTo>
                  <a:lnTo>
                    <a:pt x="279" y="363"/>
                  </a:lnTo>
                  <a:lnTo>
                    <a:pt x="284" y="377"/>
                  </a:lnTo>
                  <a:lnTo>
                    <a:pt x="290" y="390"/>
                  </a:lnTo>
                  <a:lnTo>
                    <a:pt x="297" y="401"/>
                  </a:lnTo>
                  <a:lnTo>
                    <a:pt x="307" y="413"/>
                  </a:lnTo>
                  <a:lnTo>
                    <a:pt x="318" y="423"/>
                  </a:lnTo>
                  <a:lnTo>
                    <a:pt x="320" y="425"/>
                  </a:lnTo>
                  <a:lnTo>
                    <a:pt x="322" y="428"/>
                  </a:lnTo>
                  <a:lnTo>
                    <a:pt x="324" y="433"/>
                  </a:lnTo>
                  <a:lnTo>
                    <a:pt x="324" y="439"/>
                  </a:lnTo>
                  <a:lnTo>
                    <a:pt x="324" y="444"/>
                  </a:lnTo>
                  <a:lnTo>
                    <a:pt x="323" y="447"/>
                  </a:lnTo>
                  <a:lnTo>
                    <a:pt x="319" y="450"/>
                  </a:lnTo>
                  <a:lnTo>
                    <a:pt x="315" y="452"/>
                  </a:lnTo>
                  <a:lnTo>
                    <a:pt x="311" y="453"/>
                  </a:lnTo>
                  <a:lnTo>
                    <a:pt x="307" y="454"/>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grpSp>
          <p:nvGrpSpPr>
            <p:cNvPr id="16" name="Group 15">
              <a:extLst>
                <a:ext uri="{FF2B5EF4-FFF2-40B4-BE49-F238E27FC236}">
                  <a16:creationId xmlns:a16="http://schemas.microsoft.com/office/drawing/2014/main" id="{B3C6C1DE-162A-4F4B-AC6D-08C2B4B4900F}"/>
                </a:ext>
              </a:extLst>
            </p:cNvPr>
            <p:cNvGrpSpPr/>
            <p:nvPr/>
          </p:nvGrpSpPr>
          <p:grpSpPr>
            <a:xfrm>
              <a:off x="10573727" y="2977559"/>
              <a:ext cx="299508" cy="241618"/>
              <a:chOff x="792274" y="1777206"/>
              <a:chExt cx="330200" cy="327025"/>
            </a:xfrm>
            <a:solidFill>
              <a:sysClr val="window" lastClr="FFFFFF"/>
            </a:solidFill>
          </p:grpSpPr>
          <p:sp>
            <p:nvSpPr>
              <p:cNvPr id="23" name="Freeform 10149">
                <a:extLst>
                  <a:ext uri="{FF2B5EF4-FFF2-40B4-BE49-F238E27FC236}">
                    <a16:creationId xmlns:a16="http://schemas.microsoft.com/office/drawing/2014/main" id="{C3A9F227-92CA-E533-8432-76634C91A6D1}"/>
                  </a:ext>
                </a:extLst>
              </p:cNvPr>
              <p:cNvSpPr>
                <a:spLocks noEditPoints="1"/>
              </p:cNvSpPr>
              <p:nvPr/>
            </p:nvSpPr>
            <p:spPr bwMode="auto">
              <a:xfrm>
                <a:off x="795449" y="1923256"/>
                <a:ext cx="323850" cy="180975"/>
              </a:xfrm>
              <a:custGeom>
                <a:avLst/>
                <a:gdLst>
                  <a:gd name="T0" fmla="*/ 140 w 817"/>
                  <a:gd name="T1" fmla="*/ 80 h 457"/>
                  <a:gd name="T2" fmla="*/ 144 w 817"/>
                  <a:gd name="T3" fmla="*/ 59 h 457"/>
                  <a:gd name="T4" fmla="*/ 155 w 817"/>
                  <a:gd name="T5" fmla="*/ 42 h 457"/>
                  <a:gd name="T6" fmla="*/ 171 w 817"/>
                  <a:gd name="T7" fmla="*/ 30 h 457"/>
                  <a:gd name="T8" fmla="*/ 180 w 817"/>
                  <a:gd name="T9" fmla="*/ 27 h 457"/>
                  <a:gd name="T10" fmla="*/ 191 w 817"/>
                  <a:gd name="T11" fmla="*/ 26 h 457"/>
                  <a:gd name="T12" fmla="*/ 202 w 817"/>
                  <a:gd name="T13" fmla="*/ 27 h 457"/>
                  <a:gd name="T14" fmla="*/ 211 w 817"/>
                  <a:gd name="T15" fmla="*/ 30 h 457"/>
                  <a:gd name="T16" fmla="*/ 227 w 817"/>
                  <a:gd name="T17" fmla="*/ 42 h 457"/>
                  <a:gd name="T18" fmla="*/ 238 w 817"/>
                  <a:gd name="T19" fmla="*/ 59 h 457"/>
                  <a:gd name="T20" fmla="*/ 242 w 817"/>
                  <a:gd name="T21" fmla="*/ 80 h 457"/>
                  <a:gd name="T22" fmla="*/ 140 w 817"/>
                  <a:gd name="T23" fmla="*/ 353 h 457"/>
                  <a:gd name="T24" fmla="*/ 357 w 817"/>
                  <a:gd name="T25" fmla="*/ 80 h 457"/>
                  <a:gd name="T26" fmla="*/ 361 w 817"/>
                  <a:gd name="T27" fmla="*/ 59 h 457"/>
                  <a:gd name="T28" fmla="*/ 372 w 817"/>
                  <a:gd name="T29" fmla="*/ 42 h 457"/>
                  <a:gd name="T30" fmla="*/ 389 w 817"/>
                  <a:gd name="T31" fmla="*/ 30 h 457"/>
                  <a:gd name="T32" fmla="*/ 399 w 817"/>
                  <a:gd name="T33" fmla="*/ 27 h 457"/>
                  <a:gd name="T34" fmla="*/ 408 w 817"/>
                  <a:gd name="T35" fmla="*/ 26 h 457"/>
                  <a:gd name="T36" fmla="*/ 419 w 817"/>
                  <a:gd name="T37" fmla="*/ 27 h 457"/>
                  <a:gd name="T38" fmla="*/ 429 w 817"/>
                  <a:gd name="T39" fmla="*/ 30 h 457"/>
                  <a:gd name="T40" fmla="*/ 444 w 817"/>
                  <a:gd name="T41" fmla="*/ 42 h 457"/>
                  <a:gd name="T42" fmla="*/ 456 w 817"/>
                  <a:gd name="T43" fmla="*/ 59 h 457"/>
                  <a:gd name="T44" fmla="*/ 460 w 817"/>
                  <a:gd name="T45" fmla="*/ 80 h 457"/>
                  <a:gd name="T46" fmla="*/ 357 w 817"/>
                  <a:gd name="T47" fmla="*/ 353 h 457"/>
                  <a:gd name="T48" fmla="*/ 572 w 817"/>
                  <a:gd name="T49" fmla="*/ 80 h 457"/>
                  <a:gd name="T50" fmla="*/ 576 w 817"/>
                  <a:gd name="T51" fmla="*/ 59 h 457"/>
                  <a:gd name="T52" fmla="*/ 587 w 817"/>
                  <a:gd name="T53" fmla="*/ 42 h 457"/>
                  <a:gd name="T54" fmla="*/ 604 w 817"/>
                  <a:gd name="T55" fmla="*/ 30 h 457"/>
                  <a:gd name="T56" fmla="*/ 614 w 817"/>
                  <a:gd name="T57" fmla="*/ 27 h 457"/>
                  <a:gd name="T58" fmla="*/ 623 w 817"/>
                  <a:gd name="T59" fmla="*/ 26 h 457"/>
                  <a:gd name="T60" fmla="*/ 634 w 817"/>
                  <a:gd name="T61" fmla="*/ 27 h 457"/>
                  <a:gd name="T62" fmla="*/ 644 w 817"/>
                  <a:gd name="T63" fmla="*/ 30 h 457"/>
                  <a:gd name="T64" fmla="*/ 660 w 817"/>
                  <a:gd name="T65" fmla="*/ 42 h 457"/>
                  <a:gd name="T66" fmla="*/ 671 w 817"/>
                  <a:gd name="T67" fmla="*/ 59 h 457"/>
                  <a:gd name="T68" fmla="*/ 675 w 817"/>
                  <a:gd name="T69" fmla="*/ 80 h 457"/>
                  <a:gd name="T70" fmla="*/ 572 w 817"/>
                  <a:gd name="T71" fmla="*/ 353 h 457"/>
                  <a:gd name="T72" fmla="*/ 60 w 817"/>
                  <a:gd name="T73" fmla="*/ 0 h 457"/>
                  <a:gd name="T74" fmla="*/ 0 w 817"/>
                  <a:gd name="T75" fmla="*/ 353 h 457"/>
                  <a:gd name="T76" fmla="*/ 817 w 817"/>
                  <a:gd name="T77" fmla="*/ 457 h 457"/>
                  <a:gd name="T78" fmla="*/ 757 w 817"/>
                  <a:gd name="T79" fmla="*/ 353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17" h="457">
                    <a:moveTo>
                      <a:pt x="140" y="353"/>
                    </a:moveTo>
                    <a:lnTo>
                      <a:pt x="140" y="80"/>
                    </a:lnTo>
                    <a:lnTo>
                      <a:pt x="141" y="70"/>
                    </a:lnTo>
                    <a:lnTo>
                      <a:pt x="144" y="59"/>
                    </a:lnTo>
                    <a:lnTo>
                      <a:pt x="149" y="50"/>
                    </a:lnTo>
                    <a:lnTo>
                      <a:pt x="155" y="42"/>
                    </a:lnTo>
                    <a:lnTo>
                      <a:pt x="162" y="35"/>
                    </a:lnTo>
                    <a:lnTo>
                      <a:pt x="171" y="30"/>
                    </a:lnTo>
                    <a:lnTo>
                      <a:pt x="176" y="28"/>
                    </a:lnTo>
                    <a:lnTo>
                      <a:pt x="180" y="27"/>
                    </a:lnTo>
                    <a:lnTo>
                      <a:pt x="186" y="26"/>
                    </a:lnTo>
                    <a:lnTo>
                      <a:pt x="191" y="26"/>
                    </a:lnTo>
                    <a:lnTo>
                      <a:pt x="196" y="26"/>
                    </a:lnTo>
                    <a:lnTo>
                      <a:pt x="202" y="27"/>
                    </a:lnTo>
                    <a:lnTo>
                      <a:pt x="206" y="28"/>
                    </a:lnTo>
                    <a:lnTo>
                      <a:pt x="211" y="30"/>
                    </a:lnTo>
                    <a:lnTo>
                      <a:pt x="220" y="35"/>
                    </a:lnTo>
                    <a:lnTo>
                      <a:pt x="227" y="42"/>
                    </a:lnTo>
                    <a:lnTo>
                      <a:pt x="234" y="50"/>
                    </a:lnTo>
                    <a:lnTo>
                      <a:pt x="238" y="59"/>
                    </a:lnTo>
                    <a:lnTo>
                      <a:pt x="241" y="70"/>
                    </a:lnTo>
                    <a:lnTo>
                      <a:pt x="242" y="80"/>
                    </a:lnTo>
                    <a:lnTo>
                      <a:pt x="242" y="353"/>
                    </a:lnTo>
                    <a:lnTo>
                      <a:pt x="140" y="353"/>
                    </a:lnTo>
                    <a:close/>
                    <a:moveTo>
                      <a:pt x="357" y="353"/>
                    </a:moveTo>
                    <a:lnTo>
                      <a:pt x="357" y="80"/>
                    </a:lnTo>
                    <a:lnTo>
                      <a:pt x="358" y="70"/>
                    </a:lnTo>
                    <a:lnTo>
                      <a:pt x="361" y="59"/>
                    </a:lnTo>
                    <a:lnTo>
                      <a:pt x="366" y="50"/>
                    </a:lnTo>
                    <a:lnTo>
                      <a:pt x="372" y="42"/>
                    </a:lnTo>
                    <a:lnTo>
                      <a:pt x="380" y="35"/>
                    </a:lnTo>
                    <a:lnTo>
                      <a:pt x="389" y="30"/>
                    </a:lnTo>
                    <a:lnTo>
                      <a:pt x="393" y="28"/>
                    </a:lnTo>
                    <a:lnTo>
                      <a:pt x="399" y="27"/>
                    </a:lnTo>
                    <a:lnTo>
                      <a:pt x="403" y="26"/>
                    </a:lnTo>
                    <a:lnTo>
                      <a:pt x="408" y="26"/>
                    </a:lnTo>
                    <a:lnTo>
                      <a:pt x="414" y="26"/>
                    </a:lnTo>
                    <a:lnTo>
                      <a:pt x="419" y="27"/>
                    </a:lnTo>
                    <a:lnTo>
                      <a:pt x="424" y="28"/>
                    </a:lnTo>
                    <a:lnTo>
                      <a:pt x="429" y="30"/>
                    </a:lnTo>
                    <a:lnTo>
                      <a:pt x="437" y="35"/>
                    </a:lnTo>
                    <a:lnTo>
                      <a:pt x="444" y="42"/>
                    </a:lnTo>
                    <a:lnTo>
                      <a:pt x="451" y="50"/>
                    </a:lnTo>
                    <a:lnTo>
                      <a:pt x="456" y="59"/>
                    </a:lnTo>
                    <a:lnTo>
                      <a:pt x="459" y="70"/>
                    </a:lnTo>
                    <a:lnTo>
                      <a:pt x="460" y="80"/>
                    </a:lnTo>
                    <a:lnTo>
                      <a:pt x="460" y="353"/>
                    </a:lnTo>
                    <a:lnTo>
                      <a:pt x="357" y="353"/>
                    </a:lnTo>
                    <a:close/>
                    <a:moveTo>
                      <a:pt x="572" y="353"/>
                    </a:moveTo>
                    <a:lnTo>
                      <a:pt x="572" y="80"/>
                    </a:lnTo>
                    <a:lnTo>
                      <a:pt x="573" y="70"/>
                    </a:lnTo>
                    <a:lnTo>
                      <a:pt x="576" y="59"/>
                    </a:lnTo>
                    <a:lnTo>
                      <a:pt x="581" y="50"/>
                    </a:lnTo>
                    <a:lnTo>
                      <a:pt x="587" y="42"/>
                    </a:lnTo>
                    <a:lnTo>
                      <a:pt x="596" y="35"/>
                    </a:lnTo>
                    <a:lnTo>
                      <a:pt x="604" y="30"/>
                    </a:lnTo>
                    <a:lnTo>
                      <a:pt x="608" y="28"/>
                    </a:lnTo>
                    <a:lnTo>
                      <a:pt x="614" y="27"/>
                    </a:lnTo>
                    <a:lnTo>
                      <a:pt x="618" y="26"/>
                    </a:lnTo>
                    <a:lnTo>
                      <a:pt x="623" y="26"/>
                    </a:lnTo>
                    <a:lnTo>
                      <a:pt x="629" y="26"/>
                    </a:lnTo>
                    <a:lnTo>
                      <a:pt x="634" y="27"/>
                    </a:lnTo>
                    <a:lnTo>
                      <a:pt x="639" y="28"/>
                    </a:lnTo>
                    <a:lnTo>
                      <a:pt x="644" y="30"/>
                    </a:lnTo>
                    <a:lnTo>
                      <a:pt x="652" y="35"/>
                    </a:lnTo>
                    <a:lnTo>
                      <a:pt x="660" y="42"/>
                    </a:lnTo>
                    <a:lnTo>
                      <a:pt x="666" y="50"/>
                    </a:lnTo>
                    <a:lnTo>
                      <a:pt x="671" y="59"/>
                    </a:lnTo>
                    <a:lnTo>
                      <a:pt x="674" y="70"/>
                    </a:lnTo>
                    <a:lnTo>
                      <a:pt x="675" y="80"/>
                    </a:lnTo>
                    <a:lnTo>
                      <a:pt x="675" y="353"/>
                    </a:lnTo>
                    <a:lnTo>
                      <a:pt x="572" y="353"/>
                    </a:lnTo>
                    <a:close/>
                    <a:moveTo>
                      <a:pt x="757" y="0"/>
                    </a:moveTo>
                    <a:lnTo>
                      <a:pt x="60" y="0"/>
                    </a:lnTo>
                    <a:lnTo>
                      <a:pt x="60" y="353"/>
                    </a:lnTo>
                    <a:lnTo>
                      <a:pt x="0" y="353"/>
                    </a:lnTo>
                    <a:lnTo>
                      <a:pt x="0" y="457"/>
                    </a:lnTo>
                    <a:lnTo>
                      <a:pt x="817" y="457"/>
                    </a:lnTo>
                    <a:lnTo>
                      <a:pt x="817" y="353"/>
                    </a:lnTo>
                    <a:lnTo>
                      <a:pt x="757" y="353"/>
                    </a:lnTo>
                    <a:lnTo>
                      <a:pt x="7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sp>
            <p:nvSpPr>
              <p:cNvPr id="24" name="Freeform 10150">
                <a:extLst>
                  <a:ext uri="{FF2B5EF4-FFF2-40B4-BE49-F238E27FC236}">
                    <a16:creationId xmlns:a16="http://schemas.microsoft.com/office/drawing/2014/main" id="{E168539B-CCE1-4DAE-8001-8BB78A736D8E}"/>
                  </a:ext>
                </a:extLst>
              </p:cNvPr>
              <p:cNvSpPr>
                <a:spLocks noEditPoints="1"/>
              </p:cNvSpPr>
              <p:nvPr/>
            </p:nvSpPr>
            <p:spPr bwMode="auto">
              <a:xfrm>
                <a:off x="792274" y="1777206"/>
                <a:ext cx="330200" cy="133350"/>
              </a:xfrm>
              <a:custGeom>
                <a:avLst/>
                <a:gdLst>
                  <a:gd name="T0" fmla="*/ 408 w 829"/>
                  <a:gd name="T1" fmla="*/ 248 h 336"/>
                  <a:gd name="T2" fmla="*/ 396 w 829"/>
                  <a:gd name="T3" fmla="*/ 246 h 336"/>
                  <a:gd name="T4" fmla="*/ 384 w 829"/>
                  <a:gd name="T5" fmla="*/ 241 h 336"/>
                  <a:gd name="T6" fmla="*/ 374 w 829"/>
                  <a:gd name="T7" fmla="*/ 233 h 336"/>
                  <a:gd name="T8" fmla="*/ 365 w 829"/>
                  <a:gd name="T9" fmla="*/ 225 h 336"/>
                  <a:gd name="T10" fmla="*/ 359 w 829"/>
                  <a:gd name="T11" fmla="*/ 213 h 336"/>
                  <a:gd name="T12" fmla="*/ 354 w 829"/>
                  <a:gd name="T13" fmla="*/ 201 h 336"/>
                  <a:gd name="T14" fmla="*/ 351 w 829"/>
                  <a:gd name="T15" fmla="*/ 189 h 336"/>
                  <a:gd name="T16" fmla="*/ 351 w 829"/>
                  <a:gd name="T17" fmla="*/ 175 h 336"/>
                  <a:gd name="T18" fmla="*/ 354 w 829"/>
                  <a:gd name="T19" fmla="*/ 161 h 336"/>
                  <a:gd name="T20" fmla="*/ 359 w 829"/>
                  <a:gd name="T21" fmla="*/ 149 h 336"/>
                  <a:gd name="T22" fmla="*/ 365 w 829"/>
                  <a:gd name="T23" fmla="*/ 139 h 336"/>
                  <a:gd name="T24" fmla="*/ 374 w 829"/>
                  <a:gd name="T25" fmla="*/ 129 h 336"/>
                  <a:gd name="T26" fmla="*/ 384 w 829"/>
                  <a:gd name="T27" fmla="*/ 122 h 336"/>
                  <a:gd name="T28" fmla="*/ 396 w 829"/>
                  <a:gd name="T29" fmla="*/ 116 h 336"/>
                  <a:gd name="T30" fmla="*/ 408 w 829"/>
                  <a:gd name="T31" fmla="*/ 114 h 336"/>
                  <a:gd name="T32" fmla="*/ 421 w 829"/>
                  <a:gd name="T33" fmla="*/ 114 h 336"/>
                  <a:gd name="T34" fmla="*/ 433 w 829"/>
                  <a:gd name="T35" fmla="*/ 116 h 336"/>
                  <a:gd name="T36" fmla="*/ 445 w 829"/>
                  <a:gd name="T37" fmla="*/ 122 h 336"/>
                  <a:gd name="T38" fmla="*/ 455 w 829"/>
                  <a:gd name="T39" fmla="*/ 129 h 336"/>
                  <a:gd name="T40" fmla="*/ 463 w 829"/>
                  <a:gd name="T41" fmla="*/ 139 h 336"/>
                  <a:gd name="T42" fmla="*/ 471 w 829"/>
                  <a:gd name="T43" fmla="*/ 149 h 336"/>
                  <a:gd name="T44" fmla="*/ 475 w 829"/>
                  <a:gd name="T45" fmla="*/ 161 h 336"/>
                  <a:gd name="T46" fmla="*/ 478 w 829"/>
                  <a:gd name="T47" fmla="*/ 175 h 336"/>
                  <a:gd name="T48" fmla="*/ 478 w 829"/>
                  <a:gd name="T49" fmla="*/ 189 h 336"/>
                  <a:gd name="T50" fmla="*/ 475 w 829"/>
                  <a:gd name="T51" fmla="*/ 201 h 336"/>
                  <a:gd name="T52" fmla="*/ 471 w 829"/>
                  <a:gd name="T53" fmla="*/ 213 h 336"/>
                  <a:gd name="T54" fmla="*/ 463 w 829"/>
                  <a:gd name="T55" fmla="*/ 225 h 336"/>
                  <a:gd name="T56" fmla="*/ 455 w 829"/>
                  <a:gd name="T57" fmla="*/ 233 h 336"/>
                  <a:gd name="T58" fmla="*/ 445 w 829"/>
                  <a:gd name="T59" fmla="*/ 241 h 336"/>
                  <a:gd name="T60" fmla="*/ 433 w 829"/>
                  <a:gd name="T61" fmla="*/ 246 h 336"/>
                  <a:gd name="T62" fmla="*/ 421 w 829"/>
                  <a:gd name="T63" fmla="*/ 248 h 336"/>
                  <a:gd name="T64" fmla="*/ 414 w 829"/>
                  <a:gd name="T65" fmla="*/ 0 h 336"/>
                  <a:gd name="T66" fmla="*/ 26 w 829"/>
                  <a:gd name="T67" fmla="*/ 292 h 336"/>
                  <a:gd name="T68" fmla="*/ 0 w 829"/>
                  <a:gd name="T69" fmla="*/ 336 h 336"/>
                  <a:gd name="T70" fmla="*/ 829 w 829"/>
                  <a:gd name="T71" fmla="*/ 292 h 336"/>
                  <a:gd name="T72" fmla="*/ 803 w 829"/>
                  <a:gd name="T73" fmla="*/ 262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29" h="336">
                    <a:moveTo>
                      <a:pt x="414" y="249"/>
                    </a:moveTo>
                    <a:lnTo>
                      <a:pt x="408" y="248"/>
                    </a:lnTo>
                    <a:lnTo>
                      <a:pt x="402" y="247"/>
                    </a:lnTo>
                    <a:lnTo>
                      <a:pt x="396" y="246"/>
                    </a:lnTo>
                    <a:lnTo>
                      <a:pt x="390" y="244"/>
                    </a:lnTo>
                    <a:lnTo>
                      <a:pt x="384" y="241"/>
                    </a:lnTo>
                    <a:lnTo>
                      <a:pt x="379" y="238"/>
                    </a:lnTo>
                    <a:lnTo>
                      <a:pt x="374" y="233"/>
                    </a:lnTo>
                    <a:lnTo>
                      <a:pt x="370" y="229"/>
                    </a:lnTo>
                    <a:lnTo>
                      <a:pt x="365" y="225"/>
                    </a:lnTo>
                    <a:lnTo>
                      <a:pt x="362" y="220"/>
                    </a:lnTo>
                    <a:lnTo>
                      <a:pt x="359" y="213"/>
                    </a:lnTo>
                    <a:lnTo>
                      <a:pt x="356" y="208"/>
                    </a:lnTo>
                    <a:lnTo>
                      <a:pt x="354" y="201"/>
                    </a:lnTo>
                    <a:lnTo>
                      <a:pt x="353" y="195"/>
                    </a:lnTo>
                    <a:lnTo>
                      <a:pt x="351" y="189"/>
                    </a:lnTo>
                    <a:lnTo>
                      <a:pt x="351" y="181"/>
                    </a:lnTo>
                    <a:lnTo>
                      <a:pt x="351" y="175"/>
                    </a:lnTo>
                    <a:lnTo>
                      <a:pt x="353" y="167"/>
                    </a:lnTo>
                    <a:lnTo>
                      <a:pt x="354" y="161"/>
                    </a:lnTo>
                    <a:lnTo>
                      <a:pt x="356" y="155"/>
                    </a:lnTo>
                    <a:lnTo>
                      <a:pt x="359" y="149"/>
                    </a:lnTo>
                    <a:lnTo>
                      <a:pt x="362" y="143"/>
                    </a:lnTo>
                    <a:lnTo>
                      <a:pt x="365" y="139"/>
                    </a:lnTo>
                    <a:lnTo>
                      <a:pt x="370" y="133"/>
                    </a:lnTo>
                    <a:lnTo>
                      <a:pt x="374" y="129"/>
                    </a:lnTo>
                    <a:lnTo>
                      <a:pt x="379" y="125"/>
                    </a:lnTo>
                    <a:lnTo>
                      <a:pt x="384" y="122"/>
                    </a:lnTo>
                    <a:lnTo>
                      <a:pt x="390" y="118"/>
                    </a:lnTo>
                    <a:lnTo>
                      <a:pt x="396" y="116"/>
                    </a:lnTo>
                    <a:lnTo>
                      <a:pt x="402" y="115"/>
                    </a:lnTo>
                    <a:lnTo>
                      <a:pt x="408" y="114"/>
                    </a:lnTo>
                    <a:lnTo>
                      <a:pt x="414" y="113"/>
                    </a:lnTo>
                    <a:lnTo>
                      <a:pt x="421" y="114"/>
                    </a:lnTo>
                    <a:lnTo>
                      <a:pt x="427" y="115"/>
                    </a:lnTo>
                    <a:lnTo>
                      <a:pt x="433" y="116"/>
                    </a:lnTo>
                    <a:lnTo>
                      <a:pt x="440" y="118"/>
                    </a:lnTo>
                    <a:lnTo>
                      <a:pt x="445" y="122"/>
                    </a:lnTo>
                    <a:lnTo>
                      <a:pt x="450" y="125"/>
                    </a:lnTo>
                    <a:lnTo>
                      <a:pt x="455" y="129"/>
                    </a:lnTo>
                    <a:lnTo>
                      <a:pt x="460" y="133"/>
                    </a:lnTo>
                    <a:lnTo>
                      <a:pt x="463" y="139"/>
                    </a:lnTo>
                    <a:lnTo>
                      <a:pt x="468" y="143"/>
                    </a:lnTo>
                    <a:lnTo>
                      <a:pt x="471" y="149"/>
                    </a:lnTo>
                    <a:lnTo>
                      <a:pt x="473" y="155"/>
                    </a:lnTo>
                    <a:lnTo>
                      <a:pt x="475" y="161"/>
                    </a:lnTo>
                    <a:lnTo>
                      <a:pt x="477" y="167"/>
                    </a:lnTo>
                    <a:lnTo>
                      <a:pt x="478" y="175"/>
                    </a:lnTo>
                    <a:lnTo>
                      <a:pt x="478" y="181"/>
                    </a:lnTo>
                    <a:lnTo>
                      <a:pt x="478" y="189"/>
                    </a:lnTo>
                    <a:lnTo>
                      <a:pt x="477" y="195"/>
                    </a:lnTo>
                    <a:lnTo>
                      <a:pt x="475" y="201"/>
                    </a:lnTo>
                    <a:lnTo>
                      <a:pt x="473" y="208"/>
                    </a:lnTo>
                    <a:lnTo>
                      <a:pt x="471" y="213"/>
                    </a:lnTo>
                    <a:lnTo>
                      <a:pt x="468" y="220"/>
                    </a:lnTo>
                    <a:lnTo>
                      <a:pt x="463" y="225"/>
                    </a:lnTo>
                    <a:lnTo>
                      <a:pt x="460" y="229"/>
                    </a:lnTo>
                    <a:lnTo>
                      <a:pt x="455" y="233"/>
                    </a:lnTo>
                    <a:lnTo>
                      <a:pt x="450" y="238"/>
                    </a:lnTo>
                    <a:lnTo>
                      <a:pt x="445" y="241"/>
                    </a:lnTo>
                    <a:lnTo>
                      <a:pt x="440" y="244"/>
                    </a:lnTo>
                    <a:lnTo>
                      <a:pt x="433" y="246"/>
                    </a:lnTo>
                    <a:lnTo>
                      <a:pt x="427" y="247"/>
                    </a:lnTo>
                    <a:lnTo>
                      <a:pt x="421" y="248"/>
                    </a:lnTo>
                    <a:lnTo>
                      <a:pt x="414" y="249"/>
                    </a:lnTo>
                    <a:close/>
                    <a:moveTo>
                      <a:pt x="414" y="0"/>
                    </a:moveTo>
                    <a:lnTo>
                      <a:pt x="26" y="261"/>
                    </a:lnTo>
                    <a:lnTo>
                      <a:pt x="26" y="292"/>
                    </a:lnTo>
                    <a:lnTo>
                      <a:pt x="0" y="292"/>
                    </a:lnTo>
                    <a:lnTo>
                      <a:pt x="0" y="336"/>
                    </a:lnTo>
                    <a:lnTo>
                      <a:pt x="829" y="336"/>
                    </a:lnTo>
                    <a:lnTo>
                      <a:pt x="829" y="292"/>
                    </a:lnTo>
                    <a:lnTo>
                      <a:pt x="803" y="292"/>
                    </a:lnTo>
                    <a:lnTo>
                      <a:pt x="803" y="262"/>
                    </a:lnTo>
                    <a:lnTo>
                      <a:pt x="4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grpSp>
        <p:grpSp>
          <p:nvGrpSpPr>
            <p:cNvPr id="17" name="Group 16">
              <a:extLst>
                <a:ext uri="{FF2B5EF4-FFF2-40B4-BE49-F238E27FC236}">
                  <a16:creationId xmlns:a16="http://schemas.microsoft.com/office/drawing/2014/main" id="{4FC4E74F-25A7-4CA6-E536-0E77EE341B60}"/>
                </a:ext>
              </a:extLst>
            </p:cNvPr>
            <p:cNvGrpSpPr/>
            <p:nvPr/>
          </p:nvGrpSpPr>
          <p:grpSpPr>
            <a:xfrm>
              <a:off x="10966453" y="1836910"/>
              <a:ext cx="365414" cy="309901"/>
              <a:chOff x="2022586" y="2786856"/>
              <a:chExt cx="344488" cy="350837"/>
            </a:xfrm>
          </p:grpSpPr>
          <p:sp>
            <p:nvSpPr>
              <p:cNvPr id="18" name="Freeform 10169">
                <a:extLst>
                  <a:ext uri="{FF2B5EF4-FFF2-40B4-BE49-F238E27FC236}">
                    <a16:creationId xmlns:a16="http://schemas.microsoft.com/office/drawing/2014/main" id="{EE0B9F94-0780-C901-7267-794838F45440}"/>
                  </a:ext>
                </a:extLst>
              </p:cNvPr>
              <p:cNvSpPr>
                <a:spLocks noEditPoints="1"/>
              </p:cNvSpPr>
              <p:nvPr/>
            </p:nvSpPr>
            <p:spPr bwMode="auto">
              <a:xfrm>
                <a:off x="2101961" y="2883693"/>
                <a:ext cx="100013" cy="106363"/>
              </a:xfrm>
              <a:custGeom>
                <a:avLst/>
                <a:gdLst>
                  <a:gd name="T0" fmla="*/ 130 w 251"/>
                  <a:gd name="T1" fmla="*/ 185 h 267"/>
                  <a:gd name="T2" fmla="*/ 141 w 251"/>
                  <a:gd name="T3" fmla="*/ 178 h 267"/>
                  <a:gd name="T4" fmla="*/ 145 w 251"/>
                  <a:gd name="T5" fmla="*/ 167 h 267"/>
                  <a:gd name="T6" fmla="*/ 141 w 251"/>
                  <a:gd name="T7" fmla="*/ 156 h 267"/>
                  <a:gd name="T8" fmla="*/ 119 w 251"/>
                  <a:gd name="T9" fmla="*/ 142 h 267"/>
                  <a:gd name="T10" fmla="*/ 96 w 251"/>
                  <a:gd name="T11" fmla="*/ 131 h 267"/>
                  <a:gd name="T12" fmla="*/ 83 w 251"/>
                  <a:gd name="T13" fmla="*/ 114 h 267"/>
                  <a:gd name="T14" fmla="*/ 81 w 251"/>
                  <a:gd name="T15" fmla="*/ 91 h 267"/>
                  <a:gd name="T16" fmla="*/ 89 w 251"/>
                  <a:gd name="T17" fmla="*/ 72 h 267"/>
                  <a:gd name="T18" fmla="*/ 109 w 251"/>
                  <a:gd name="T19" fmla="*/ 59 h 267"/>
                  <a:gd name="T20" fmla="*/ 135 w 251"/>
                  <a:gd name="T21" fmla="*/ 34 h 267"/>
                  <a:gd name="T22" fmla="*/ 153 w 251"/>
                  <a:gd name="T23" fmla="*/ 58 h 267"/>
                  <a:gd name="T24" fmla="*/ 161 w 251"/>
                  <a:gd name="T25" fmla="*/ 87 h 267"/>
                  <a:gd name="T26" fmla="*/ 141 w 251"/>
                  <a:gd name="T27" fmla="*/ 79 h 267"/>
                  <a:gd name="T28" fmla="*/ 119 w 251"/>
                  <a:gd name="T29" fmla="*/ 79 h 267"/>
                  <a:gd name="T30" fmla="*/ 111 w 251"/>
                  <a:gd name="T31" fmla="*/ 86 h 267"/>
                  <a:gd name="T32" fmla="*/ 108 w 251"/>
                  <a:gd name="T33" fmla="*/ 95 h 267"/>
                  <a:gd name="T34" fmla="*/ 112 w 251"/>
                  <a:gd name="T35" fmla="*/ 105 h 267"/>
                  <a:gd name="T36" fmla="*/ 135 w 251"/>
                  <a:gd name="T37" fmla="*/ 119 h 267"/>
                  <a:gd name="T38" fmla="*/ 159 w 251"/>
                  <a:gd name="T39" fmla="*/ 133 h 267"/>
                  <a:gd name="T40" fmla="*/ 170 w 251"/>
                  <a:gd name="T41" fmla="*/ 150 h 267"/>
                  <a:gd name="T42" fmla="*/ 172 w 251"/>
                  <a:gd name="T43" fmla="*/ 172 h 267"/>
                  <a:gd name="T44" fmla="*/ 163 w 251"/>
                  <a:gd name="T45" fmla="*/ 192 h 267"/>
                  <a:gd name="T46" fmla="*/ 143 w 251"/>
                  <a:gd name="T47" fmla="*/ 206 h 267"/>
                  <a:gd name="T48" fmla="*/ 115 w 251"/>
                  <a:gd name="T49" fmla="*/ 233 h 267"/>
                  <a:gd name="T50" fmla="*/ 95 w 251"/>
                  <a:gd name="T51" fmla="*/ 206 h 267"/>
                  <a:gd name="T52" fmla="*/ 84 w 251"/>
                  <a:gd name="T53" fmla="*/ 175 h 267"/>
                  <a:gd name="T54" fmla="*/ 110 w 251"/>
                  <a:gd name="T55" fmla="*/ 186 h 267"/>
                  <a:gd name="T56" fmla="*/ 113 w 251"/>
                  <a:gd name="T57" fmla="*/ 0 h 267"/>
                  <a:gd name="T58" fmla="*/ 77 w 251"/>
                  <a:gd name="T59" fmla="*/ 9 h 267"/>
                  <a:gd name="T60" fmla="*/ 46 w 251"/>
                  <a:gd name="T61" fmla="*/ 29 h 267"/>
                  <a:gd name="T62" fmla="*/ 21 w 251"/>
                  <a:gd name="T63" fmla="*/ 58 h 267"/>
                  <a:gd name="T64" fmla="*/ 5 w 251"/>
                  <a:gd name="T65" fmla="*/ 93 h 267"/>
                  <a:gd name="T66" fmla="*/ 0 w 251"/>
                  <a:gd name="T67" fmla="*/ 133 h 267"/>
                  <a:gd name="T68" fmla="*/ 5 w 251"/>
                  <a:gd name="T69" fmla="*/ 173 h 267"/>
                  <a:gd name="T70" fmla="*/ 21 w 251"/>
                  <a:gd name="T71" fmla="*/ 208 h 267"/>
                  <a:gd name="T72" fmla="*/ 46 w 251"/>
                  <a:gd name="T73" fmla="*/ 237 h 267"/>
                  <a:gd name="T74" fmla="*/ 77 w 251"/>
                  <a:gd name="T75" fmla="*/ 256 h 267"/>
                  <a:gd name="T76" fmla="*/ 113 w 251"/>
                  <a:gd name="T77" fmla="*/ 267 h 267"/>
                  <a:gd name="T78" fmla="*/ 151 w 251"/>
                  <a:gd name="T79" fmla="*/ 265 h 267"/>
                  <a:gd name="T80" fmla="*/ 185 w 251"/>
                  <a:gd name="T81" fmla="*/ 251 h 267"/>
                  <a:gd name="T82" fmla="*/ 214 w 251"/>
                  <a:gd name="T83" fmla="*/ 227 h 267"/>
                  <a:gd name="T84" fmla="*/ 235 w 251"/>
                  <a:gd name="T85" fmla="*/ 197 h 267"/>
                  <a:gd name="T86" fmla="*/ 248 w 251"/>
                  <a:gd name="T87" fmla="*/ 160 h 267"/>
                  <a:gd name="T88" fmla="*/ 250 w 251"/>
                  <a:gd name="T89" fmla="*/ 120 h 267"/>
                  <a:gd name="T90" fmla="*/ 241 w 251"/>
                  <a:gd name="T91" fmla="*/ 81 h 267"/>
                  <a:gd name="T92" fmla="*/ 222 w 251"/>
                  <a:gd name="T93" fmla="*/ 48 h 267"/>
                  <a:gd name="T94" fmla="*/ 196 w 251"/>
                  <a:gd name="T95" fmla="*/ 22 h 267"/>
                  <a:gd name="T96" fmla="*/ 163 w 251"/>
                  <a:gd name="T97" fmla="*/ 5 h 267"/>
                  <a:gd name="T98" fmla="*/ 126 w 251"/>
                  <a:gd name="T99"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1" h="267">
                    <a:moveTo>
                      <a:pt x="120" y="186"/>
                    </a:moveTo>
                    <a:lnTo>
                      <a:pt x="126" y="186"/>
                    </a:lnTo>
                    <a:lnTo>
                      <a:pt x="130" y="185"/>
                    </a:lnTo>
                    <a:lnTo>
                      <a:pt x="134" y="184"/>
                    </a:lnTo>
                    <a:lnTo>
                      <a:pt x="137" y="182"/>
                    </a:lnTo>
                    <a:lnTo>
                      <a:pt x="141" y="178"/>
                    </a:lnTo>
                    <a:lnTo>
                      <a:pt x="143" y="175"/>
                    </a:lnTo>
                    <a:lnTo>
                      <a:pt x="144" y="171"/>
                    </a:lnTo>
                    <a:lnTo>
                      <a:pt x="145" y="167"/>
                    </a:lnTo>
                    <a:lnTo>
                      <a:pt x="144" y="164"/>
                    </a:lnTo>
                    <a:lnTo>
                      <a:pt x="143" y="159"/>
                    </a:lnTo>
                    <a:lnTo>
                      <a:pt x="141" y="156"/>
                    </a:lnTo>
                    <a:lnTo>
                      <a:pt x="138" y="153"/>
                    </a:lnTo>
                    <a:lnTo>
                      <a:pt x="130" y="148"/>
                    </a:lnTo>
                    <a:lnTo>
                      <a:pt x="119" y="142"/>
                    </a:lnTo>
                    <a:lnTo>
                      <a:pt x="111" y="139"/>
                    </a:lnTo>
                    <a:lnTo>
                      <a:pt x="103" y="135"/>
                    </a:lnTo>
                    <a:lnTo>
                      <a:pt x="96" y="131"/>
                    </a:lnTo>
                    <a:lnTo>
                      <a:pt x="90" y="125"/>
                    </a:lnTo>
                    <a:lnTo>
                      <a:pt x="86" y="120"/>
                    </a:lnTo>
                    <a:lnTo>
                      <a:pt x="83" y="114"/>
                    </a:lnTo>
                    <a:lnTo>
                      <a:pt x="81" y="107"/>
                    </a:lnTo>
                    <a:lnTo>
                      <a:pt x="80" y="99"/>
                    </a:lnTo>
                    <a:lnTo>
                      <a:pt x="81" y="91"/>
                    </a:lnTo>
                    <a:lnTo>
                      <a:pt x="82" y="84"/>
                    </a:lnTo>
                    <a:lnTo>
                      <a:pt x="85" y="77"/>
                    </a:lnTo>
                    <a:lnTo>
                      <a:pt x="89" y="72"/>
                    </a:lnTo>
                    <a:lnTo>
                      <a:pt x="95" y="67"/>
                    </a:lnTo>
                    <a:lnTo>
                      <a:pt x="101" y="62"/>
                    </a:lnTo>
                    <a:lnTo>
                      <a:pt x="109" y="59"/>
                    </a:lnTo>
                    <a:lnTo>
                      <a:pt x="117" y="57"/>
                    </a:lnTo>
                    <a:lnTo>
                      <a:pt x="117" y="34"/>
                    </a:lnTo>
                    <a:lnTo>
                      <a:pt x="135" y="34"/>
                    </a:lnTo>
                    <a:lnTo>
                      <a:pt x="135" y="56"/>
                    </a:lnTo>
                    <a:lnTo>
                      <a:pt x="146" y="57"/>
                    </a:lnTo>
                    <a:lnTo>
                      <a:pt x="153" y="58"/>
                    </a:lnTo>
                    <a:lnTo>
                      <a:pt x="161" y="61"/>
                    </a:lnTo>
                    <a:lnTo>
                      <a:pt x="167" y="64"/>
                    </a:lnTo>
                    <a:lnTo>
                      <a:pt x="161" y="87"/>
                    </a:lnTo>
                    <a:lnTo>
                      <a:pt x="155" y="84"/>
                    </a:lnTo>
                    <a:lnTo>
                      <a:pt x="149" y="82"/>
                    </a:lnTo>
                    <a:lnTo>
                      <a:pt x="141" y="79"/>
                    </a:lnTo>
                    <a:lnTo>
                      <a:pt x="130" y="78"/>
                    </a:lnTo>
                    <a:lnTo>
                      <a:pt x="125" y="78"/>
                    </a:lnTo>
                    <a:lnTo>
                      <a:pt x="119" y="79"/>
                    </a:lnTo>
                    <a:lnTo>
                      <a:pt x="116" y="82"/>
                    </a:lnTo>
                    <a:lnTo>
                      <a:pt x="113" y="84"/>
                    </a:lnTo>
                    <a:lnTo>
                      <a:pt x="111" y="86"/>
                    </a:lnTo>
                    <a:lnTo>
                      <a:pt x="109" y="89"/>
                    </a:lnTo>
                    <a:lnTo>
                      <a:pt x="109" y="92"/>
                    </a:lnTo>
                    <a:lnTo>
                      <a:pt x="108" y="95"/>
                    </a:lnTo>
                    <a:lnTo>
                      <a:pt x="109" y="99"/>
                    </a:lnTo>
                    <a:lnTo>
                      <a:pt x="110" y="102"/>
                    </a:lnTo>
                    <a:lnTo>
                      <a:pt x="112" y="105"/>
                    </a:lnTo>
                    <a:lnTo>
                      <a:pt x="115" y="108"/>
                    </a:lnTo>
                    <a:lnTo>
                      <a:pt x="123" y="114"/>
                    </a:lnTo>
                    <a:lnTo>
                      <a:pt x="135" y="119"/>
                    </a:lnTo>
                    <a:lnTo>
                      <a:pt x="145" y="123"/>
                    </a:lnTo>
                    <a:lnTo>
                      <a:pt x="152" y="127"/>
                    </a:lnTo>
                    <a:lnTo>
                      <a:pt x="159" y="133"/>
                    </a:lnTo>
                    <a:lnTo>
                      <a:pt x="164" y="138"/>
                    </a:lnTo>
                    <a:lnTo>
                      <a:pt x="167" y="143"/>
                    </a:lnTo>
                    <a:lnTo>
                      <a:pt x="170" y="150"/>
                    </a:lnTo>
                    <a:lnTo>
                      <a:pt x="172" y="157"/>
                    </a:lnTo>
                    <a:lnTo>
                      <a:pt x="172" y="165"/>
                    </a:lnTo>
                    <a:lnTo>
                      <a:pt x="172" y="172"/>
                    </a:lnTo>
                    <a:lnTo>
                      <a:pt x="170" y="180"/>
                    </a:lnTo>
                    <a:lnTo>
                      <a:pt x="167" y="186"/>
                    </a:lnTo>
                    <a:lnTo>
                      <a:pt x="163" y="192"/>
                    </a:lnTo>
                    <a:lnTo>
                      <a:pt x="158" y="198"/>
                    </a:lnTo>
                    <a:lnTo>
                      <a:pt x="151" y="202"/>
                    </a:lnTo>
                    <a:lnTo>
                      <a:pt x="143" y="206"/>
                    </a:lnTo>
                    <a:lnTo>
                      <a:pt x="134" y="208"/>
                    </a:lnTo>
                    <a:lnTo>
                      <a:pt x="134" y="233"/>
                    </a:lnTo>
                    <a:lnTo>
                      <a:pt x="115" y="233"/>
                    </a:lnTo>
                    <a:lnTo>
                      <a:pt x="115" y="209"/>
                    </a:lnTo>
                    <a:lnTo>
                      <a:pt x="104" y="208"/>
                    </a:lnTo>
                    <a:lnTo>
                      <a:pt x="95" y="206"/>
                    </a:lnTo>
                    <a:lnTo>
                      <a:pt x="85" y="203"/>
                    </a:lnTo>
                    <a:lnTo>
                      <a:pt x="78" y="199"/>
                    </a:lnTo>
                    <a:lnTo>
                      <a:pt x="84" y="175"/>
                    </a:lnTo>
                    <a:lnTo>
                      <a:pt x="92" y="180"/>
                    </a:lnTo>
                    <a:lnTo>
                      <a:pt x="100" y="183"/>
                    </a:lnTo>
                    <a:lnTo>
                      <a:pt x="110" y="186"/>
                    </a:lnTo>
                    <a:lnTo>
                      <a:pt x="120" y="186"/>
                    </a:lnTo>
                    <a:close/>
                    <a:moveTo>
                      <a:pt x="126" y="0"/>
                    </a:moveTo>
                    <a:lnTo>
                      <a:pt x="113" y="0"/>
                    </a:lnTo>
                    <a:lnTo>
                      <a:pt x="100" y="2"/>
                    </a:lnTo>
                    <a:lnTo>
                      <a:pt x="88" y="5"/>
                    </a:lnTo>
                    <a:lnTo>
                      <a:pt x="77" y="9"/>
                    </a:lnTo>
                    <a:lnTo>
                      <a:pt x="66" y="16"/>
                    </a:lnTo>
                    <a:lnTo>
                      <a:pt x="55" y="22"/>
                    </a:lnTo>
                    <a:lnTo>
                      <a:pt x="46" y="29"/>
                    </a:lnTo>
                    <a:lnTo>
                      <a:pt x="37" y="38"/>
                    </a:lnTo>
                    <a:lnTo>
                      <a:pt x="29" y="48"/>
                    </a:lnTo>
                    <a:lnTo>
                      <a:pt x="21" y="58"/>
                    </a:lnTo>
                    <a:lnTo>
                      <a:pt x="15" y="69"/>
                    </a:lnTo>
                    <a:lnTo>
                      <a:pt x="10" y="81"/>
                    </a:lnTo>
                    <a:lnTo>
                      <a:pt x="5" y="93"/>
                    </a:lnTo>
                    <a:lnTo>
                      <a:pt x="2" y="106"/>
                    </a:lnTo>
                    <a:lnTo>
                      <a:pt x="1" y="120"/>
                    </a:lnTo>
                    <a:lnTo>
                      <a:pt x="0" y="133"/>
                    </a:lnTo>
                    <a:lnTo>
                      <a:pt x="1" y="147"/>
                    </a:lnTo>
                    <a:lnTo>
                      <a:pt x="2" y="160"/>
                    </a:lnTo>
                    <a:lnTo>
                      <a:pt x="5" y="173"/>
                    </a:lnTo>
                    <a:lnTo>
                      <a:pt x="10" y="185"/>
                    </a:lnTo>
                    <a:lnTo>
                      <a:pt x="15" y="197"/>
                    </a:lnTo>
                    <a:lnTo>
                      <a:pt x="21" y="208"/>
                    </a:lnTo>
                    <a:lnTo>
                      <a:pt x="29" y="219"/>
                    </a:lnTo>
                    <a:lnTo>
                      <a:pt x="37" y="227"/>
                    </a:lnTo>
                    <a:lnTo>
                      <a:pt x="46" y="237"/>
                    </a:lnTo>
                    <a:lnTo>
                      <a:pt x="55" y="245"/>
                    </a:lnTo>
                    <a:lnTo>
                      <a:pt x="66" y="251"/>
                    </a:lnTo>
                    <a:lnTo>
                      <a:pt x="77" y="256"/>
                    </a:lnTo>
                    <a:lnTo>
                      <a:pt x="88" y="262"/>
                    </a:lnTo>
                    <a:lnTo>
                      <a:pt x="100" y="265"/>
                    </a:lnTo>
                    <a:lnTo>
                      <a:pt x="113" y="267"/>
                    </a:lnTo>
                    <a:lnTo>
                      <a:pt x="126" y="267"/>
                    </a:lnTo>
                    <a:lnTo>
                      <a:pt x="138" y="267"/>
                    </a:lnTo>
                    <a:lnTo>
                      <a:pt x="151" y="265"/>
                    </a:lnTo>
                    <a:lnTo>
                      <a:pt x="163" y="262"/>
                    </a:lnTo>
                    <a:lnTo>
                      <a:pt x="175" y="256"/>
                    </a:lnTo>
                    <a:lnTo>
                      <a:pt x="185" y="251"/>
                    </a:lnTo>
                    <a:lnTo>
                      <a:pt x="196" y="245"/>
                    </a:lnTo>
                    <a:lnTo>
                      <a:pt x="205" y="237"/>
                    </a:lnTo>
                    <a:lnTo>
                      <a:pt x="214" y="227"/>
                    </a:lnTo>
                    <a:lnTo>
                      <a:pt x="222" y="219"/>
                    </a:lnTo>
                    <a:lnTo>
                      <a:pt x="229" y="208"/>
                    </a:lnTo>
                    <a:lnTo>
                      <a:pt x="235" y="197"/>
                    </a:lnTo>
                    <a:lnTo>
                      <a:pt x="241" y="185"/>
                    </a:lnTo>
                    <a:lnTo>
                      <a:pt x="245" y="173"/>
                    </a:lnTo>
                    <a:lnTo>
                      <a:pt x="248" y="160"/>
                    </a:lnTo>
                    <a:lnTo>
                      <a:pt x="250" y="147"/>
                    </a:lnTo>
                    <a:lnTo>
                      <a:pt x="251" y="133"/>
                    </a:lnTo>
                    <a:lnTo>
                      <a:pt x="250" y="120"/>
                    </a:lnTo>
                    <a:lnTo>
                      <a:pt x="248" y="106"/>
                    </a:lnTo>
                    <a:lnTo>
                      <a:pt x="245" y="93"/>
                    </a:lnTo>
                    <a:lnTo>
                      <a:pt x="241" y="81"/>
                    </a:lnTo>
                    <a:lnTo>
                      <a:pt x="235" y="69"/>
                    </a:lnTo>
                    <a:lnTo>
                      <a:pt x="229" y="58"/>
                    </a:lnTo>
                    <a:lnTo>
                      <a:pt x="222" y="48"/>
                    </a:lnTo>
                    <a:lnTo>
                      <a:pt x="214" y="38"/>
                    </a:lnTo>
                    <a:lnTo>
                      <a:pt x="205" y="29"/>
                    </a:lnTo>
                    <a:lnTo>
                      <a:pt x="196" y="22"/>
                    </a:lnTo>
                    <a:lnTo>
                      <a:pt x="185" y="16"/>
                    </a:lnTo>
                    <a:lnTo>
                      <a:pt x="175" y="9"/>
                    </a:lnTo>
                    <a:lnTo>
                      <a:pt x="163" y="5"/>
                    </a:lnTo>
                    <a:lnTo>
                      <a:pt x="151" y="2"/>
                    </a:lnTo>
                    <a:lnTo>
                      <a:pt x="138" y="0"/>
                    </a:lnTo>
                    <a:lnTo>
                      <a:pt x="126" y="0"/>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sp>
            <p:nvSpPr>
              <p:cNvPr id="19" name="Freeform 10170">
                <a:extLst>
                  <a:ext uri="{FF2B5EF4-FFF2-40B4-BE49-F238E27FC236}">
                    <a16:creationId xmlns:a16="http://schemas.microsoft.com/office/drawing/2014/main" id="{156D3D40-CBCB-330F-414D-F330B91319AF}"/>
                  </a:ext>
                </a:extLst>
              </p:cNvPr>
              <p:cNvSpPr>
                <a:spLocks noEditPoints="1"/>
              </p:cNvSpPr>
              <p:nvPr/>
            </p:nvSpPr>
            <p:spPr bwMode="auto">
              <a:xfrm>
                <a:off x="2174986" y="2786856"/>
                <a:ext cx="100013" cy="107950"/>
              </a:xfrm>
              <a:custGeom>
                <a:avLst/>
                <a:gdLst>
                  <a:gd name="T0" fmla="*/ 76 w 253"/>
                  <a:gd name="T1" fmla="*/ 113 h 269"/>
                  <a:gd name="T2" fmla="*/ 88 w 253"/>
                  <a:gd name="T3" fmla="*/ 83 h 269"/>
                  <a:gd name="T4" fmla="*/ 102 w 253"/>
                  <a:gd name="T5" fmla="*/ 66 h 269"/>
                  <a:gd name="T6" fmla="*/ 121 w 253"/>
                  <a:gd name="T7" fmla="*/ 56 h 269"/>
                  <a:gd name="T8" fmla="*/ 143 w 253"/>
                  <a:gd name="T9" fmla="*/ 52 h 269"/>
                  <a:gd name="T10" fmla="*/ 168 w 253"/>
                  <a:gd name="T11" fmla="*/ 57 h 269"/>
                  <a:gd name="T12" fmla="*/ 164 w 253"/>
                  <a:gd name="T13" fmla="*/ 81 h 269"/>
                  <a:gd name="T14" fmla="*/ 144 w 253"/>
                  <a:gd name="T15" fmla="*/ 77 h 269"/>
                  <a:gd name="T16" fmla="*/ 121 w 253"/>
                  <a:gd name="T17" fmla="*/ 84 h 269"/>
                  <a:gd name="T18" fmla="*/ 109 w 253"/>
                  <a:gd name="T19" fmla="*/ 100 h 269"/>
                  <a:gd name="T20" fmla="*/ 164 w 253"/>
                  <a:gd name="T21" fmla="*/ 113 h 269"/>
                  <a:gd name="T22" fmla="*/ 101 w 253"/>
                  <a:gd name="T23" fmla="*/ 132 h 269"/>
                  <a:gd name="T24" fmla="*/ 101 w 253"/>
                  <a:gd name="T25" fmla="*/ 140 h 269"/>
                  <a:gd name="T26" fmla="*/ 104 w 253"/>
                  <a:gd name="T27" fmla="*/ 155 h 269"/>
                  <a:gd name="T28" fmla="*/ 110 w 253"/>
                  <a:gd name="T29" fmla="*/ 174 h 269"/>
                  <a:gd name="T30" fmla="*/ 128 w 253"/>
                  <a:gd name="T31" fmla="*/ 189 h 269"/>
                  <a:gd name="T32" fmla="*/ 153 w 253"/>
                  <a:gd name="T33" fmla="*/ 192 h 269"/>
                  <a:gd name="T34" fmla="*/ 172 w 253"/>
                  <a:gd name="T35" fmla="*/ 185 h 269"/>
                  <a:gd name="T36" fmla="*/ 161 w 253"/>
                  <a:gd name="T37" fmla="*/ 214 h 269"/>
                  <a:gd name="T38" fmla="*/ 133 w 253"/>
                  <a:gd name="T39" fmla="*/ 217 h 269"/>
                  <a:gd name="T40" fmla="*/ 112 w 253"/>
                  <a:gd name="T41" fmla="*/ 211 h 269"/>
                  <a:gd name="T42" fmla="*/ 94 w 253"/>
                  <a:gd name="T43" fmla="*/ 198 h 269"/>
                  <a:gd name="T44" fmla="*/ 80 w 253"/>
                  <a:gd name="T45" fmla="*/ 176 h 269"/>
                  <a:gd name="T46" fmla="*/ 60 w 253"/>
                  <a:gd name="T47" fmla="*/ 155 h 269"/>
                  <a:gd name="T48" fmla="*/ 73 w 253"/>
                  <a:gd name="T49" fmla="*/ 138 h 269"/>
                  <a:gd name="T50" fmla="*/ 74 w 253"/>
                  <a:gd name="T51" fmla="*/ 128 h 269"/>
                  <a:gd name="T52" fmla="*/ 113 w 253"/>
                  <a:gd name="T53" fmla="*/ 1 h 269"/>
                  <a:gd name="T54" fmla="*/ 77 w 253"/>
                  <a:gd name="T55" fmla="*/ 11 h 269"/>
                  <a:gd name="T56" fmla="*/ 46 w 253"/>
                  <a:gd name="T57" fmla="*/ 31 h 269"/>
                  <a:gd name="T58" fmla="*/ 22 w 253"/>
                  <a:gd name="T59" fmla="*/ 59 h 269"/>
                  <a:gd name="T60" fmla="*/ 7 w 253"/>
                  <a:gd name="T61" fmla="*/ 95 h 269"/>
                  <a:gd name="T62" fmla="*/ 0 w 253"/>
                  <a:gd name="T63" fmla="*/ 135 h 269"/>
                  <a:gd name="T64" fmla="*/ 7 w 253"/>
                  <a:gd name="T65" fmla="*/ 174 h 269"/>
                  <a:gd name="T66" fmla="*/ 22 w 253"/>
                  <a:gd name="T67" fmla="*/ 210 h 269"/>
                  <a:gd name="T68" fmla="*/ 46 w 253"/>
                  <a:gd name="T69" fmla="*/ 238 h 269"/>
                  <a:gd name="T70" fmla="*/ 77 w 253"/>
                  <a:gd name="T71" fmla="*/ 259 h 269"/>
                  <a:gd name="T72" fmla="*/ 113 w 253"/>
                  <a:gd name="T73" fmla="*/ 268 h 269"/>
                  <a:gd name="T74" fmla="*/ 151 w 253"/>
                  <a:gd name="T75" fmla="*/ 266 h 269"/>
                  <a:gd name="T76" fmla="*/ 187 w 253"/>
                  <a:gd name="T77" fmla="*/ 253 h 269"/>
                  <a:gd name="T78" fmla="*/ 215 w 253"/>
                  <a:gd name="T79" fmla="*/ 230 h 269"/>
                  <a:gd name="T80" fmla="*/ 237 w 253"/>
                  <a:gd name="T81" fmla="*/ 199 h 269"/>
                  <a:gd name="T82" fmla="*/ 249 w 253"/>
                  <a:gd name="T83" fmla="*/ 162 h 269"/>
                  <a:gd name="T84" fmla="*/ 252 w 253"/>
                  <a:gd name="T85" fmla="*/ 121 h 269"/>
                  <a:gd name="T86" fmla="*/ 242 w 253"/>
                  <a:gd name="T87" fmla="*/ 83 h 269"/>
                  <a:gd name="T88" fmla="*/ 224 w 253"/>
                  <a:gd name="T89" fmla="*/ 49 h 269"/>
                  <a:gd name="T90" fmla="*/ 196 w 253"/>
                  <a:gd name="T91" fmla="*/ 23 h 269"/>
                  <a:gd name="T92" fmla="*/ 164 w 253"/>
                  <a:gd name="T93" fmla="*/ 6 h 269"/>
                  <a:gd name="T94" fmla="*/ 126 w 253"/>
                  <a:gd name="T95"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3" h="269">
                    <a:moveTo>
                      <a:pt x="60" y="128"/>
                    </a:moveTo>
                    <a:lnTo>
                      <a:pt x="60" y="113"/>
                    </a:lnTo>
                    <a:lnTo>
                      <a:pt x="76" y="113"/>
                    </a:lnTo>
                    <a:lnTo>
                      <a:pt x="78" y="102"/>
                    </a:lnTo>
                    <a:lnTo>
                      <a:pt x="82" y="91"/>
                    </a:lnTo>
                    <a:lnTo>
                      <a:pt x="88" y="83"/>
                    </a:lnTo>
                    <a:lnTo>
                      <a:pt x="93" y="75"/>
                    </a:lnTo>
                    <a:lnTo>
                      <a:pt x="98" y="70"/>
                    </a:lnTo>
                    <a:lnTo>
                      <a:pt x="102" y="66"/>
                    </a:lnTo>
                    <a:lnTo>
                      <a:pt x="109" y="62"/>
                    </a:lnTo>
                    <a:lnTo>
                      <a:pt x="114" y="58"/>
                    </a:lnTo>
                    <a:lnTo>
                      <a:pt x="121" y="56"/>
                    </a:lnTo>
                    <a:lnTo>
                      <a:pt x="128" y="54"/>
                    </a:lnTo>
                    <a:lnTo>
                      <a:pt x="134" y="53"/>
                    </a:lnTo>
                    <a:lnTo>
                      <a:pt x="143" y="52"/>
                    </a:lnTo>
                    <a:lnTo>
                      <a:pt x="153" y="53"/>
                    </a:lnTo>
                    <a:lnTo>
                      <a:pt x="161" y="54"/>
                    </a:lnTo>
                    <a:lnTo>
                      <a:pt x="168" y="57"/>
                    </a:lnTo>
                    <a:lnTo>
                      <a:pt x="175" y="59"/>
                    </a:lnTo>
                    <a:lnTo>
                      <a:pt x="170" y="83"/>
                    </a:lnTo>
                    <a:lnTo>
                      <a:pt x="164" y="81"/>
                    </a:lnTo>
                    <a:lnTo>
                      <a:pt x="158" y="79"/>
                    </a:lnTo>
                    <a:lnTo>
                      <a:pt x="151" y="77"/>
                    </a:lnTo>
                    <a:lnTo>
                      <a:pt x="144" y="77"/>
                    </a:lnTo>
                    <a:lnTo>
                      <a:pt x="135" y="77"/>
                    </a:lnTo>
                    <a:lnTo>
                      <a:pt x="128" y="80"/>
                    </a:lnTo>
                    <a:lnTo>
                      <a:pt x="121" y="84"/>
                    </a:lnTo>
                    <a:lnTo>
                      <a:pt x="114" y="89"/>
                    </a:lnTo>
                    <a:lnTo>
                      <a:pt x="111" y="95"/>
                    </a:lnTo>
                    <a:lnTo>
                      <a:pt x="109" y="100"/>
                    </a:lnTo>
                    <a:lnTo>
                      <a:pt x="107" y="105"/>
                    </a:lnTo>
                    <a:lnTo>
                      <a:pt x="105" y="113"/>
                    </a:lnTo>
                    <a:lnTo>
                      <a:pt x="164" y="113"/>
                    </a:lnTo>
                    <a:lnTo>
                      <a:pt x="164" y="128"/>
                    </a:lnTo>
                    <a:lnTo>
                      <a:pt x="101" y="128"/>
                    </a:lnTo>
                    <a:lnTo>
                      <a:pt x="101" y="132"/>
                    </a:lnTo>
                    <a:lnTo>
                      <a:pt x="101" y="136"/>
                    </a:lnTo>
                    <a:lnTo>
                      <a:pt x="101" y="138"/>
                    </a:lnTo>
                    <a:lnTo>
                      <a:pt x="101" y="140"/>
                    </a:lnTo>
                    <a:lnTo>
                      <a:pt x="164" y="140"/>
                    </a:lnTo>
                    <a:lnTo>
                      <a:pt x="164" y="155"/>
                    </a:lnTo>
                    <a:lnTo>
                      <a:pt x="104" y="155"/>
                    </a:lnTo>
                    <a:lnTo>
                      <a:pt x="106" y="163"/>
                    </a:lnTo>
                    <a:lnTo>
                      <a:pt x="108" y="169"/>
                    </a:lnTo>
                    <a:lnTo>
                      <a:pt x="110" y="174"/>
                    </a:lnTo>
                    <a:lnTo>
                      <a:pt x="114" y="180"/>
                    </a:lnTo>
                    <a:lnTo>
                      <a:pt x="121" y="185"/>
                    </a:lnTo>
                    <a:lnTo>
                      <a:pt x="128" y="189"/>
                    </a:lnTo>
                    <a:lnTo>
                      <a:pt x="135" y="192"/>
                    </a:lnTo>
                    <a:lnTo>
                      <a:pt x="144" y="193"/>
                    </a:lnTo>
                    <a:lnTo>
                      <a:pt x="153" y="192"/>
                    </a:lnTo>
                    <a:lnTo>
                      <a:pt x="160" y="190"/>
                    </a:lnTo>
                    <a:lnTo>
                      <a:pt x="166" y="188"/>
                    </a:lnTo>
                    <a:lnTo>
                      <a:pt x="172" y="185"/>
                    </a:lnTo>
                    <a:lnTo>
                      <a:pt x="176" y="207"/>
                    </a:lnTo>
                    <a:lnTo>
                      <a:pt x="170" y="211"/>
                    </a:lnTo>
                    <a:lnTo>
                      <a:pt x="161" y="214"/>
                    </a:lnTo>
                    <a:lnTo>
                      <a:pt x="151" y="216"/>
                    </a:lnTo>
                    <a:lnTo>
                      <a:pt x="141" y="217"/>
                    </a:lnTo>
                    <a:lnTo>
                      <a:pt x="133" y="217"/>
                    </a:lnTo>
                    <a:lnTo>
                      <a:pt x="126" y="216"/>
                    </a:lnTo>
                    <a:lnTo>
                      <a:pt x="118" y="214"/>
                    </a:lnTo>
                    <a:lnTo>
                      <a:pt x="112" y="211"/>
                    </a:lnTo>
                    <a:lnTo>
                      <a:pt x="106" y="207"/>
                    </a:lnTo>
                    <a:lnTo>
                      <a:pt x="99" y="203"/>
                    </a:lnTo>
                    <a:lnTo>
                      <a:pt x="94" y="198"/>
                    </a:lnTo>
                    <a:lnTo>
                      <a:pt x="90" y="192"/>
                    </a:lnTo>
                    <a:lnTo>
                      <a:pt x="84" y="184"/>
                    </a:lnTo>
                    <a:lnTo>
                      <a:pt x="80" y="176"/>
                    </a:lnTo>
                    <a:lnTo>
                      <a:pt x="77" y="166"/>
                    </a:lnTo>
                    <a:lnTo>
                      <a:pt x="75" y="155"/>
                    </a:lnTo>
                    <a:lnTo>
                      <a:pt x="60" y="155"/>
                    </a:lnTo>
                    <a:lnTo>
                      <a:pt x="60" y="140"/>
                    </a:lnTo>
                    <a:lnTo>
                      <a:pt x="73" y="140"/>
                    </a:lnTo>
                    <a:lnTo>
                      <a:pt x="73" y="138"/>
                    </a:lnTo>
                    <a:lnTo>
                      <a:pt x="73" y="136"/>
                    </a:lnTo>
                    <a:lnTo>
                      <a:pt x="74" y="132"/>
                    </a:lnTo>
                    <a:lnTo>
                      <a:pt x="74" y="128"/>
                    </a:lnTo>
                    <a:lnTo>
                      <a:pt x="60" y="128"/>
                    </a:lnTo>
                    <a:close/>
                    <a:moveTo>
                      <a:pt x="126" y="0"/>
                    </a:moveTo>
                    <a:lnTo>
                      <a:pt x="113" y="1"/>
                    </a:lnTo>
                    <a:lnTo>
                      <a:pt x="101" y="3"/>
                    </a:lnTo>
                    <a:lnTo>
                      <a:pt x="89" y="6"/>
                    </a:lnTo>
                    <a:lnTo>
                      <a:pt x="77" y="11"/>
                    </a:lnTo>
                    <a:lnTo>
                      <a:pt x="66" y="17"/>
                    </a:lnTo>
                    <a:lnTo>
                      <a:pt x="56" y="23"/>
                    </a:lnTo>
                    <a:lnTo>
                      <a:pt x="46" y="31"/>
                    </a:lnTo>
                    <a:lnTo>
                      <a:pt x="38" y="39"/>
                    </a:lnTo>
                    <a:lnTo>
                      <a:pt x="29" y="49"/>
                    </a:lnTo>
                    <a:lnTo>
                      <a:pt x="22" y="59"/>
                    </a:lnTo>
                    <a:lnTo>
                      <a:pt x="16" y="70"/>
                    </a:lnTo>
                    <a:lnTo>
                      <a:pt x="11" y="83"/>
                    </a:lnTo>
                    <a:lnTo>
                      <a:pt x="7" y="95"/>
                    </a:lnTo>
                    <a:lnTo>
                      <a:pt x="3" y="107"/>
                    </a:lnTo>
                    <a:lnTo>
                      <a:pt x="1" y="121"/>
                    </a:lnTo>
                    <a:lnTo>
                      <a:pt x="0" y="135"/>
                    </a:lnTo>
                    <a:lnTo>
                      <a:pt x="1" y="149"/>
                    </a:lnTo>
                    <a:lnTo>
                      <a:pt x="3" y="162"/>
                    </a:lnTo>
                    <a:lnTo>
                      <a:pt x="7" y="174"/>
                    </a:lnTo>
                    <a:lnTo>
                      <a:pt x="11" y="187"/>
                    </a:lnTo>
                    <a:lnTo>
                      <a:pt x="16" y="199"/>
                    </a:lnTo>
                    <a:lnTo>
                      <a:pt x="22" y="210"/>
                    </a:lnTo>
                    <a:lnTo>
                      <a:pt x="29" y="220"/>
                    </a:lnTo>
                    <a:lnTo>
                      <a:pt x="38" y="230"/>
                    </a:lnTo>
                    <a:lnTo>
                      <a:pt x="46" y="238"/>
                    </a:lnTo>
                    <a:lnTo>
                      <a:pt x="56" y="246"/>
                    </a:lnTo>
                    <a:lnTo>
                      <a:pt x="66" y="253"/>
                    </a:lnTo>
                    <a:lnTo>
                      <a:pt x="77" y="259"/>
                    </a:lnTo>
                    <a:lnTo>
                      <a:pt x="89" y="263"/>
                    </a:lnTo>
                    <a:lnTo>
                      <a:pt x="101" y="266"/>
                    </a:lnTo>
                    <a:lnTo>
                      <a:pt x="113" y="268"/>
                    </a:lnTo>
                    <a:lnTo>
                      <a:pt x="126" y="269"/>
                    </a:lnTo>
                    <a:lnTo>
                      <a:pt x="140" y="268"/>
                    </a:lnTo>
                    <a:lnTo>
                      <a:pt x="151" y="266"/>
                    </a:lnTo>
                    <a:lnTo>
                      <a:pt x="164" y="263"/>
                    </a:lnTo>
                    <a:lnTo>
                      <a:pt x="175" y="259"/>
                    </a:lnTo>
                    <a:lnTo>
                      <a:pt x="187" y="253"/>
                    </a:lnTo>
                    <a:lnTo>
                      <a:pt x="196" y="246"/>
                    </a:lnTo>
                    <a:lnTo>
                      <a:pt x="207" y="238"/>
                    </a:lnTo>
                    <a:lnTo>
                      <a:pt x="215" y="230"/>
                    </a:lnTo>
                    <a:lnTo>
                      <a:pt x="224" y="220"/>
                    </a:lnTo>
                    <a:lnTo>
                      <a:pt x="230" y="210"/>
                    </a:lnTo>
                    <a:lnTo>
                      <a:pt x="237" y="199"/>
                    </a:lnTo>
                    <a:lnTo>
                      <a:pt x="242" y="187"/>
                    </a:lnTo>
                    <a:lnTo>
                      <a:pt x="246" y="174"/>
                    </a:lnTo>
                    <a:lnTo>
                      <a:pt x="249" y="162"/>
                    </a:lnTo>
                    <a:lnTo>
                      <a:pt x="252" y="149"/>
                    </a:lnTo>
                    <a:lnTo>
                      <a:pt x="253" y="135"/>
                    </a:lnTo>
                    <a:lnTo>
                      <a:pt x="252" y="121"/>
                    </a:lnTo>
                    <a:lnTo>
                      <a:pt x="249" y="107"/>
                    </a:lnTo>
                    <a:lnTo>
                      <a:pt x="246" y="95"/>
                    </a:lnTo>
                    <a:lnTo>
                      <a:pt x="242" y="83"/>
                    </a:lnTo>
                    <a:lnTo>
                      <a:pt x="237" y="70"/>
                    </a:lnTo>
                    <a:lnTo>
                      <a:pt x="230" y="59"/>
                    </a:lnTo>
                    <a:lnTo>
                      <a:pt x="224" y="49"/>
                    </a:lnTo>
                    <a:lnTo>
                      <a:pt x="215" y="39"/>
                    </a:lnTo>
                    <a:lnTo>
                      <a:pt x="207" y="31"/>
                    </a:lnTo>
                    <a:lnTo>
                      <a:pt x="196" y="23"/>
                    </a:lnTo>
                    <a:lnTo>
                      <a:pt x="187" y="17"/>
                    </a:lnTo>
                    <a:lnTo>
                      <a:pt x="175" y="11"/>
                    </a:lnTo>
                    <a:lnTo>
                      <a:pt x="164" y="6"/>
                    </a:lnTo>
                    <a:lnTo>
                      <a:pt x="151" y="3"/>
                    </a:lnTo>
                    <a:lnTo>
                      <a:pt x="140" y="1"/>
                    </a:lnTo>
                    <a:lnTo>
                      <a:pt x="126" y="0"/>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sp>
            <p:nvSpPr>
              <p:cNvPr id="20" name="Freeform 10171">
                <a:extLst>
                  <a:ext uri="{FF2B5EF4-FFF2-40B4-BE49-F238E27FC236}">
                    <a16:creationId xmlns:a16="http://schemas.microsoft.com/office/drawing/2014/main" id="{9CD78EA5-B27C-9928-4119-04D8F2011845}"/>
                  </a:ext>
                </a:extLst>
              </p:cNvPr>
              <p:cNvSpPr>
                <a:spLocks noEditPoints="1"/>
              </p:cNvSpPr>
              <p:nvPr/>
            </p:nvSpPr>
            <p:spPr bwMode="auto">
              <a:xfrm>
                <a:off x="2281349" y="2826543"/>
                <a:ext cx="85725" cy="92075"/>
              </a:xfrm>
              <a:custGeom>
                <a:avLst/>
                <a:gdLst>
                  <a:gd name="T0" fmla="*/ 108 w 216"/>
                  <a:gd name="T1" fmla="*/ 106 h 231"/>
                  <a:gd name="T2" fmla="*/ 117 w 216"/>
                  <a:gd name="T3" fmla="*/ 85 h 231"/>
                  <a:gd name="T4" fmla="*/ 159 w 216"/>
                  <a:gd name="T5" fmla="*/ 47 h 231"/>
                  <a:gd name="T6" fmla="*/ 150 w 216"/>
                  <a:gd name="T7" fmla="*/ 109 h 231"/>
                  <a:gd name="T8" fmla="*/ 118 w 216"/>
                  <a:gd name="T9" fmla="*/ 121 h 231"/>
                  <a:gd name="T10" fmla="*/ 150 w 216"/>
                  <a:gd name="T11" fmla="*/ 136 h 231"/>
                  <a:gd name="T12" fmla="*/ 118 w 216"/>
                  <a:gd name="T13" fmla="*/ 149 h 231"/>
                  <a:gd name="T14" fmla="*/ 95 w 216"/>
                  <a:gd name="T15" fmla="*/ 184 h 231"/>
                  <a:gd name="T16" fmla="*/ 64 w 216"/>
                  <a:gd name="T17" fmla="*/ 149 h 231"/>
                  <a:gd name="T18" fmla="*/ 95 w 216"/>
                  <a:gd name="T19" fmla="*/ 136 h 231"/>
                  <a:gd name="T20" fmla="*/ 64 w 216"/>
                  <a:gd name="T21" fmla="*/ 121 h 231"/>
                  <a:gd name="T22" fmla="*/ 89 w 216"/>
                  <a:gd name="T23" fmla="*/ 109 h 231"/>
                  <a:gd name="T24" fmla="*/ 83 w 216"/>
                  <a:gd name="T25" fmla="*/ 47 h 231"/>
                  <a:gd name="T26" fmla="*/ 104 w 216"/>
                  <a:gd name="T27" fmla="*/ 96 h 231"/>
                  <a:gd name="T28" fmla="*/ 108 w 216"/>
                  <a:gd name="T29" fmla="*/ 106 h 231"/>
                  <a:gd name="T30" fmla="*/ 96 w 216"/>
                  <a:gd name="T31" fmla="*/ 0 h 231"/>
                  <a:gd name="T32" fmla="*/ 75 w 216"/>
                  <a:gd name="T33" fmla="*/ 5 h 231"/>
                  <a:gd name="T34" fmla="*/ 56 w 216"/>
                  <a:gd name="T35" fmla="*/ 14 h 231"/>
                  <a:gd name="T36" fmla="*/ 39 w 216"/>
                  <a:gd name="T37" fmla="*/ 27 h 231"/>
                  <a:gd name="T38" fmla="*/ 24 w 216"/>
                  <a:gd name="T39" fmla="*/ 41 h 231"/>
                  <a:gd name="T40" fmla="*/ 12 w 216"/>
                  <a:gd name="T41" fmla="*/ 61 h 231"/>
                  <a:gd name="T42" fmla="*/ 5 w 216"/>
                  <a:gd name="T43" fmla="*/ 81 h 231"/>
                  <a:gd name="T44" fmla="*/ 1 w 216"/>
                  <a:gd name="T45" fmla="*/ 103 h 231"/>
                  <a:gd name="T46" fmla="*/ 1 w 216"/>
                  <a:gd name="T47" fmla="*/ 128 h 231"/>
                  <a:gd name="T48" fmla="*/ 5 w 216"/>
                  <a:gd name="T49" fmla="*/ 150 h 231"/>
                  <a:gd name="T50" fmla="*/ 12 w 216"/>
                  <a:gd name="T51" fmla="*/ 170 h 231"/>
                  <a:gd name="T52" fmla="*/ 24 w 216"/>
                  <a:gd name="T53" fmla="*/ 189 h 231"/>
                  <a:gd name="T54" fmla="*/ 39 w 216"/>
                  <a:gd name="T55" fmla="*/ 204 h 231"/>
                  <a:gd name="T56" fmla="*/ 56 w 216"/>
                  <a:gd name="T57" fmla="*/ 217 h 231"/>
                  <a:gd name="T58" fmla="*/ 75 w 216"/>
                  <a:gd name="T59" fmla="*/ 226 h 231"/>
                  <a:gd name="T60" fmla="*/ 96 w 216"/>
                  <a:gd name="T61" fmla="*/ 231 h 231"/>
                  <a:gd name="T62" fmla="*/ 119 w 216"/>
                  <a:gd name="T63" fmla="*/ 231 h 231"/>
                  <a:gd name="T64" fmla="*/ 140 w 216"/>
                  <a:gd name="T65" fmla="*/ 226 h 231"/>
                  <a:gd name="T66" fmla="*/ 159 w 216"/>
                  <a:gd name="T67" fmla="*/ 217 h 231"/>
                  <a:gd name="T68" fmla="*/ 176 w 216"/>
                  <a:gd name="T69" fmla="*/ 204 h 231"/>
                  <a:gd name="T70" fmla="*/ 191 w 216"/>
                  <a:gd name="T71" fmla="*/ 189 h 231"/>
                  <a:gd name="T72" fmla="*/ 203 w 216"/>
                  <a:gd name="T73" fmla="*/ 170 h 231"/>
                  <a:gd name="T74" fmla="*/ 211 w 216"/>
                  <a:gd name="T75" fmla="*/ 150 h 231"/>
                  <a:gd name="T76" fmla="*/ 216 w 216"/>
                  <a:gd name="T77" fmla="*/ 128 h 231"/>
                  <a:gd name="T78" fmla="*/ 216 w 216"/>
                  <a:gd name="T79" fmla="*/ 103 h 231"/>
                  <a:gd name="T80" fmla="*/ 211 w 216"/>
                  <a:gd name="T81" fmla="*/ 81 h 231"/>
                  <a:gd name="T82" fmla="*/ 203 w 216"/>
                  <a:gd name="T83" fmla="*/ 61 h 231"/>
                  <a:gd name="T84" fmla="*/ 191 w 216"/>
                  <a:gd name="T85" fmla="*/ 41 h 231"/>
                  <a:gd name="T86" fmla="*/ 176 w 216"/>
                  <a:gd name="T87" fmla="*/ 27 h 231"/>
                  <a:gd name="T88" fmla="*/ 159 w 216"/>
                  <a:gd name="T89" fmla="*/ 14 h 231"/>
                  <a:gd name="T90" fmla="*/ 140 w 216"/>
                  <a:gd name="T91" fmla="*/ 5 h 231"/>
                  <a:gd name="T92" fmla="*/ 119 w 216"/>
                  <a:gd name="T93"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31">
                    <a:moveTo>
                      <a:pt x="108" y="106"/>
                    </a:moveTo>
                    <a:lnTo>
                      <a:pt x="108" y="106"/>
                    </a:lnTo>
                    <a:lnTo>
                      <a:pt x="111" y="96"/>
                    </a:lnTo>
                    <a:lnTo>
                      <a:pt x="117" y="85"/>
                    </a:lnTo>
                    <a:lnTo>
                      <a:pt x="134" y="47"/>
                    </a:lnTo>
                    <a:lnTo>
                      <a:pt x="159" y="47"/>
                    </a:lnTo>
                    <a:lnTo>
                      <a:pt x="125" y="109"/>
                    </a:lnTo>
                    <a:lnTo>
                      <a:pt x="150" y="109"/>
                    </a:lnTo>
                    <a:lnTo>
                      <a:pt x="150" y="121"/>
                    </a:lnTo>
                    <a:lnTo>
                      <a:pt x="118" y="121"/>
                    </a:lnTo>
                    <a:lnTo>
                      <a:pt x="118" y="136"/>
                    </a:lnTo>
                    <a:lnTo>
                      <a:pt x="150" y="136"/>
                    </a:lnTo>
                    <a:lnTo>
                      <a:pt x="150" y="149"/>
                    </a:lnTo>
                    <a:lnTo>
                      <a:pt x="118" y="149"/>
                    </a:lnTo>
                    <a:lnTo>
                      <a:pt x="118" y="184"/>
                    </a:lnTo>
                    <a:lnTo>
                      <a:pt x="95" y="184"/>
                    </a:lnTo>
                    <a:lnTo>
                      <a:pt x="95" y="149"/>
                    </a:lnTo>
                    <a:lnTo>
                      <a:pt x="64" y="149"/>
                    </a:lnTo>
                    <a:lnTo>
                      <a:pt x="64" y="136"/>
                    </a:lnTo>
                    <a:lnTo>
                      <a:pt x="95" y="136"/>
                    </a:lnTo>
                    <a:lnTo>
                      <a:pt x="95" y="121"/>
                    </a:lnTo>
                    <a:lnTo>
                      <a:pt x="64" y="121"/>
                    </a:lnTo>
                    <a:lnTo>
                      <a:pt x="64" y="109"/>
                    </a:lnTo>
                    <a:lnTo>
                      <a:pt x="89" y="109"/>
                    </a:lnTo>
                    <a:lnTo>
                      <a:pt x="57" y="47"/>
                    </a:lnTo>
                    <a:lnTo>
                      <a:pt x="83" y="47"/>
                    </a:lnTo>
                    <a:lnTo>
                      <a:pt x="100" y="85"/>
                    </a:lnTo>
                    <a:lnTo>
                      <a:pt x="104" y="96"/>
                    </a:lnTo>
                    <a:lnTo>
                      <a:pt x="108" y="106"/>
                    </a:lnTo>
                    <a:lnTo>
                      <a:pt x="108" y="106"/>
                    </a:lnTo>
                    <a:close/>
                    <a:moveTo>
                      <a:pt x="108" y="0"/>
                    </a:moveTo>
                    <a:lnTo>
                      <a:pt x="96" y="0"/>
                    </a:lnTo>
                    <a:lnTo>
                      <a:pt x="86" y="2"/>
                    </a:lnTo>
                    <a:lnTo>
                      <a:pt x="75" y="5"/>
                    </a:lnTo>
                    <a:lnTo>
                      <a:pt x="66" y="8"/>
                    </a:lnTo>
                    <a:lnTo>
                      <a:pt x="56" y="14"/>
                    </a:lnTo>
                    <a:lnTo>
                      <a:pt x="47" y="19"/>
                    </a:lnTo>
                    <a:lnTo>
                      <a:pt x="39" y="27"/>
                    </a:lnTo>
                    <a:lnTo>
                      <a:pt x="31" y="34"/>
                    </a:lnTo>
                    <a:lnTo>
                      <a:pt x="24" y="41"/>
                    </a:lnTo>
                    <a:lnTo>
                      <a:pt x="18" y="51"/>
                    </a:lnTo>
                    <a:lnTo>
                      <a:pt x="12" y="61"/>
                    </a:lnTo>
                    <a:lnTo>
                      <a:pt x="8" y="70"/>
                    </a:lnTo>
                    <a:lnTo>
                      <a:pt x="5" y="81"/>
                    </a:lnTo>
                    <a:lnTo>
                      <a:pt x="2" y="93"/>
                    </a:lnTo>
                    <a:lnTo>
                      <a:pt x="1" y="103"/>
                    </a:lnTo>
                    <a:lnTo>
                      <a:pt x="0" y="116"/>
                    </a:lnTo>
                    <a:lnTo>
                      <a:pt x="1" y="128"/>
                    </a:lnTo>
                    <a:lnTo>
                      <a:pt x="2" y="138"/>
                    </a:lnTo>
                    <a:lnTo>
                      <a:pt x="5" y="150"/>
                    </a:lnTo>
                    <a:lnTo>
                      <a:pt x="8" y="161"/>
                    </a:lnTo>
                    <a:lnTo>
                      <a:pt x="12" y="170"/>
                    </a:lnTo>
                    <a:lnTo>
                      <a:pt x="18" y="180"/>
                    </a:lnTo>
                    <a:lnTo>
                      <a:pt x="24" y="189"/>
                    </a:lnTo>
                    <a:lnTo>
                      <a:pt x="31" y="197"/>
                    </a:lnTo>
                    <a:lnTo>
                      <a:pt x="39" y="204"/>
                    </a:lnTo>
                    <a:lnTo>
                      <a:pt x="47" y="212"/>
                    </a:lnTo>
                    <a:lnTo>
                      <a:pt x="56" y="217"/>
                    </a:lnTo>
                    <a:lnTo>
                      <a:pt x="66" y="222"/>
                    </a:lnTo>
                    <a:lnTo>
                      <a:pt x="75" y="226"/>
                    </a:lnTo>
                    <a:lnTo>
                      <a:pt x="86" y="229"/>
                    </a:lnTo>
                    <a:lnTo>
                      <a:pt x="96" y="231"/>
                    </a:lnTo>
                    <a:lnTo>
                      <a:pt x="108" y="231"/>
                    </a:lnTo>
                    <a:lnTo>
                      <a:pt x="119" y="231"/>
                    </a:lnTo>
                    <a:lnTo>
                      <a:pt x="129" y="229"/>
                    </a:lnTo>
                    <a:lnTo>
                      <a:pt x="140" y="226"/>
                    </a:lnTo>
                    <a:lnTo>
                      <a:pt x="150" y="222"/>
                    </a:lnTo>
                    <a:lnTo>
                      <a:pt x="159" y="217"/>
                    </a:lnTo>
                    <a:lnTo>
                      <a:pt x="169" y="212"/>
                    </a:lnTo>
                    <a:lnTo>
                      <a:pt x="176" y="204"/>
                    </a:lnTo>
                    <a:lnTo>
                      <a:pt x="185" y="197"/>
                    </a:lnTo>
                    <a:lnTo>
                      <a:pt x="191" y="189"/>
                    </a:lnTo>
                    <a:lnTo>
                      <a:pt x="198" y="180"/>
                    </a:lnTo>
                    <a:lnTo>
                      <a:pt x="203" y="170"/>
                    </a:lnTo>
                    <a:lnTo>
                      <a:pt x="207" y="161"/>
                    </a:lnTo>
                    <a:lnTo>
                      <a:pt x="211" y="150"/>
                    </a:lnTo>
                    <a:lnTo>
                      <a:pt x="214" y="138"/>
                    </a:lnTo>
                    <a:lnTo>
                      <a:pt x="216" y="128"/>
                    </a:lnTo>
                    <a:lnTo>
                      <a:pt x="216" y="116"/>
                    </a:lnTo>
                    <a:lnTo>
                      <a:pt x="216" y="103"/>
                    </a:lnTo>
                    <a:lnTo>
                      <a:pt x="214" y="93"/>
                    </a:lnTo>
                    <a:lnTo>
                      <a:pt x="211" y="81"/>
                    </a:lnTo>
                    <a:lnTo>
                      <a:pt x="207" y="70"/>
                    </a:lnTo>
                    <a:lnTo>
                      <a:pt x="203" y="61"/>
                    </a:lnTo>
                    <a:lnTo>
                      <a:pt x="198" y="51"/>
                    </a:lnTo>
                    <a:lnTo>
                      <a:pt x="191" y="41"/>
                    </a:lnTo>
                    <a:lnTo>
                      <a:pt x="185" y="34"/>
                    </a:lnTo>
                    <a:lnTo>
                      <a:pt x="176" y="27"/>
                    </a:lnTo>
                    <a:lnTo>
                      <a:pt x="169" y="19"/>
                    </a:lnTo>
                    <a:lnTo>
                      <a:pt x="159" y="14"/>
                    </a:lnTo>
                    <a:lnTo>
                      <a:pt x="150" y="8"/>
                    </a:lnTo>
                    <a:lnTo>
                      <a:pt x="140" y="5"/>
                    </a:lnTo>
                    <a:lnTo>
                      <a:pt x="129" y="2"/>
                    </a:lnTo>
                    <a:lnTo>
                      <a:pt x="119" y="0"/>
                    </a:lnTo>
                    <a:lnTo>
                      <a:pt x="108" y="0"/>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sp>
            <p:nvSpPr>
              <p:cNvPr id="21" name="Freeform 10172">
                <a:extLst>
                  <a:ext uri="{FF2B5EF4-FFF2-40B4-BE49-F238E27FC236}">
                    <a16:creationId xmlns:a16="http://schemas.microsoft.com/office/drawing/2014/main" id="{29D6809B-36A0-82E9-3974-5FC48D3A3D81}"/>
                  </a:ext>
                </a:extLst>
              </p:cNvPr>
              <p:cNvSpPr>
                <a:spLocks noEditPoints="1"/>
              </p:cNvSpPr>
              <p:nvPr/>
            </p:nvSpPr>
            <p:spPr bwMode="auto">
              <a:xfrm>
                <a:off x="2230549" y="2910681"/>
                <a:ext cx="88900" cy="95250"/>
              </a:xfrm>
              <a:custGeom>
                <a:avLst/>
                <a:gdLst>
                  <a:gd name="T0" fmla="*/ 69 w 223"/>
                  <a:gd name="T1" fmla="*/ 112 h 239"/>
                  <a:gd name="T2" fmla="*/ 85 w 223"/>
                  <a:gd name="T3" fmla="*/ 102 h 239"/>
                  <a:gd name="T4" fmla="*/ 85 w 223"/>
                  <a:gd name="T5" fmla="*/ 82 h 239"/>
                  <a:gd name="T6" fmla="*/ 91 w 223"/>
                  <a:gd name="T7" fmla="*/ 66 h 239"/>
                  <a:gd name="T8" fmla="*/ 102 w 223"/>
                  <a:gd name="T9" fmla="*/ 54 h 239"/>
                  <a:gd name="T10" fmla="*/ 118 w 223"/>
                  <a:gd name="T11" fmla="*/ 49 h 239"/>
                  <a:gd name="T12" fmla="*/ 135 w 223"/>
                  <a:gd name="T13" fmla="*/ 48 h 239"/>
                  <a:gd name="T14" fmla="*/ 147 w 223"/>
                  <a:gd name="T15" fmla="*/ 51 h 239"/>
                  <a:gd name="T16" fmla="*/ 146 w 223"/>
                  <a:gd name="T17" fmla="*/ 73 h 239"/>
                  <a:gd name="T18" fmla="*/ 138 w 223"/>
                  <a:gd name="T19" fmla="*/ 70 h 239"/>
                  <a:gd name="T20" fmla="*/ 127 w 223"/>
                  <a:gd name="T21" fmla="*/ 69 h 239"/>
                  <a:gd name="T22" fmla="*/ 118 w 223"/>
                  <a:gd name="T23" fmla="*/ 71 h 239"/>
                  <a:gd name="T24" fmla="*/ 112 w 223"/>
                  <a:gd name="T25" fmla="*/ 75 h 239"/>
                  <a:gd name="T26" fmla="*/ 108 w 223"/>
                  <a:gd name="T27" fmla="*/ 84 h 239"/>
                  <a:gd name="T28" fmla="*/ 107 w 223"/>
                  <a:gd name="T29" fmla="*/ 92 h 239"/>
                  <a:gd name="T30" fmla="*/ 109 w 223"/>
                  <a:gd name="T31" fmla="*/ 112 h 239"/>
                  <a:gd name="T32" fmla="*/ 138 w 223"/>
                  <a:gd name="T33" fmla="*/ 131 h 239"/>
                  <a:gd name="T34" fmla="*/ 112 w 223"/>
                  <a:gd name="T35" fmla="*/ 140 h 239"/>
                  <a:gd name="T36" fmla="*/ 108 w 223"/>
                  <a:gd name="T37" fmla="*/ 155 h 239"/>
                  <a:gd name="T38" fmla="*/ 103 w 223"/>
                  <a:gd name="T39" fmla="*/ 165 h 239"/>
                  <a:gd name="T40" fmla="*/ 99 w 223"/>
                  <a:gd name="T41" fmla="*/ 170 h 239"/>
                  <a:gd name="T42" fmla="*/ 156 w 223"/>
                  <a:gd name="T43" fmla="*/ 191 h 239"/>
                  <a:gd name="T44" fmla="*/ 67 w 223"/>
                  <a:gd name="T45" fmla="*/ 177 h 239"/>
                  <a:gd name="T46" fmla="*/ 75 w 223"/>
                  <a:gd name="T47" fmla="*/ 171 h 239"/>
                  <a:gd name="T48" fmla="*/ 83 w 223"/>
                  <a:gd name="T49" fmla="*/ 163 h 239"/>
                  <a:gd name="T50" fmla="*/ 88 w 223"/>
                  <a:gd name="T51" fmla="*/ 153 h 239"/>
                  <a:gd name="T52" fmla="*/ 89 w 223"/>
                  <a:gd name="T53" fmla="*/ 142 h 239"/>
                  <a:gd name="T54" fmla="*/ 89 w 223"/>
                  <a:gd name="T55" fmla="*/ 131 h 239"/>
                  <a:gd name="T56" fmla="*/ 112 w 223"/>
                  <a:gd name="T57" fmla="*/ 0 h 239"/>
                  <a:gd name="T58" fmla="*/ 89 w 223"/>
                  <a:gd name="T59" fmla="*/ 2 h 239"/>
                  <a:gd name="T60" fmla="*/ 68 w 223"/>
                  <a:gd name="T61" fmla="*/ 9 h 239"/>
                  <a:gd name="T62" fmla="*/ 49 w 223"/>
                  <a:gd name="T63" fmla="*/ 20 h 239"/>
                  <a:gd name="T64" fmla="*/ 32 w 223"/>
                  <a:gd name="T65" fmla="*/ 35 h 239"/>
                  <a:gd name="T66" fmla="*/ 19 w 223"/>
                  <a:gd name="T67" fmla="*/ 53 h 239"/>
                  <a:gd name="T68" fmla="*/ 8 w 223"/>
                  <a:gd name="T69" fmla="*/ 73 h 239"/>
                  <a:gd name="T70" fmla="*/ 2 w 223"/>
                  <a:gd name="T71" fmla="*/ 96 h 239"/>
                  <a:gd name="T72" fmla="*/ 0 w 223"/>
                  <a:gd name="T73" fmla="*/ 119 h 239"/>
                  <a:gd name="T74" fmla="*/ 2 w 223"/>
                  <a:gd name="T75" fmla="*/ 143 h 239"/>
                  <a:gd name="T76" fmla="*/ 8 w 223"/>
                  <a:gd name="T77" fmla="*/ 166 h 239"/>
                  <a:gd name="T78" fmla="*/ 19 w 223"/>
                  <a:gd name="T79" fmla="*/ 186 h 239"/>
                  <a:gd name="T80" fmla="*/ 32 w 223"/>
                  <a:gd name="T81" fmla="*/ 204 h 239"/>
                  <a:gd name="T82" fmla="*/ 49 w 223"/>
                  <a:gd name="T83" fmla="*/ 219 h 239"/>
                  <a:gd name="T84" fmla="*/ 68 w 223"/>
                  <a:gd name="T85" fmla="*/ 230 h 239"/>
                  <a:gd name="T86" fmla="*/ 89 w 223"/>
                  <a:gd name="T87" fmla="*/ 237 h 239"/>
                  <a:gd name="T88" fmla="*/ 112 w 223"/>
                  <a:gd name="T89" fmla="*/ 239 h 239"/>
                  <a:gd name="T90" fmla="*/ 134 w 223"/>
                  <a:gd name="T91" fmla="*/ 237 h 239"/>
                  <a:gd name="T92" fmla="*/ 155 w 223"/>
                  <a:gd name="T93" fmla="*/ 230 h 239"/>
                  <a:gd name="T94" fmla="*/ 173 w 223"/>
                  <a:gd name="T95" fmla="*/ 219 h 239"/>
                  <a:gd name="T96" fmla="*/ 190 w 223"/>
                  <a:gd name="T97" fmla="*/ 204 h 239"/>
                  <a:gd name="T98" fmla="*/ 204 w 223"/>
                  <a:gd name="T99" fmla="*/ 186 h 239"/>
                  <a:gd name="T100" fmla="*/ 215 w 223"/>
                  <a:gd name="T101" fmla="*/ 166 h 239"/>
                  <a:gd name="T102" fmla="*/ 221 w 223"/>
                  <a:gd name="T103" fmla="*/ 143 h 239"/>
                  <a:gd name="T104" fmla="*/ 223 w 223"/>
                  <a:gd name="T105" fmla="*/ 119 h 239"/>
                  <a:gd name="T106" fmla="*/ 221 w 223"/>
                  <a:gd name="T107" fmla="*/ 96 h 239"/>
                  <a:gd name="T108" fmla="*/ 215 w 223"/>
                  <a:gd name="T109" fmla="*/ 73 h 239"/>
                  <a:gd name="T110" fmla="*/ 204 w 223"/>
                  <a:gd name="T111" fmla="*/ 53 h 239"/>
                  <a:gd name="T112" fmla="*/ 190 w 223"/>
                  <a:gd name="T113" fmla="*/ 35 h 239"/>
                  <a:gd name="T114" fmla="*/ 173 w 223"/>
                  <a:gd name="T115" fmla="*/ 20 h 239"/>
                  <a:gd name="T116" fmla="*/ 155 w 223"/>
                  <a:gd name="T117" fmla="*/ 9 h 239"/>
                  <a:gd name="T118" fmla="*/ 134 w 223"/>
                  <a:gd name="T119" fmla="*/ 2 h 239"/>
                  <a:gd name="T120" fmla="*/ 112 w 223"/>
                  <a:gd name="T121"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3" h="239">
                    <a:moveTo>
                      <a:pt x="69" y="131"/>
                    </a:moveTo>
                    <a:lnTo>
                      <a:pt x="69" y="112"/>
                    </a:lnTo>
                    <a:lnTo>
                      <a:pt x="86" y="112"/>
                    </a:lnTo>
                    <a:lnTo>
                      <a:pt x="85" y="102"/>
                    </a:lnTo>
                    <a:lnTo>
                      <a:pt x="84" y="91"/>
                    </a:lnTo>
                    <a:lnTo>
                      <a:pt x="85" y="82"/>
                    </a:lnTo>
                    <a:lnTo>
                      <a:pt x="87" y="73"/>
                    </a:lnTo>
                    <a:lnTo>
                      <a:pt x="91" y="66"/>
                    </a:lnTo>
                    <a:lnTo>
                      <a:pt x="96" y="59"/>
                    </a:lnTo>
                    <a:lnTo>
                      <a:pt x="102" y="54"/>
                    </a:lnTo>
                    <a:lnTo>
                      <a:pt x="109" y="51"/>
                    </a:lnTo>
                    <a:lnTo>
                      <a:pt x="118" y="49"/>
                    </a:lnTo>
                    <a:lnTo>
                      <a:pt x="127" y="48"/>
                    </a:lnTo>
                    <a:lnTo>
                      <a:pt x="135" y="48"/>
                    </a:lnTo>
                    <a:lnTo>
                      <a:pt x="141" y="49"/>
                    </a:lnTo>
                    <a:lnTo>
                      <a:pt x="147" y="51"/>
                    </a:lnTo>
                    <a:lnTo>
                      <a:pt x="150" y="53"/>
                    </a:lnTo>
                    <a:lnTo>
                      <a:pt x="146" y="73"/>
                    </a:lnTo>
                    <a:lnTo>
                      <a:pt x="142" y="71"/>
                    </a:lnTo>
                    <a:lnTo>
                      <a:pt x="138" y="70"/>
                    </a:lnTo>
                    <a:lnTo>
                      <a:pt x="134" y="69"/>
                    </a:lnTo>
                    <a:lnTo>
                      <a:pt x="127" y="69"/>
                    </a:lnTo>
                    <a:lnTo>
                      <a:pt x="123" y="69"/>
                    </a:lnTo>
                    <a:lnTo>
                      <a:pt x="118" y="71"/>
                    </a:lnTo>
                    <a:lnTo>
                      <a:pt x="115" y="73"/>
                    </a:lnTo>
                    <a:lnTo>
                      <a:pt x="112" y="75"/>
                    </a:lnTo>
                    <a:lnTo>
                      <a:pt x="109" y="80"/>
                    </a:lnTo>
                    <a:lnTo>
                      <a:pt x="108" y="84"/>
                    </a:lnTo>
                    <a:lnTo>
                      <a:pt x="107" y="88"/>
                    </a:lnTo>
                    <a:lnTo>
                      <a:pt x="107" y="92"/>
                    </a:lnTo>
                    <a:lnTo>
                      <a:pt x="108" y="103"/>
                    </a:lnTo>
                    <a:lnTo>
                      <a:pt x="109" y="112"/>
                    </a:lnTo>
                    <a:lnTo>
                      <a:pt x="138" y="112"/>
                    </a:lnTo>
                    <a:lnTo>
                      <a:pt x="138" y="131"/>
                    </a:lnTo>
                    <a:lnTo>
                      <a:pt x="112" y="131"/>
                    </a:lnTo>
                    <a:lnTo>
                      <a:pt x="112" y="140"/>
                    </a:lnTo>
                    <a:lnTo>
                      <a:pt x="110" y="150"/>
                    </a:lnTo>
                    <a:lnTo>
                      <a:pt x="108" y="155"/>
                    </a:lnTo>
                    <a:lnTo>
                      <a:pt x="106" y="161"/>
                    </a:lnTo>
                    <a:lnTo>
                      <a:pt x="103" y="165"/>
                    </a:lnTo>
                    <a:lnTo>
                      <a:pt x="99" y="169"/>
                    </a:lnTo>
                    <a:lnTo>
                      <a:pt x="99" y="170"/>
                    </a:lnTo>
                    <a:lnTo>
                      <a:pt x="156" y="170"/>
                    </a:lnTo>
                    <a:lnTo>
                      <a:pt x="156" y="191"/>
                    </a:lnTo>
                    <a:lnTo>
                      <a:pt x="67" y="191"/>
                    </a:lnTo>
                    <a:lnTo>
                      <a:pt x="67" y="177"/>
                    </a:lnTo>
                    <a:lnTo>
                      <a:pt x="71" y="174"/>
                    </a:lnTo>
                    <a:lnTo>
                      <a:pt x="75" y="171"/>
                    </a:lnTo>
                    <a:lnTo>
                      <a:pt x="80" y="167"/>
                    </a:lnTo>
                    <a:lnTo>
                      <a:pt x="83" y="163"/>
                    </a:lnTo>
                    <a:lnTo>
                      <a:pt x="86" y="158"/>
                    </a:lnTo>
                    <a:lnTo>
                      <a:pt x="88" y="153"/>
                    </a:lnTo>
                    <a:lnTo>
                      <a:pt x="89" y="148"/>
                    </a:lnTo>
                    <a:lnTo>
                      <a:pt x="89" y="142"/>
                    </a:lnTo>
                    <a:lnTo>
                      <a:pt x="89" y="136"/>
                    </a:lnTo>
                    <a:lnTo>
                      <a:pt x="89" y="131"/>
                    </a:lnTo>
                    <a:lnTo>
                      <a:pt x="69" y="131"/>
                    </a:lnTo>
                    <a:close/>
                    <a:moveTo>
                      <a:pt x="112" y="0"/>
                    </a:moveTo>
                    <a:lnTo>
                      <a:pt x="100" y="1"/>
                    </a:lnTo>
                    <a:lnTo>
                      <a:pt x="89" y="2"/>
                    </a:lnTo>
                    <a:lnTo>
                      <a:pt x="79" y="5"/>
                    </a:lnTo>
                    <a:lnTo>
                      <a:pt x="68" y="9"/>
                    </a:lnTo>
                    <a:lnTo>
                      <a:pt x="58" y="15"/>
                    </a:lnTo>
                    <a:lnTo>
                      <a:pt x="49" y="20"/>
                    </a:lnTo>
                    <a:lnTo>
                      <a:pt x="40" y="27"/>
                    </a:lnTo>
                    <a:lnTo>
                      <a:pt x="32" y="35"/>
                    </a:lnTo>
                    <a:lnTo>
                      <a:pt x="25" y="43"/>
                    </a:lnTo>
                    <a:lnTo>
                      <a:pt x="19" y="53"/>
                    </a:lnTo>
                    <a:lnTo>
                      <a:pt x="13" y="63"/>
                    </a:lnTo>
                    <a:lnTo>
                      <a:pt x="8" y="73"/>
                    </a:lnTo>
                    <a:lnTo>
                      <a:pt x="4" y="84"/>
                    </a:lnTo>
                    <a:lnTo>
                      <a:pt x="2" y="96"/>
                    </a:lnTo>
                    <a:lnTo>
                      <a:pt x="0" y="107"/>
                    </a:lnTo>
                    <a:lnTo>
                      <a:pt x="0" y="119"/>
                    </a:lnTo>
                    <a:lnTo>
                      <a:pt x="0" y="132"/>
                    </a:lnTo>
                    <a:lnTo>
                      <a:pt x="2" y="143"/>
                    </a:lnTo>
                    <a:lnTo>
                      <a:pt x="4" y="155"/>
                    </a:lnTo>
                    <a:lnTo>
                      <a:pt x="8" y="166"/>
                    </a:lnTo>
                    <a:lnTo>
                      <a:pt x="13" y="177"/>
                    </a:lnTo>
                    <a:lnTo>
                      <a:pt x="19" y="186"/>
                    </a:lnTo>
                    <a:lnTo>
                      <a:pt x="25" y="196"/>
                    </a:lnTo>
                    <a:lnTo>
                      <a:pt x="32" y="204"/>
                    </a:lnTo>
                    <a:lnTo>
                      <a:pt x="40" y="212"/>
                    </a:lnTo>
                    <a:lnTo>
                      <a:pt x="49" y="219"/>
                    </a:lnTo>
                    <a:lnTo>
                      <a:pt x="58" y="224"/>
                    </a:lnTo>
                    <a:lnTo>
                      <a:pt x="68" y="230"/>
                    </a:lnTo>
                    <a:lnTo>
                      <a:pt x="77" y="234"/>
                    </a:lnTo>
                    <a:lnTo>
                      <a:pt x="89" y="237"/>
                    </a:lnTo>
                    <a:lnTo>
                      <a:pt x="100" y="238"/>
                    </a:lnTo>
                    <a:lnTo>
                      <a:pt x="112" y="239"/>
                    </a:lnTo>
                    <a:lnTo>
                      <a:pt x="122" y="238"/>
                    </a:lnTo>
                    <a:lnTo>
                      <a:pt x="134" y="237"/>
                    </a:lnTo>
                    <a:lnTo>
                      <a:pt x="145" y="234"/>
                    </a:lnTo>
                    <a:lnTo>
                      <a:pt x="155" y="230"/>
                    </a:lnTo>
                    <a:lnTo>
                      <a:pt x="165" y="224"/>
                    </a:lnTo>
                    <a:lnTo>
                      <a:pt x="173" y="219"/>
                    </a:lnTo>
                    <a:lnTo>
                      <a:pt x="183" y="212"/>
                    </a:lnTo>
                    <a:lnTo>
                      <a:pt x="190" y="204"/>
                    </a:lnTo>
                    <a:lnTo>
                      <a:pt x="198" y="196"/>
                    </a:lnTo>
                    <a:lnTo>
                      <a:pt x="204" y="186"/>
                    </a:lnTo>
                    <a:lnTo>
                      <a:pt x="209" y="177"/>
                    </a:lnTo>
                    <a:lnTo>
                      <a:pt x="215" y="166"/>
                    </a:lnTo>
                    <a:lnTo>
                      <a:pt x="218" y="155"/>
                    </a:lnTo>
                    <a:lnTo>
                      <a:pt x="221" y="143"/>
                    </a:lnTo>
                    <a:lnTo>
                      <a:pt x="222" y="132"/>
                    </a:lnTo>
                    <a:lnTo>
                      <a:pt x="223" y="119"/>
                    </a:lnTo>
                    <a:lnTo>
                      <a:pt x="222" y="107"/>
                    </a:lnTo>
                    <a:lnTo>
                      <a:pt x="221" y="96"/>
                    </a:lnTo>
                    <a:lnTo>
                      <a:pt x="218" y="84"/>
                    </a:lnTo>
                    <a:lnTo>
                      <a:pt x="215" y="73"/>
                    </a:lnTo>
                    <a:lnTo>
                      <a:pt x="209" y="63"/>
                    </a:lnTo>
                    <a:lnTo>
                      <a:pt x="204" y="53"/>
                    </a:lnTo>
                    <a:lnTo>
                      <a:pt x="198" y="43"/>
                    </a:lnTo>
                    <a:lnTo>
                      <a:pt x="190" y="35"/>
                    </a:lnTo>
                    <a:lnTo>
                      <a:pt x="183" y="27"/>
                    </a:lnTo>
                    <a:lnTo>
                      <a:pt x="173" y="20"/>
                    </a:lnTo>
                    <a:lnTo>
                      <a:pt x="165" y="15"/>
                    </a:lnTo>
                    <a:lnTo>
                      <a:pt x="155" y="9"/>
                    </a:lnTo>
                    <a:lnTo>
                      <a:pt x="145" y="5"/>
                    </a:lnTo>
                    <a:lnTo>
                      <a:pt x="134" y="2"/>
                    </a:lnTo>
                    <a:lnTo>
                      <a:pt x="122" y="1"/>
                    </a:lnTo>
                    <a:lnTo>
                      <a:pt x="112" y="0"/>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sp>
            <p:nvSpPr>
              <p:cNvPr id="22" name="Freeform 10173">
                <a:extLst>
                  <a:ext uri="{FF2B5EF4-FFF2-40B4-BE49-F238E27FC236}">
                    <a16:creationId xmlns:a16="http://schemas.microsoft.com/office/drawing/2014/main" id="{3AD9026A-3C70-9B26-24D1-5F922DC5844E}"/>
                  </a:ext>
                </a:extLst>
              </p:cNvPr>
              <p:cNvSpPr>
                <a:spLocks noEditPoints="1"/>
              </p:cNvSpPr>
              <p:nvPr/>
            </p:nvSpPr>
            <p:spPr bwMode="auto">
              <a:xfrm>
                <a:off x="2022586" y="2994818"/>
                <a:ext cx="338138" cy="142875"/>
              </a:xfrm>
              <a:custGeom>
                <a:avLst/>
                <a:gdLst>
                  <a:gd name="T0" fmla="*/ 126 w 851"/>
                  <a:gd name="T1" fmla="*/ 80 h 359"/>
                  <a:gd name="T2" fmla="*/ 145 w 851"/>
                  <a:gd name="T3" fmla="*/ 68 h 359"/>
                  <a:gd name="T4" fmla="*/ 169 w 851"/>
                  <a:gd name="T5" fmla="*/ 58 h 359"/>
                  <a:gd name="T6" fmla="*/ 439 w 851"/>
                  <a:gd name="T7" fmla="*/ 57 h 359"/>
                  <a:gd name="T8" fmla="*/ 467 w 851"/>
                  <a:gd name="T9" fmla="*/ 65 h 359"/>
                  <a:gd name="T10" fmla="*/ 492 w 851"/>
                  <a:gd name="T11" fmla="*/ 80 h 359"/>
                  <a:gd name="T12" fmla="*/ 508 w 851"/>
                  <a:gd name="T13" fmla="*/ 107 h 359"/>
                  <a:gd name="T14" fmla="*/ 511 w 851"/>
                  <a:gd name="T15" fmla="*/ 142 h 359"/>
                  <a:gd name="T16" fmla="*/ 495 w 851"/>
                  <a:gd name="T17" fmla="*/ 162 h 359"/>
                  <a:gd name="T18" fmla="*/ 301 w 851"/>
                  <a:gd name="T19" fmla="*/ 166 h 359"/>
                  <a:gd name="T20" fmla="*/ 291 w 851"/>
                  <a:gd name="T21" fmla="*/ 177 h 359"/>
                  <a:gd name="T22" fmla="*/ 291 w 851"/>
                  <a:gd name="T23" fmla="*/ 194 h 359"/>
                  <a:gd name="T24" fmla="*/ 301 w 851"/>
                  <a:gd name="T25" fmla="*/ 205 h 359"/>
                  <a:gd name="T26" fmla="*/ 514 w 851"/>
                  <a:gd name="T27" fmla="*/ 207 h 359"/>
                  <a:gd name="T28" fmla="*/ 564 w 851"/>
                  <a:gd name="T29" fmla="*/ 201 h 359"/>
                  <a:gd name="T30" fmla="*/ 609 w 851"/>
                  <a:gd name="T31" fmla="*/ 184 h 359"/>
                  <a:gd name="T32" fmla="*/ 655 w 851"/>
                  <a:gd name="T33" fmla="*/ 150 h 359"/>
                  <a:gd name="T34" fmla="*/ 683 w 851"/>
                  <a:gd name="T35" fmla="*/ 115 h 359"/>
                  <a:gd name="T36" fmla="*/ 714 w 851"/>
                  <a:gd name="T37" fmla="*/ 89 h 359"/>
                  <a:gd name="T38" fmla="*/ 749 w 851"/>
                  <a:gd name="T39" fmla="*/ 84 h 359"/>
                  <a:gd name="T40" fmla="*/ 781 w 851"/>
                  <a:gd name="T41" fmla="*/ 94 h 359"/>
                  <a:gd name="T42" fmla="*/ 809 w 851"/>
                  <a:gd name="T43" fmla="*/ 122 h 359"/>
                  <a:gd name="T44" fmla="*/ 797 w 851"/>
                  <a:gd name="T45" fmla="*/ 143 h 359"/>
                  <a:gd name="T46" fmla="*/ 758 w 851"/>
                  <a:gd name="T47" fmla="*/ 184 h 359"/>
                  <a:gd name="T48" fmla="*/ 688 w 851"/>
                  <a:gd name="T49" fmla="*/ 238 h 359"/>
                  <a:gd name="T50" fmla="*/ 592 w 851"/>
                  <a:gd name="T51" fmla="*/ 285 h 359"/>
                  <a:gd name="T52" fmla="*/ 489 w 851"/>
                  <a:gd name="T53" fmla="*/ 308 h 359"/>
                  <a:gd name="T54" fmla="*/ 210 w 851"/>
                  <a:gd name="T55" fmla="*/ 312 h 359"/>
                  <a:gd name="T56" fmla="*/ 181 w 851"/>
                  <a:gd name="T57" fmla="*/ 306 h 359"/>
                  <a:gd name="T58" fmla="*/ 129 w 851"/>
                  <a:gd name="T59" fmla="*/ 279 h 359"/>
                  <a:gd name="T60" fmla="*/ 117 w 851"/>
                  <a:gd name="T61" fmla="*/ 274 h 359"/>
                  <a:gd name="T62" fmla="*/ 117 w 851"/>
                  <a:gd name="T63" fmla="*/ 83 h 359"/>
                  <a:gd name="T64" fmla="*/ 78 w 851"/>
                  <a:gd name="T65" fmla="*/ 79 h 359"/>
                  <a:gd name="T66" fmla="*/ 0 w 851"/>
                  <a:gd name="T67" fmla="*/ 359 h 359"/>
                  <a:gd name="T68" fmla="*/ 127 w 851"/>
                  <a:gd name="T69" fmla="*/ 329 h 359"/>
                  <a:gd name="T70" fmla="*/ 186 w 851"/>
                  <a:gd name="T71" fmla="*/ 353 h 359"/>
                  <a:gd name="T72" fmla="*/ 458 w 851"/>
                  <a:gd name="T73" fmla="*/ 355 h 359"/>
                  <a:gd name="T74" fmla="*/ 527 w 851"/>
                  <a:gd name="T75" fmla="*/ 347 h 359"/>
                  <a:gd name="T76" fmla="*/ 606 w 851"/>
                  <a:gd name="T77" fmla="*/ 325 h 359"/>
                  <a:gd name="T78" fmla="*/ 710 w 851"/>
                  <a:gd name="T79" fmla="*/ 274 h 359"/>
                  <a:gd name="T80" fmla="*/ 786 w 851"/>
                  <a:gd name="T81" fmla="*/ 216 h 359"/>
                  <a:gd name="T82" fmla="*/ 834 w 851"/>
                  <a:gd name="T83" fmla="*/ 165 h 359"/>
                  <a:gd name="T84" fmla="*/ 851 w 851"/>
                  <a:gd name="T85" fmla="*/ 128 h 359"/>
                  <a:gd name="T86" fmla="*/ 844 w 851"/>
                  <a:gd name="T87" fmla="*/ 99 h 359"/>
                  <a:gd name="T88" fmla="*/ 808 w 851"/>
                  <a:gd name="T89" fmla="*/ 61 h 359"/>
                  <a:gd name="T90" fmla="*/ 774 w 851"/>
                  <a:gd name="T91" fmla="*/ 44 h 359"/>
                  <a:gd name="T92" fmla="*/ 730 w 851"/>
                  <a:gd name="T93" fmla="*/ 40 h 359"/>
                  <a:gd name="T94" fmla="*/ 681 w 851"/>
                  <a:gd name="T95" fmla="*/ 58 h 359"/>
                  <a:gd name="T96" fmla="*/ 649 w 851"/>
                  <a:gd name="T97" fmla="*/ 90 h 359"/>
                  <a:gd name="T98" fmla="*/ 608 w 851"/>
                  <a:gd name="T99" fmla="*/ 134 h 359"/>
                  <a:gd name="T100" fmla="*/ 559 w 851"/>
                  <a:gd name="T101" fmla="*/ 158 h 359"/>
                  <a:gd name="T102" fmla="*/ 551 w 851"/>
                  <a:gd name="T103" fmla="*/ 141 h 359"/>
                  <a:gd name="T104" fmla="*/ 547 w 851"/>
                  <a:gd name="T105" fmla="*/ 96 h 359"/>
                  <a:gd name="T106" fmla="*/ 526 w 851"/>
                  <a:gd name="T107" fmla="*/ 56 h 359"/>
                  <a:gd name="T108" fmla="*/ 491 w 851"/>
                  <a:gd name="T109" fmla="*/ 27 h 359"/>
                  <a:gd name="T110" fmla="*/ 445 w 851"/>
                  <a:gd name="T111" fmla="*/ 14 h 359"/>
                  <a:gd name="T112" fmla="*/ 165 w 851"/>
                  <a:gd name="T113" fmla="*/ 16 h 359"/>
                  <a:gd name="T114" fmla="*/ 132 w 851"/>
                  <a:gd name="T115" fmla="*/ 26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51" h="359">
                    <a:moveTo>
                      <a:pt x="117" y="83"/>
                    </a:moveTo>
                    <a:lnTo>
                      <a:pt x="120" y="83"/>
                    </a:lnTo>
                    <a:lnTo>
                      <a:pt x="123" y="82"/>
                    </a:lnTo>
                    <a:lnTo>
                      <a:pt x="126" y="80"/>
                    </a:lnTo>
                    <a:lnTo>
                      <a:pt x="129" y="78"/>
                    </a:lnTo>
                    <a:lnTo>
                      <a:pt x="133" y="75"/>
                    </a:lnTo>
                    <a:lnTo>
                      <a:pt x="138" y="71"/>
                    </a:lnTo>
                    <a:lnTo>
                      <a:pt x="145" y="68"/>
                    </a:lnTo>
                    <a:lnTo>
                      <a:pt x="150" y="65"/>
                    </a:lnTo>
                    <a:lnTo>
                      <a:pt x="156" y="62"/>
                    </a:lnTo>
                    <a:lnTo>
                      <a:pt x="163" y="60"/>
                    </a:lnTo>
                    <a:lnTo>
                      <a:pt x="169" y="58"/>
                    </a:lnTo>
                    <a:lnTo>
                      <a:pt x="176" y="58"/>
                    </a:lnTo>
                    <a:lnTo>
                      <a:pt x="182" y="57"/>
                    </a:lnTo>
                    <a:lnTo>
                      <a:pt x="431" y="57"/>
                    </a:lnTo>
                    <a:lnTo>
                      <a:pt x="439" y="57"/>
                    </a:lnTo>
                    <a:lnTo>
                      <a:pt x="446" y="58"/>
                    </a:lnTo>
                    <a:lnTo>
                      <a:pt x="453" y="60"/>
                    </a:lnTo>
                    <a:lnTo>
                      <a:pt x="461" y="61"/>
                    </a:lnTo>
                    <a:lnTo>
                      <a:pt x="467" y="65"/>
                    </a:lnTo>
                    <a:lnTo>
                      <a:pt x="475" y="68"/>
                    </a:lnTo>
                    <a:lnTo>
                      <a:pt x="481" y="72"/>
                    </a:lnTo>
                    <a:lnTo>
                      <a:pt x="486" y="76"/>
                    </a:lnTo>
                    <a:lnTo>
                      <a:pt x="492" y="80"/>
                    </a:lnTo>
                    <a:lnTo>
                      <a:pt x="497" y="87"/>
                    </a:lnTo>
                    <a:lnTo>
                      <a:pt x="501" y="92"/>
                    </a:lnTo>
                    <a:lnTo>
                      <a:pt x="505" y="100"/>
                    </a:lnTo>
                    <a:lnTo>
                      <a:pt x="508" y="107"/>
                    </a:lnTo>
                    <a:lnTo>
                      <a:pt x="510" y="115"/>
                    </a:lnTo>
                    <a:lnTo>
                      <a:pt x="511" y="123"/>
                    </a:lnTo>
                    <a:lnTo>
                      <a:pt x="511" y="133"/>
                    </a:lnTo>
                    <a:lnTo>
                      <a:pt x="511" y="142"/>
                    </a:lnTo>
                    <a:lnTo>
                      <a:pt x="509" y="150"/>
                    </a:lnTo>
                    <a:lnTo>
                      <a:pt x="506" y="155"/>
                    </a:lnTo>
                    <a:lnTo>
                      <a:pt x="502" y="159"/>
                    </a:lnTo>
                    <a:lnTo>
                      <a:pt x="495" y="162"/>
                    </a:lnTo>
                    <a:lnTo>
                      <a:pt x="492" y="164"/>
                    </a:lnTo>
                    <a:lnTo>
                      <a:pt x="309" y="164"/>
                    </a:lnTo>
                    <a:lnTo>
                      <a:pt x="306" y="165"/>
                    </a:lnTo>
                    <a:lnTo>
                      <a:pt x="301" y="166"/>
                    </a:lnTo>
                    <a:lnTo>
                      <a:pt x="298" y="168"/>
                    </a:lnTo>
                    <a:lnTo>
                      <a:pt x="295" y="170"/>
                    </a:lnTo>
                    <a:lnTo>
                      <a:pt x="293" y="173"/>
                    </a:lnTo>
                    <a:lnTo>
                      <a:pt x="291" y="177"/>
                    </a:lnTo>
                    <a:lnTo>
                      <a:pt x="290" y="182"/>
                    </a:lnTo>
                    <a:lnTo>
                      <a:pt x="288" y="186"/>
                    </a:lnTo>
                    <a:lnTo>
                      <a:pt x="290" y="190"/>
                    </a:lnTo>
                    <a:lnTo>
                      <a:pt x="291" y="194"/>
                    </a:lnTo>
                    <a:lnTo>
                      <a:pt x="293" y="198"/>
                    </a:lnTo>
                    <a:lnTo>
                      <a:pt x="295" y="201"/>
                    </a:lnTo>
                    <a:lnTo>
                      <a:pt x="298" y="204"/>
                    </a:lnTo>
                    <a:lnTo>
                      <a:pt x="301" y="205"/>
                    </a:lnTo>
                    <a:lnTo>
                      <a:pt x="306" y="207"/>
                    </a:lnTo>
                    <a:lnTo>
                      <a:pt x="309" y="207"/>
                    </a:lnTo>
                    <a:lnTo>
                      <a:pt x="504" y="207"/>
                    </a:lnTo>
                    <a:lnTo>
                      <a:pt x="514" y="207"/>
                    </a:lnTo>
                    <a:lnTo>
                      <a:pt x="528" y="207"/>
                    </a:lnTo>
                    <a:lnTo>
                      <a:pt x="545" y="205"/>
                    </a:lnTo>
                    <a:lnTo>
                      <a:pt x="555" y="203"/>
                    </a:lnTo>
                    <a:lnTo>
                      <a:pt x="564" y="201"/>
                    </a:lnTo>
                    <a:lnTo>
                      <a:pt x="575" y="198"/>
                    </a:lnTo>
                    <a:lnTo>
                      <a:pt x="585" y="194"/>
                    </a:lnTo>
                    <a:lnTo>
                      <a:pt x="597" y="189"/>
                    </a:lnTo>
                    <a:lnTo>
                      <a:pt x="609" y="184"/>
                    </a:lnTo>
                    <a:lnTo>
                      <a:pt x="621" y="177"/>
                    </a:lnTo>
                    <a:lnTo>
                      <a:pt x="631" y="169"/>
                    </a:lnTo>
                    <a:lnTo>
                      <a:pt x="643" y="160"/>
                    </a:lnTo>
                    <a:lnTo>
                      <a:pt x="655" y="150"/>
                    </a:lnTo>
                    <a:lnTo>
                      <a:pt x="665" y="138"/>
                    </a:lnTo>
                    <a:lnTo>
                      <a:pt x="676" y="125"/>
                    </a:lnTo>
                    <a:lnTo>
                      <a:pt x="676" y="124"/>
                    </a:lnTo>
                    <a:lnTo>
                      <a:pt x="683" y="115"/>
                    </a:lnTo>
                    <a:lnTo>
                      <a:pt x="691" y="106"/>
                    </a:lnTo>
                    <a:lnTo>
                      <a:pt x="698" y="99"/>
                    </a:lnTo>
                    <a:lnTo>
                      <a:pt x="706" y="93"/>
                    </a:lnTo>
                    <a:lnTo>
                      <a:pt x="714" y="89"/>
                    </a:lnTo>
                    <a:lnTo>
                      <a:pt x="723" y="86"/>
                    </a:lnTo>
                    <a:lnTo>
                      <a:pt x="731" y="84"/>
                    </a:lnTo>
                    <a:lnTo>
                      <a:pt x="741" y="83"/>
                    </a:lnTo>
                    <a:lnTo>
                      <a:pt x="749" y="84"/>
                    </a:lnTo>
                    <a:lnTo>
                      <a:pt x="757" y="85"/>
                    </a:lnTo>
                    <a:lnTo>
                      <a:pt x="764" y="87"/>
                    </a:lnTo>
                    <a:lnTo>
                      <a:pt x="771" y="89"/>
                    </a:lnTo>
                    <a:lnTo>
                      <a:pt x="781" y="94"/>
                    </a:lnTo>
                    <a:lnTo>
                      <a:pt x="789" y="100"/>
                    </a:lnTo>
                    <a:lnTo>
                      <a:pt x="801" y="111"/>
                    </a:lnTo>
                    <a:lnTo>
                      <a:pt x="807" y="118"/>
                    </a:lnTo>
                    <a:lnTo>
                      <a:pt x="809" y="122"/>
                    </a:lnTo>
                    <a:lnTo>
                      <a:pt x="810" y="123"/>
                    </a:lnTo>
                    <a:lnTo>
                      <a:pt x="808" y="128"/>
                    </a:lnTo>
                    <a:lnTo>
                      <a:pt x="803" y="136"/>
                    </a:lnTo>
                    <a:lnTo>
                      <a:pt x="797" y="143"/>
                    </a:lnTo>
                    <a:lnTo>
                      <a:pt x="792" y="149"/>
                    </a:lnTo>
                    <a:lnTo>
                      <a:pt x="782" y="159"/>
                    </a:lnTo>
                    <a:lnTo>
                      <a:pt x="771" y="172"/>
                    </a:lnTo>
                    <a:lnTo>
                      <a:pt x="758" y="184"/>
                    </a:lnTo>
                    <a:lnTo>
                      <a:pt x="743" y="198"/>
                    </a:lnTo>
                    <a:lnTo>
                      <a:pt x="726" y="210"/>
                    </a:lnTo>
                    <a:lnTo>
                      <a:pt x="708" y="224"/>
                    </a:lnTo>
                    <a:lnTo>
                      <a:pt x="688" y="238"/>
                    </a:lnTo>
                    <a:lnTo>
                      <a:pt x="666" y="251"/>
                    </a:lnTo>
                    <a:lnTo>
                      <a:pt x="643" y="263"/>
                    </a:lnTo>
                    <a:lnTo>
                      <a:pt x="618" y="274"/>
                    </a:lnTo>
                    <a:lnTo>
                      <a:pt x="592" y="285"/>
                    </a:lnTo>
                    <a:lnTo>
                      <a:pt x="564" y="293"/>
                    </a:lnTo>
                    <a:lnTo>
                      <a:pt x="534" y="301"/>
                    </a:lnTo>
                    <a:lnTo>
                      <a:pt x="505" y="307"/>
                    </a:lnTo>
                    <a:lnTo>
                      <a:pt x="489" y="308"/>
                    </a:lnTo>
                    <a:lnTo>
                      <a:pt x="473" y="310"/>
                    </a:lnTo>
                    <a:lnTo>
                      <a:pt x="456" y="312"/>
                    </a:lnTo>
                    <a:lnTo>
                      <a:pt x="439" y="312"/>
                    </a:lnTo>
                    <a:lnTo>
                      <a:pt x="210" y="312"/>
                    </a:lnTo>
                    <a:lnTo>
                      <a:pt x="202" y="312"/>
                    </a:lnTo>
                    <a:lnTo>
                      <a:pt x="195" y="310"/>
                    </a:lnTo>
                    <a:lnTo>
                      <a:pt x="187" y="308"/>
                    </a:lnTo>
                    <a:lnTo>
                      <a:pt x="181" y="306"/>
                    </a:lnTo>
                    <a:lnTo>
                      <a:pt x="167" y="301"/>
                    </a:lnTo>
                    <a:lnTo>
                      <a:pt x="154" y="296"/>
                    </a:lnTo>
                    <a:lnTo>
                      <a:pt x="136" y="284"/>
                    </a:lnTo>
                    <a:lnTo>
                      <a:pt x="129" y="279"/>
                    </a:lnTo>
                    <a:lnTo>
                      <a:pt x="126" y="277"/>
                    </a:lnTo>
                    <a:lnTo>
                      <a:pt x="123" y="275"/>
                    </a:lnTo>
                    <a:lnTo>
                      <a:pt x="120" y="275"/>
                    </a:lnTo>
                    <a:lnTo>
                      <a:pt x="117" y="274"/>
                    </a:lnTo>
                    <a:lnTo>
                      <a:pt x="116" y="274"/>
                    </a:lnTo>
                    <a:lnTo>
                      <a:pt x="116" y="83"/>
                    </a:lnTo>
                    <a:lnTo>
                      <a:pt x="116" y="83"/>
                    </a:lnTo>
                    <a:lnTo>
                      <a:pt x="117" y="83"/>
                    </a:lnTo>
                    <a:close/>
                    <a:moveTo>
                      <a:pt x="36" y="79"/>
                    </a:moveTo>
                    <a:lnTo>
                      <a:pt x="36" y="36"/>
                    </a:lnTo>
                    <a:lnTo>
                      <a:pt x="78" y="36"/>
                    </a:lnTo>
                    <a:lnTo>
                      <a:pt x="78" y="79"/>
                    </a:lnTo>
                    <a:lnTo>
                      <a:pt x="36" y="79"/>
                    </a:lnTo>
                    <a:close/>
                    <a:moveTo>
                      <a:pt x="116" y="0"/>
                    </a:moveTo>
                    <a:lnTo>
                      <a:pt x="0" y="0"/>
                    </a:lnTo>
                    <a:lnTo>
                      <a:pt x="0" y="359"/>
                    </a:lnTo>
                    <a:lnTo>
                      <a:pt x="116" y="359"/>
                    </a:lnTo>
                    <a:lnTo>
                      <a:pt x="116" y="322"/>
                    </a:lnTo>
                    <a:lnTo>
                      <a:pt x="123" y="326"/>
                    </a:lnTo>
                    <a:lnTo>
                      <a:pt x="127" y="329"/>
                    </a:lnTo>
                    <a:lnTo>
                      <a:pt x="144" y="338"/>
                    </a:lnTo>
                    <a:lnTo>
                      <a:pt x="164" y="347"/>
                    </a:lnTo>
                    <a:lnTo>
                      <a:pt x="175" y="350"/>
                    </a:lnTo>
                    <a:lnTo>
                      <a:pt x="186" y="353"/>
                    </a:lnTo>
                    <a:lnTo>
                      <a:pt x="198" y="354"/>
                    </a:lnTo>
                    <a:lnTo>
                      <a:pt x="210" y="355"/>
                    </a:lnTo>
                    <a:lnTo>
                      <a:pt x="439" y="355"/>
                    </a:lnTo>
                    <a:lnTo>
                      <a:pt x="458" y="355"/>
                    </a:lnTo>
                    <a:lnTo>
                      <a:pt x="475" y="354"/>
                    </a:lnTo>
                    <a:lnTo>
                      <a:pt x="493" y="352"/>
                    </a:lnTo>
                    <a:lnTo>
                      <a:pt x="510" y="350"/>
                    </a:lnTo>
                    <a:lnTo>
                      <a:pt x="527" y="347"/>
                    </a:lnTo>
                    <a:lnTo>
                      <a:pt x="543" y="343"/>
                    </a:lnTo>
                    <a:lnTo>
                      <a:pt x="560" y="340"/>
                    </a:lnTo>
                    <a:lnTo>
                      <a:pt x="575" y="336"/>
                    </a:lnTo>
                    <a:lnTo>
                      <a:pt x="606" y="325"/>
                    </a:lnTo>
                    <a:lnTo>
                      <a:pt x="634" y="315"/>
                    </a:lnTo>
                    <a:lnTo>
                      <a:pt x="661" y="302"/>
                    </a:lnTo>
                    <a:lnTo>
                      <a:pt x="686" y="288"/>
                    </a:lnTo>
                    <a:lnTo>
                      <a:pt x="710" y="274"/>
                    </a:lnTo>
                    <a:lnTo>
                      <a:pt x="731" y="259"/>
                    </a:lnTo>
                    <a:lnTo>
                      <a:pt x="752" y="246"/>
                    </a:lnTo>
                    <a:lnTo>
                      <a:pt x="770" y="231"/>
                    </a:lnTo>
                    <a:lnTo>
                      <a:pt x="786" y="216"/>
                    </a:lnTo>
                    <a:lnTo>
                      <a:pt x="799" y="203"/>
                    </a:lnTo>
                    <a:lnTo>
                      <a:pt x="812" y="190"/>
                    </a:lnTo>
                    <a:lnTo>
                      <a:pt x="822" y="178"/>
                    </a:lnTo>
                    <a:lnTo>
                      <a:pt x="834" y="165"/>
                    </a:lnTo>
                    <a:lnTo>
                      <a:pt x="842" y="151"/>
                    </a:lnTo>
                    <a:lnTo>
                      <a:pt x="846" y="143"/>
                    </a:lnTo>
                    <a:lnTo>
                      <a:pt x="848" y="136"/>
                    </a:lnTo>
                    <a:lnTo>
                      <a:pt x="851" y="128"/>
                    </a:lnTo>
                    <a:lnTo>
                      <a:pt x="851" y="120"/>
                    </a:lnTo>
                    <a:lnTo>
                      <a:pt x="849" y="112"/>
                    </a:lnTo>
                    <a:lnTo>
                      <a:pt x="847" y="105"/>
                    </a:lnTo>
                    <a:lnTo>
                      <a:pt x="844" y="99"/>
                    </a:lnTo>
                    <a:lnTo>
                      <a:pt x="840" y="92"/>
                    </a:lnTo>
                    <a:lnTo>
                      <a:pt x="828" y="78"/>
                    </a:lnTo>
                    <a:lnTo>
                      <a:pt x="814" y="66"/>
                    </a:lnTo>
                    <a:lnTo>
                      <a:pt x="808" y="61"/>
                    </a:lnTo>
                    <a:lnTo>
                      <a:pt x="802" y="56"/>
                    </a:lnTo>
                    <a:lnTo>
                      <a:pt x="793" y="52"/>
                    </a:lnTo>
                    <a:lnTo>
                      <a:pt x="783" y="47"/>
                    </a:lnTo>
                    <a:lnTo>
                      <a:pt x="774" y="44"/>
                    </a:lnTo>
                    <a:lnTo>
                      <a:pt x="763" y="42"/>
                    </a:lnTo>
                    <a:lnTo>
                      <a:pt x="753" y="40"/>
                    </a:lnTo>
                    <a:lnTo>
                      <a:pt x="741" y="39"/>
                    </a:lnTo>
                    <a:lnTo>
                      <a:pt x="730" y="40"/>
                    </a:lnTo>
                    <a:lnTo>
                      <a:pt x="719" y="41"/>
                    </a:lnTo>
                    <a:lnTo>
                      <a:pt x="707" y="45"/>
                    </a:lnTo>
                    <a:lnTo>
                      <a:pt x="694" y="51"/>
                    </a:lnTo>
                    <a:lnTo>
                      <a:pt x="681" y="58"/>
                    </a:lnTo>
                    <a:lnTo>
                      <a:pt x="669" y="69"/>
                    </a:lnTo>
                    <a:lnTo>
                      <a:pt x="662" y="75"/>
                    </a:lnTo>
                    <a:lnTo>
                      <a:pt x="656" y="82"/>
                    </a:lnTo>
                    <a:lnTo>
                      <a:pt x="649" y="90"/>
                    </a:lnTo>
                    <a:lnTo>
                      <a:pt x="643" y="99"/>
                    </a:lnTo>
                    <a:lnTo>
                      <a:pt x="632" y="112"/>
                    </a:lnTo>
                    <a:lnTo>
                      <a:pt x="621" y="124"/>
                    </a:lnTo>
                    <a:lnTo>
                      <a:pt x="608" y="134"/>
                    </a:lnTo>
                    <a:lnTo>
                      <a:pt x="596" y="142"/>
                    </a:lnTo>
                    <a:lnTo>
                      <a:pt x="583" y="149"/>
                    </a:lnTo>
                    <a:lnTo>
                      <a:pt x="571" y="154"/>
                    </a:lnTo>
                    <a:lnTo>
                      <a:pt x="559" y="158"/>
                    </a:lnTo>
                    <a:lnTo>
                      <a:pt x="547" y="160"/>
                    </a:lnTo>
                    <a:lnTo>
                      <a:pt x="549" y="155"/>
                    </a:lnTo>
                    <a:lnTo>
                      <a:pt x="550" y="149"/>
                    </a:lnTo>
                    <a:lnTo>
                      <a:pt x="551" y="141"/>
                    </a:lnTo>
                    <a:lnTo>
                      <a:pt x="552" y="133"/>
                    </a:lnTo>
                    <a:lnTo>
                      <a:pt x="551" y="120"/>
                    </a:lnTo>
                    <a:lnTo>
                      <a:pt x="549" y="108"/>
                    </a:lnTo>
                    <a:lnTo>
                      <a:pt x="547" y="96"/>
                    </a:lnTo>
                    <a:lnTo>
                      <a:pt x="543" y="86"/>
                    </a:lnTo>
                    <a:lnTo>
                      <a:pt x="539" y="75"/>
                    </a:lnTo>
                    <a:lnTo>
                      <a:pt x="532" y="66"/>
                    </a:lnTo>
                    <a:lnTo>
                      <a:pt x="526" y="56"/>
                    </a:lnTo>
                    <a:lnTo>
                      <a:pt x="518" y="47"/>
                    </a:lnTo>
                    <a:lnTo>
                      <a:pt x="510" y="40"/>
                    </a:lnTo>
                    <a:lnTo>
                      <a:pt x="500" y="34"/>
                    </a:lnTo>
                    <a:lnTo>
                      <a:pt x="491" y="27"/>
                    </a:lnTo>
                    <a:lnTo>
                      <a:pt x="480" y="23"/>
                    </a:lnTo>
                    <a:lnTo>
                      <a:pt x="468" y="19"/>
                    </a:lnTo>
                    <a:lnTo>
                      <a:pt x="457" y="16"/>
                    </a:lnTo>
                    <a:lnTo>
                      <a:pt x="445" y="14"/>
                    </a:lnTo>
                    <a:lnTo>
                      <a:pt x="432" y="13"/>
                    </a:lnTo>
                    <a:lnTo>
                      <a:pt x="182" y="13"/>
                    </a:lnTo>
                    <a:lnTo>
                      <a:pt x="174" y="14"/>
                    </a:lnTo>
                    <a:lnTo>
                      <a:pt x="165" y="16"/>
                    </a:lnTo>
                    <a:lnTo>
                      <a:pt x="156" y="17"/>
                    </a:lnTo>
                    <a:lnTo>
                      <a:pt x="148" y="19"/>
                    </a:lnTo>
                    <a:lnTo>
                      <a:pt x="139" y="22"/>
                    </a:lnTo>
                    <a:lnTo>
                      <a:pt x="132" y="26"/>
                    </a:lnTo>
                    <a:lnTo>
                      <a:pt x="123" y="29"/>
                    </a:lnTo>
                    <a:lnTo>
                      <a:pt x="116" y="35"/>
                    </a:lnTo>
                    <a:lnTo>
                      <a:pt x="116" y="0"/>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grpSp>
      </p:grpSp>
      <p:grpSp>
        <p:nvGrpSpPr>
          <p:cNvPr id="31" name="Group 30">
            <a:extLst>
              <a:ext uri="{FF2B5EF4-FFF2-40B4-BE49-F238E27FC236}">
                <a16:creationId xmlns:a16="http://schemas.microsoft.com/office/drawing/2014/main" id="{3FC0FD1D-9F5A-9039-FEF3-03AB4B320D9A}"/>
              </a:ext>
            </a:extLst>
          </p:cNvPr>
          <p:cNvGrpSpPr/>
          <p:nvPr/>
        </p:nvGrpSpPr>
        <p:grpSpPr>
          <a:xfrm>
            <a:off x="-1037222" y="3754583"/>
            <a:ext cx="7752051" cy="2223928"/>
            <a:chOff x="-56560" y="3107398"/>
            <a:chExt cx="7764049" cy="2223928"/>
          </a:xfrm>
        </p:grpSpPr>
        <p:sp>
          <p:nvSpPr>
            <p:cNvPr id="32" name="TextBox 31">
              <a:extLst>
                <a:ext uri="{FF2B5EF4-FFF2-40B4-BE49-F238E27FC236}">
                  <a16:creationId xmlns:a16="http://schemas.microsoft.com/office/drawing/2014/main" id="{E5064EED-C361-80F6-D2DD-52D5FE4F06D9}"/>
                </a:ext>
              </a:extLst>
            </p:cNvPr>
            <p:cNvSpPr txBox="1"/>
            <p:nvPr/>
          </p:nvSpPr>
          <p:spPr>
            <a:xfrm>
              <a:off x="1206999" y="3346167"/>
              <a:ext cx="6500490" cy="1985159"/>
            </a:xfrm>
            <a:prstGeom prst="rect">
              <a:avLst/>
            </a:prstGeom>
            <a:noFill/>
            <a:ln>
              <a:noFill/>
              <a:prstDash val="dash"/>
            </a:ln>
          </p:spPr>
          <p:txBody>
            <a:bodyPr wrap="square" lIns="182880" tIns="91440" rIns="182880" bIns="91440" rtlCol="0" anchor="ctr">
              <a:spAutoFit/>
            </a:bodyPr>
            <a:lstStyle/>
            <a:p>
              <a:pPr marL="228600" lvl="0" indent="-228600" algn="just">
                <a:buFont typeface="Wingdings" panose="05000000000000000000" pitchFamily="2" charset="2"/>
                <a:buChar char="q"/>
                <a:defRPr/>
              </a:pPr>
              <a:r>
                <a:rPr lang="en-US" sz="1500" dirty="0">
                  <a:latin typeface="Univers for KPMG" panose="020B0603020202020204" pitchFamily="34" charset="0"/>
                </a:rPr>
                <a:t>Blockchain will provide provenance, that is all the instances of the process involved in collecting the information.</a:t>
              </a:r>
            </a:p>
            <a:p>
              <a:pPr marL="228600" lvl="0" indent="-228600" algn="just">
                <a:buFont typeface="Wingdings" panose="05000000000000000000" pitchFamily="2" charset="2"/>
                <a:buChar char="q"/>
                <a:defRPr/>
              </a:pPr>
              <a:r>
                <a:rPr lang="en-US" sz="1500" dirty="0">
                  <a:latin typeface="Univers for KPMG" panose="020B0603020202020204" pitchFamily="34" charset="0"/>
                </a:rPr>
                <a:t>Blockchain will serve as a standardized system for record-keeping of supply-chain of food products. </a:t>
              </a:r>
            </a:p>
            <a:p>
              <a:pPr marL="228600" lvl="0" indent="-228600" algn="just">
                <a:buFont typeface="Wingdings" panose="05000000000000000000" pitchFamily="2" charset="2"/>
                <a:buChar char="q"/>
                <a:defRPr/>
              </a:pPr>
              <a:r>
                <a:rPr lang="en-US" sz="1500" dirty="0">
                  <a:latin typeface="Univers for KPMG" panose="020B0603020202020204" pitchFamily="34" charset="0"/>
                </a:rPr>
                <a:t>Blockchain will serve a single source of truth between all the stakeholders involved.</a:t>
              </a:r>
            </a:p>
            <a:p>
              <a:pPr marL="228600" lvl="0" indent="-228600" algn="just">
                <a:buFont typeface="Wingdings" panose="05000000000000000000" pitchFamily="2" charset="2"/>
                <a:buChar char="q"/>
                <a:defRPr/>
              </a:pPr>
              <a:r>
                <a:rPr lang="en-US" sz="1500" dirty="0">
                  <a:latin typeface="Univers for KPMG" panose="020B0603020202020204" pitchFamily="34" charset="0"/>
                </a:rPr>
                <a:t>Blockchain will have an immutable set of information.</a:t>
              </a:r>
            </a:p>
            <a:p>
              <a:pPr lvl="0" algn="just">
                <a:defRPr/>
              </a:pPr>
              <a:endParaRPr lang="en-US" sz="1200" dirty="0">
                <a:latin typeface="Univers for KPMG" panose="020B0603020202020204" pitchFamily="34" charset="0"/>
              </a:endParaRPr>
            </a:p>
          </p:txBody>
        </p:sp>
        <p:sp>
          <p:nvSpPr>
            <p:cNvPr id="33" name="TextBox 32">
              <a:extLst>
                <a:ext uri="{FF2B5EF4-FFF2-40B4-BE49-F238E27FC236}">
                  <a16:creationId xmlns:a16="http://schemas.microsoft.com/office/drawing/2014/main" id="{D09AA9E8-6B4D-944A-DA59-FB186D16F489}"/>
                </a:ext>
              </a:extLst>
            </p:cNvPr>
            <p:cNvSpPr txBox="1"/>
            <p:nvPr/>
          </p:nvSpPr>
          <p:spPr>
            <a:xfrm>
              <a:off x="-56560" y="3107398"/>
              <a:ext cx="7050166" cy="312920"/>
            </a:xfrm>
            <a:prstGeom prst="rect">
              <a:avLst/>
            </a:prstGeom>
            <a:noFill/>
          </p:spPr>
          <p:txBody>
            <a:bodyPr wrap="square" lIns="54610" tIns="54610" rIns="54610" bIns="54610" rtlCol="0">
              <a:noAutofit/>
            </a:bodyPr>
            <a:lstStyle/>
            <a:p>
              <a:pPr algn="ctr">
                <a:spcAft>
                  <a:spcPts val="600"/>
                </a:spcAft>
              </a:pPr>
              <a:r>
                <a:rPr lang="en-US" sz="1400" b="1" dirty="0">
                  <a:solidFill>
                    <a:srgbClr val="6D2077"/>
                  </a:solidFill>
                  <a:latin typeface="Univers for KPMG" panose="020B0603020202020204" pitchFamily="34" charset="0"/>
                </a:rPr>
                <a:t>Fitment Of Technology</a:t>
              </a:r>
            </a:p>
          </p:txBody>
        </p:sp>
      </p:grpSp>
      <p:cxnSp>
        <p:nvCxnSpPr>
          <p:cNvPr id="2" name="Straight Connector 1">
            <a:extLst>
              <a:ext uri="{FF2B5EF4-FFF2-40B4-BE49-F238E27FC236}">
                <a16:creationId xmlns:a16="http://schemas.microsoft.com/office/drawing/2014/main" id="{C6BA6B24-48D0-A358-F91C-1DC5DBDC6AEE}"/>
              </a:ext>
            </a:extLst>
          </p:cNvPr>
          <p:cNvCxnSpPr>
            <a:cxnSpLocks/>
          </p:cNvCxnSpPr>
          <p:nvPr/>
        </p:nvCxnSpPr>
        <p:spPr>
          <a:xfrm flipV="1">
            <a:off x="0" y="791442"/>
            <a:ext cx="12192000" cy="53396"/>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049B689-7334-0422-3B99-EC29BC36983B}"/>
              </a:ext>
            </a:extLst>
          </p:cNvPr>
          <p:cNvSpPr txBox="1"/>
          <p:nvPr/>
        </p:nvSpPr>
        <p:spPr>
          <a:xfrm>
            <a:off x="6951256" y="2452835"/>
            <a:ext cx="3453887" cy="784830"/>
          </a:xfrm>
          <a:prstGeom prst="rect">
            <a:avLst/>
          </a:prstGeom>
          <a:noFill/>
        </p:spPr>
        <p:txBody>
          <a:bodyPr wrap="square" rtlCol="0">
            <a:spAutoFit/>
          </a:bodyPr>
          <a:lstStyle/>
          <a:p>
            <a:r>
              <a:rPr lang="en-US" sz="1500" b="1" kern="0" dirty="0">
                <a:solidFill>
                  <a:srgbClr val="6D2077"/>
                </a:solidFill>
                <a:latin typeface="Univers for KPMG" panose="020B0603020202020204" pitchFamily="34" charset="0"/>
                <a:cs typeface="Arial" panose="020B0604020202020204" pitchFamily="34" charset="0"/>
              </a:rPr>
              <a:t>It helps consumers to rely on the information and make them comfortable to pay for the rightful product.</a:t>
            </a:r>
          </a:p>
        </p:txBody>
      </p:sp>
    </p:spTree>
    <p:extLst>
      <p:ext uri="{BB962C8B-B14F-4D97-AF65-F5344CB8AC3E}">
        <p14:creationId xmlns:p14="http://schemas.microsoft.com/office/powerpoint/2010/main" val="671817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F67610B1-02A1-BC3E-235A-92D362615473}"/>
              </a:ext>
            </a:extLst>
          </p:cNvPr>
          <p:cNvSpPr/>
          <p:nvPr/>
        </p:nvSpPr>
        <p:spPr>
          <a:xfrm>
            <a:off x="1094155" y="1060367"/>
            <a:ext cx="4484906" cy="1773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dirty="0">
                <a:effectLst/>
                <a:latin typeface="Arial" panose="020B0604020202020204" pitchFamily="34" charset="0"/>
                <a:ea typeface="Arial" panose="020B0604020202020204" pitchFamily="34" charset="0"/>
              </a:rPr>
              <a:t>Leasing a car for some extra income is  popularly in demand for the customers(dealers and buyers) its difficult to develop a trust between them. Sometimes dealers sells amassing cars or give wrong information about car, this cause lack of trust between both the parties. </a:t>
            </a:r>
            <a:endParaRPr lang="en-US" sz="1500" dirty="0"/>
          </a:p>
        </p:txBody>
      </p:sp>
      <p:sp>
        <p:nvSpPr>
          <p:cNvPr id="6" name="Rounded Rectangle 36">
            <a:extLst>
              <a:ext uri="{FF2B5EF4-FFF2-40B4-BE49-F238E27FC236}">
                <a16:creationId xmlns:a16="http://schemas.microsoft.com/office/drawing/2014/main" id="{EF0102AF-4CF1-023A-3AC3-EDBD0343F37A}"/>
              </a:ext>
            </a:extLst>
          </p:cNvPr>
          <p:cNvSpPr/>
          <p:nvPr/>
        </p:nvSpPr>
        <p:spPr>
          <a:xfrm>
            <a:off x="602657" y="2648064"/>
            <a:ext cx="90203" cy="2370146"/>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a:ln>
                <a:noFill/>
              </a:ln>
              <a:solidFill>
                <a:prstClr val="white"/>
              </a:solidFill>
              <a:effectLst/>
              <a:uLnTx/>
              <a:uFillTx/>
            </a:endParaRPr>
          </a:p>
        </p:txBody>
      </p:sp>
      <p:grpSp>
        <p:nvGrpSpPr>
          <p:cNvPr id="7" name="Group 6">
            <a:extLst>
              <a:ext uri="{FF2B5EF4-FFF2-40B4-BE49-F238E27FC236}">
                <a16:creationId xmlns:a16="http://schemas.microsoft.com/office/drawing/2014/main" id="{261FD77C-1D02-B917-37F1-3510E7C3E02F}"/>
              </a:ext>
            </a:extLst>
          </p:cNvPr>
          <p:cNvGrpSpPr/>
          <p:nvPr/>
        </p:nvGrpSpPr>
        <p:grpSpPr>
          <a:xfrm>
            <a:off x="213115" y="1053836"/>
            <a:ext cx="860079" cy="1741032"/>
            <a:chOff x="9028799" y="431800"/>
            <a:chExt cx="860079" cy="1741032"/>
          </a:xfrm>
        </p:grpSpPr>
        <p:sp>
          <p:nvSpPr>
            <p:cNvPr id="8" name="Rounded Rectangle 136">
              <a:extLst>
                <a:ext uri="{FF2B5EF4-FFF2-40B4-BE49-F238E27FC236}">
                  <a16:creationId xmlns:a16="http://schemas.microsoft.com/office/drawing/2014/main" id="{18037BDB-820B-4C2D-2002-A100EEA4C879}"/>
                </a:ext>
              </a:extLst>
            </p:cNvPr>
            <p:cNvSpPr/>
            <p:nvPr/>
          </p:nvSpPr>
          <p:spPr>
            <a:xfrm rot="10800000">
              <a:off x="9028799" y="431800"/>
              <a:ext cx="860079" cy="1741032"/>
            </a:xfrm>
            <a:prstGeom prst="roundRect">
              <a:avLst>
                <a:gd name="adj" fmla="val 50000"/>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a:ln>
                  <a:noFill/>
                </a:ln>
                <a:solidFill>
                  <a:prstClr val="white"/>
                </a:solidFill>
                <a:effectLst/>
                <a:uLnTx/>
                <a:uFillTx/>
                <a:ea typeface="+mn-ea"/>
                <a:cs typeface="+mn-cs"/>
              </a:endParaRPr>
            </a:p>
          </p:txBody>
        </p:sp>
        <p:sp>
          <p:nvSpPr>
            <p:cNvPr id="9" name="Oval 8">
              <a:extLst>
                <a:ext uri="{FF2B5EF4-FFF2-40B4-BE49-F238E27FC236}">
                  <a16:creationId xmlns:a16="http://schemas.microsoft.com/office/drawing/2014/main" id="{CBC4832A-263E-AC22-463C-8DC219491943}"/>
                </a:ext>
              </a:extLst>
            </p:cNvPr>
            <p:cNvSpPr/>
            <p:nvPr/>
          </p:nvSpPr>
          <p:spPr>
            <a:xfrm>
              <a:off x="9053605" y="470894"/>
              <a:ext cx="781890" cy="78189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a:ln>
                  <a:noFill/>
                </a:ln>
                <a:solidFill>
                  <a:prstClr val="white"/>
                </a:solidFill>
                <a:effectLst/>
                <a:uLnTx/>
                <a:uFillTx/>
                <a:ea typeface="+mn-ea"/>
                <a:cs typeface="+mn-cs"/>
              </a:endParaRPr>
            </a:p>
          </p:txBody>
        </p:sp>
        <p:grpSp>
          <p:nvGrpSpPr>
            <p:cNvPr id="10" name="Group 9">
              <a:extLst>
                <a:ext uri="{FF2B5EF4-FFF2-40B4-BE49-F238E27FC236}">
                  <a16:creationId xmlns:a16="http://schemas.microsoft.com/office/drawing/2014/main" id="{63DF3D6C-CAE9-84B3-1DB5-57CA2F82FA38}"/>
                </a:ext>
              </a:extLst>
            </p:cNvPr>
            <p:cNvGrpSpPr/>
            <p:nvPr/>
          </p:nvGrpSpPr>
          <p:grpSpPr>
            <a:xfrm>
              <a:off x="9246651" y="637443"/>
              <a:ext cx="424339" cy="448787"/>
              <a:chOff x="9158426" y="2372204"/>
              <a:chExt cx="318813" cy="337180"/>
            </a:xfrm>
          </p:grpSpPr>
          <p:sp>
            <p:nvSpPr>
              <p:cNvPr id="11" name="Freeform 9">
                <a:extLst>
                  <a:ext uri="{FF2B5EF4-FFF2-40B4-BE49-F238E27FC236}">
                    <a16:creationId xmlns:a16="http://schemas.microsoft.com/office/drawing/2014/main" id="{2A386C86-E722-E552-674D-B11F1113560D}"/>
                  </a:ext>
                </a:extLst>
              </p:cNvPr>
              <p:cNvSpPr>
                <a:spLocks noEditPoints="1"/>
              </p:cNvSpPr>
              <p:nvPr/>
            </p:nvSpPr>
            <p:spPr bwMode="auto">
              <a:xfrm>
                <a:off x="9158426" y="2372204"/>
                <a:ext cx="318813" cy="337180"/>
              </a:xfrm>
              <a:custGeom>
                <a:avLst/>
                <a:gdLst>
                  <a:gd name="T0" fmla="*/ 75 w 100"/>
                  <a:gd name="T1" fmla="*/ 68 h 106"/>
                  <a:gd name="T2" fmla="*/ 93 w 100"/>
                  <a:gd name="T3" fmla="*/ 66 h 106"/>
                  <a:gd name="T4" fmla="*/ 100 w 100"/>
                  <a:gd name="T5" fmla="*/ 41 h 106"/>
                  <a:gd name="T6" fmla="*/ 73 w 100"/>
                  <a:gd name="T7" fmla="*/ 34 h 106"/>
                  <a:gd name="T8" fmla="*/ 93 w 100"/>
                  <a:gd name="T9" fmla="*/ 32 h 106"/>
                  <a:gd name="T10" fmla="*/ 100 w 100"/>
                  <a:gd name="T11" fmla="*/ 7 h 106"/>
                  <a:gd name="T12" fmla="*/ 6 w 100"/>
                  <a:gd name="T13" fmla="*/ 0 h 106"/>
                  <a:gd name="T14" fmla="*/ 0 w 100"/>
                  <a:gd name="T15" fmla="*/ 26 h 106"/>
                  <a:gd name="T16" fmla="*/ 28 w 100"/>
                  <a:gd name="T17" fmla="*/ 32 h 106"/>
                  <a:gd name="T18" fmla="*/ 6 w 100"/>
                  <a:gd name="T19" fmla="*/ 34 h 106"/>
                  <a:gd name="T20" fmla="*/ 0 w 100"/>
                  <a:gd name="T21" fmla="*/ 60 h 106"/>
                  <a:gd name="T22" fmla="*/ 23 w 100"/>
                  <a:gd name="T23" fmla="*/ 66 h 106"/>
                  <a:gd name="T24" fmla="*/ 6 w 100"/>
                  <a:gd name="T25" fmla="*/ 68 h 106"/>
                  <a:gd name="T26" fmla="*/ 0 w 100"/>
                  <a:gd name="T27" fmla="*/ 94 h 106"/>
                  <a:gd name="T28" fmla="*/ 12 w 100"/>
                  <a:gd name="T29" fmla="*/ 100 h 106"/>
                  <a:gd name="T30" fmla="*/ 16 w 100"/>
                  <a:gd name="T31" fmla="*/ 106 h 106"/>
                  <a:gd name="T32" fmla="*/ 34 w 100"/>
                  <a:gd name="T33" fmla="*/ 101 h 106"/>
                  <a:gd name="T34" fmla="*/ 63 w 100"/>
                  <a:gd name="T35" fmla="*/ 100 h 106"/>
                  <a:gd name="T36" fmla="*/ 68 w 100"/>
                  <a:gd name="T37" fmla="*/ 106 h 106"/>
                  <a:gd name="T38" fmla="*/ 85 w 100"/>
                  <a:gd name="T39" fmla="*/ 101 h 106"/>
                  <a:gd name="T40" fmla="*/ 93 w 100"/>
                  <a:gd name="T41" fmla="*/ 100 h 106"/>
                  <a:gd name="T42" fmla="*/ 100 w 100"/>
                  <a:gd name="T43" fmla="*/ 75 h 106"/>
                  <a:gd name="T44" fmla="*/ 86 w 100"/>
                  <a:gd name="T45" fmla="*/ 46 h 106"/>
                  <a:gd name="T46" fmla="*/ 86 w 100"/>
                  <a:gd name="T47" fmla="*/ 54 h 106"/>
                  <a:gd name="T48" fmla="*/ 80 w 100"/>
                  <a:gd name="T49" fmla="*/ 53 h 106"/>
                  <a:gd name="T50" fmla="*/ 86 w 100"/>
                  <a:gd name="T51" fmla="*/ 46 h 106"/>
                  <a:gd name="T52" fmla="*/ 16 w 100"/>
                  <a:gd name="T53" fmla="*/ 55 h 106"/>
                  <a:gd name="T54" fmla="*/ 16 w 100"/>
                  <a:gd name="T55" fmla="*/ 45 h 106"/>
                  <a:gd name="T56" fmla="*/ 20 w 100"/>
                  <a:gd name="T57" fmla="*/ 53 h 106"/>
                  <a:gd name="T58" fmla="*/ 16 w 100"/>
                  <a:gd name="T59" fmla="*/ 90 h 106"/>
                  <a:gd name="T60" fmla="*/ 16 w 100"/>
                  <a:gd name="T61" fmla="*/ 79 h 106"/>
                  <a:gd name="T62" fmla="*/ 16 w 100"/>
                  <a:gd name="T63" fmla="*/ 90 h 106"/>
                  <a:gd name="T64" fmla="*/ 86 w 100"/>
                  <a:gd name="T65" fmla="*/ 12 h 106"/>
                  <a:gd name="T66" fmla="*/ 86 w 100"/>
                  <a:gd name="T67" fmla="*/ 20 h 106"/>
                  <a:gd name="T68" fmla="*/ 60 w 100"/>
                  <a:gd name="T69" fmla="*/ 16 h 106"/>
                  <a:gd name="T70" fmla="*/ 43 w 100"/>
                  <a:gd name="T71" fmla="*/ 11 h 106"/>
                  <a:gd name="T72" fmla="*/ 43 w 100"/>
                  <a:gd name="T73" fmla="*/ 21 h 106"/>
                  <a:gd name="T74" fmla="*/ 43 w 100"/>
                  <a:gd name="T75" fmla="*/ 11 h 106"/>
                  <a:gd name="T76" fmla="*/ 10 w 100"/>
                  <a:gd name="T77" fmla="*/ 16 h 106"/>
                  <a:gd name="T78" fmla="*/ 21 w 100"/>
                  <a:gd name="T79" fmla="*/ 16 h 106"/>
                  <a:gd name="T80" fmla="*/ 24 w 100"/>
                  <a:gd name="T81" fmla="*/ 16 h 106"/>
                  <a:gd name="T82" fmla="*/ 35 w 100"/>
                  <a:gd name="T83" fmla="*/ 16 h 106"/>
                  <a:gd name="T84" fmla="*/ 24 w 100"/>
                  <a:gd name="T85" fmla="*/ 16 h 106"/>
                  <a:gd name="T86" fmla="*/ 24 w 100"/>
                  <a:gd name="T87" fmla="*/ 84 h 106"/>
                  <a:gd name="T88" fmla="*/ 35 w 100"/>
                  <a:gd name="T89" fmla="*/ 84 h 106"/>
                  <a:gd name="T90" fmla="*/ 43 w 100"/>
                  <a:gd name="T91" fmla="*/ 90 h 106"/>
                  <a:gd name="T92" fmla="*/ 39 w 100"/>
                  <a:gd name="T93" fmla="*/ 81 h 106"/>
                  <a:gd name="T94" fmla="*/ 49 w 100"/>
                  <a:gd name="T95" fmla="*/ 84 h 106"/>
                  <a:gd name="T96" fmla="*/ 27 w 100"/>
                  <a:gd name="T97" fmla="*/ 53 h 106"/>
                  <a:gd name="T98" fmla="*/ 72 w 100"/>
                  <a:gd name="T99" fmla="*/ 53 h 106"/>
                  <a:gd name="T100" fmla="*/ 27 w 100"/>
                  <a:gd name="T101" fmla="*/ 53 h 106"/>
                  <a:gd name="T102" fmla="*/ 64 w 100"/>
                  <a:gd name="T103" fmla="*/ 88 h 106"/>
                  <a:gd name="T104" fmla="*/ 64 w 100"/>
                  <a:gd name="T105" fmla="*/ 80 h 106"/>
                  <a:gd name="T106" fmla="*/ 91 w 100"/>
                  <a:gd name="T107" fmla="*/ 8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0" h="106">
                    <a:moveTo>
                      <a:pt x="93" y="68"/>
                    </a:moveTo>
                    <a:cubicBezTo>
                      <a:pt x="75" y="68"/>
                      <a:pt x="75" y="68"/>
                      <a:pt x="75" y="68"/>
                    </a:cubicBezTo>
                    <a:cubicBezTo>
                      <a:pt x="76" y="67"/>
                      <a:pt x="76" y="67"/>
                      <a:pt x="77" y="66"/>
                    </a:cubicBezTo>
                    <a:cubicBezTo>
                      <a:pt x="93" y="66"/>
                      <a:pt x="93" y="66"/>
                      <a:pt x="93" y="66"/>
                    </a:cubicBezTo>
                    <a:cubicBezTo>
                      <a:pt x="97" y="66"/>
                      <a:pt x="100" y="63"/>
                      <a:pt x="100" y="60"/>
                    </a:cubicBezTo>
                    <a:cubicBezTo>
                      <a:pt x="100" y="41"/>
                      <a:pt x="100" y="41"/>
                      <a:pt x="100" y="41"/>
                    </a:cubicBezTo>
                    <a:cubicBezTo>
                      <a:pt x="100" y="37"/>
                      <a:pt x="97" y="34"/>
                      <a:pt x="93" y="34"/>
                    </a:cubicBezTo>
                    <a:cubicBezTo>
                      <a:pt x="73" y="34"/>
                      <a:pt x="73" y="34"/>
                      <a:pt x="73" y="34"/>
                    </a:cubicBezTo>
                    <a:cubicBezTo>
                      <a:pt x="72" y="33"/>
                      <a:pt x="72" y="33"/>
                      <a:pt x="71" y="32"/>
                    </a:cubicBezTo>
                    <a:cubicBezTo>
                      <a:pt x="93" y="32"/>
                      <a:pt x="93" y="32"/>
                      <a:pt x="93" y="32"/>
                    </a:cubicBezTo>
                    <a:cubicBezTo>
                      <a:pt x="97" y="32"/>
                      <a:pt x="100" y="29"/>
                      <a:pt x="100" y="26"/>
                    </a:cubicBezTo>
                    <a:cubicBezTo>
                      <a:pt x="100" y="7"/>
                      <a:pt x="100" y="7"/>
                      <a:pt x="100" y="7"/>
                    </a:cubicBezTo>
                    <a:cubicBezTo>
                      <a:pt x="100" y="3"/>
                      <a:pt x="97" y="0"/>
                      <a:pt x="93" y="0"/>
                    </a:cubicBezTo>
                    <a:cubicBezTo>
                      <a:pt x="6" y="0"/>
                      <a:pt x="6" y="0"/>
                      <a:pt x="6" y="0"/>
                    </a:cubicBezTo>
                    <a:cubicBezTo>
                      <a:pt x="3" y="0"/>
                      <a:pt x="0" y="3"/>
                      <a:pt x="0" y="7"/>
                    </a:cubicBezTo>
                    <a:cubicBezTo>
                      <a:pt x="0" y="26"/>
                      <a:pt x="0" y="26"/>
                      <a:pt x="0" y="26"/>
                    </a:cubicBezTo>
                    <a:cubicBezTo>
                      <a:pt x="0" y="29"/>
                      <a:pt x="3" y="32"/>
                      <a:pt x="6" y="32"/>
                    </a:cubicBezTo>
                    <a:cubicBezTo>
                      <a:pt x="28" y="32"/>
                      <a:pt x="28" y="32"/>
                      <a:pt x="28" y="32"/>
                    </a:cubicBezTo>
                    <a:cubicBezTo>
                      <a:pt x="28" y="33"/>
                      <a:pt x="27" y="33"/>
                      <a:pt x="26" y="34"/>
                    </a:cubicBezTo>
                    <a:cubicBezTo>
                      <a:pt x="6" y="34"/>
                      <a:pt x="6" y="34"/>
                      <a:pt x="6" y="34"/>
                    </a:cubicBezTo>
                    <a:cubicBezTo>
                      <a:pt x="3" y="34"/>
                      <a:pt x="0" y="37"/>
                      <a:pt x="0" y="41"/>
                    </a:cubicBezTo>
                    <a:cubicBezTo>
                      <a:pt x="0" y="60"/>
                      <a:pt x="0" y="60"/>
                      <a:pt x="0" y="60"/>
                    </a:cubicBezTo>
                    <a:cubicBezTo>
                      <a:pt x="0" y="63"/>
                      <a:pt x="3" y="66"/>
                      <a:pt x="6" y="66"/>
                    </a:cubicBezTo>
                    <a:cubicBezTo>
                      <a:pt x="23" y="66"/>
                      <a:pt x="23" y="66"/>
                      <a:pt x="23" y="66"/>
                    </a:cubicBezTo>
                    <a:cubicBezTo>
                      <a:pt x="23" y="67"/>
                      <a:pt x="24" y="67"/>
                      <a:pt x="24" y="68"/>
                    </a:cubicBezTo>
                    <a:cubicBezTo>
                      <a:pt x="6" y="68"/>
                      <a:pt x="6" y="68"/>
                      <a:pt x="6" y="68"/>
                    </a:cubicBezTo>
                    <a:cubicBezTo>
                      <a:pt x="3" y="68"/>
                      <a:pt x="0" y="71"/>
                      <a:pt x="0" y="75"/>
                    </a:cubicBezTo>
                    <a:cubicBezTo>
                      <a:pt x="0" y="94"/>
                      <a:pt x="0" y="94"/>
                      <a:pt x="0" y="94"/>
                    </a:cubicBezTo>
                    <a:cubicBezTo>
                      <a:pt x="0" y="97"/>
                      <a:pt x="3" y="100"/>
                      <a:pt x="6" y="100"/>
                    </a:cubicBezTo>
                    <a:cubicBezTo>
                      <a:pt x="12" y="100"/>
                      <a:pt x="12" y="100"/>
                      <a:pt x="12" y="100"/>
                    </a:cubicBezTo>
                    <a:cubicBezTo>
                      <a:pt x="12" y="101"/>
                      <a:pt x="12" y="101"/>
                      <a:pt x="12" y="101"/>
                    </a:cubicBezTo>
                    <a:cubicBezTo>
                      <a:pt x="12" y="104"/>
                      <a:pt x="14" y="106"/>
                      <a:pt x="16" y="106"/>
                    </a:cubicBezTo>
                    <a:cubicBezTo>
                      <a:pt x="30" y="106"/>
                      <a:pt x="30" y="106"/>
                      <a:pt x="30" y="106"/>
                    </a:cubicBezTo>
                    <a:cubicBezTo>
                      <a:pt x="32" y="106"/>
                      <a:pt x="34" y="104"/>
                      <a:pt x="34" y="101"/>
                    </a:cubicBezTo>
                    <a:cubicBezTo>
                      <a:pt x="34" y="100"/>
                      <a:pt x="34" y="100"/>
                      <a:pt x="34" y="100"/>
                    </a:cubicBezTo>
                    <a:cubicBezTo>
                      <a:pt x="63" y="100"/>
                      <a:pt x="63" y="100"/>
                      <a:pt x="63" y="100"/>
                    </a:cubicBezTo>
                    <a:cubicBezTo>
                      <a:pt x="63" y="101"/>
                      <a:pt x="63" y="101"/>
                      <a:pt x="63" y="101"/>
                    </a:cubicBezTo>
                    <a:cubicBezTo>
                      <a:pt x="63" y="104"/>
                      <a:pt x="65" y="106"/>
                      <a:pt x="68" y="106"/>
                    </a:cubicBezTo>
                    <a:cubicBezTo>
                      <a:pt x="81" y="106"/>
                      <a:pt x="81" y="106"/>
                      <a:pt x="81" y="106"/>
                    </a:cubicBezTo>
                    <a:cubicBezTo>
                      <a:pt x="83" y="106"/>
                      <a:pt x="85" y="104"/>
                      <a:pt x="85" y="101"/>
                    </a:cubicBezTo>
                    <a:cubicBezTo>
                      <a:pt x="85" y="100"/>
                      <a:pt x="85" y="100"/>
                      <a:pt x="85" y="100"/>
                    </a:cubicBezTo>
                    <a:cubicBezTo>
                      <a:pt x="93" y="100"/>
                      <a:pt x="93" y="100"/>
                      <a:pt x="93" y="100"/>
                    </a:cubicBezTo>
                    <a:cubicBezTo>
                      <a:pt x="97" y="100"/>
                      <a:pt x="100" y="97"/>
                      <a:pt x="100" y="94"/>
                    </a:cubicBezTo>
                    <a:cubicBezTo>
                      <a:pt x="100" y="75"/>
                      <a:pt x="100" y="75"/>
                      <a:pt x="100" y="75"/>
                    </a:cubicBezTo>
                    <a:cubicBezTo>
                      <a:pt x="100" y="71"/>
                      <a:pt x="97" y="68"/>
                      <a:pt x="93" y="68"/>
                    </a:cubicBezTo>
                    <a:close/>
                    <a:moveTo>
                      <a:pt x="86" y="46"/>
                    </a:moveTo>
                    <a:cubicBezTo>
                      <a:pt x="89" y="46"/>
                      <a:pt x="91" y="48"/>
                      <a:pt x="91" y="50"/>
                    </a:cubicBezTo>
                    <a:cubicBezTo>
                      <a:pt x="91" y="52"/>
                      <a:pt x="89" y="54"/>
                      <a:pt x="86" y="54"/>
                    </a:cubicBezTo>
                    <a:cubicBezTo>
                      <a:pt x="80" y="54"/>
                      <a:pt x="80" y="54"/>
                      <a:pt x="80" y="54"/>
                    </a:cubicBezTo>
                    <a:cubicBezTo>
                      <a:pt x="80" y="54"/>
                      <a:pt x="80" y="53"/>
                      <a:pt x="80" y="53"/>
                    </a:cubicBezTo>
                    <a:cubicBezTo>
                      <a:pt x="80" y="50"/>
                      <a:pt x="79" y="48"/>
                      <a:pt x="79" y="46"/>
                    </a:cubicBezTo>
                    <a:lnTo>
                      <a:pt x="86" y="46"/>
                    </a:lnTo>
                    <a:close/>
                    <a:moveTo>
                      <a:pt x="20" y="54"/>
                    </a:moveTo>
                    <a:cubicBezTo>
                      <a:pt x="19" y="55"/>
                      <a:pt x="17" y="55"/>
                      <a:pt x="16" y="55"/>
                    </a:cubicBezTo>
                    <a:cubicBezTo>
                      <a:pt x="13" y="55"/>
                      <a:pt x="10" y="53"/>
                      <a:pt x="10" y="50"/>
                    </a:cubicBezTo>
                    <a:cubicBezTo>
                      <a:pt x="10" y="47"/>
                      <a:pt x="13" y="45"/>
                      <a:pt x="16" y="45"/>
                    </a:cubicBezTo>
                    <a:cubicBezTo>
                      <a:pt x="18" y="45"/>
                      <a:pt x="19" y="46"/>
                      <a:pt x="20" y="47"/>
                    </a:cubicBezTo>
                    <a:cubicBezTo>
                      <a:pt x="20" y="49"/>
                      <a:pt x="20" y="51"/>
                      <a:pt x="20" y="53"/>
                    </a:cubicBezTo>
                    <a:cubicBezTo>
                      <a:pt x="20" y="53"/>
                      <a:pt x="20" y="53"/>
                      <a:pt x="20" y="54"/>
                    </a:cubicBezTo>
                    <a:close/>
                    <a:moveTo>
                      <a:pt x="16" y="90"/>
                    </a:moveTo>
                    <a:cubicBezTo>
                      <a:pt x="13" y="90"/>
                      <a:pt x="10" y="87"/>
                      <a:pt x="10" y="84"/>
                    </a:cubicBezTo>
                    <a:cubicBezTo>
                      <a:pt x="10" y="81"/>
                      <a:pt x="13" y="79"/>
                      <a:pt x="16" y="79"/>
                    </a:cubicBezTo>
                    <a:cubicBezTo>
                      <a:pt x="19" y="79"/>
                      <a:pt x="21" y="81"/>
                      <a:pt x="21" y="84"/>
                    </a:cubicBezTo>
                    <a:cubicBezTo>
                      <a:pt x="21" y="87"/>
                      <a:pt x="19" y="90"/>
                      <a:pt x="16" y="90"/>
                    </a:cubicBezTo>
                    <a:close/>
                    <a:moveTo>
                      <a:pt x="64" y="12"/>
                    </a:moveTo>
                    <a:cubicBezTo>
                      <a:pt x="86" y="12"/>
                      <a:pt x="86" y="12"/>
                      <a:pt x="86" y="12"/>
                    </a:cubicBezTo>
                    <a:cubicBezTo>
                      <a:pt x="89" y="12"/>
                      <a:pt x="91" y="14"/>
                      <a:pt x="91" y="16"/>
                    </a:cubicBezTo>
                    <a:cubicBezTo>
                      <a:pt x="91" y="18"/>
                      <a:pt x="89" y="20"/>
                      <a:pt x="86" y="20"/>
                    </a:cubicBezTo>
                    <a:cubicBezTo>
                      <a:pt x="64" y="20"/>
                      <a:pt x="64" y="20"/>
                      <a:pt x="64" y="20"/>
                    </a:cubicBezTo>
                    <a:cubicBezTo>
                      <a:pt x="62" y="20"/>
                      <a:pt x="60" y="18"/>
                      <a:pt x="60" y="16"/>
                    </a:cubicBezTo>
                    <a:cubicBezTo>
                      <a:pt x="60" y="14"/>
                      <a:pt x="62" y="12"/>
                      <a:pt x="64" y="12"/>
                    </a:cubicBezTo>
                    <a:close/>
                    <a:moveTo>
                      <a:pt x="43" y="11"/>
                    </a:moveTo>
                    <a:cubicBezTo>
                      <a:pt x="46" y="11"/>
                      <a:pt x="49" y="13"/>
                      <a:pt x="49" y="16"/>
                    </a:cubicBezTo>
                    <a:cubicBezTo>
                      <a:pt x="49" y="19"/>
                      <a:pt x="46" y="21"/>
                      <a:pt x="43" y="21"/>
                    </a:cubicBezTo>
                    <a:cubicBezTo>
                      <a:pt x="40" y="21"/>
                      <a:pt x="38" y="19"/>
                      <a:pt x="38" y="16"/>
                    </a:cubicBezTo>
                    <a:cubicBezTo>
                      <a:pt x="38" y="13"/>
                      <a:pt x="40" y="11"/>
                      <a:pt x="43" y="11"/>
                    </a:cubicBezTo>
                    <a:close/>
                    <a:moveTo>
                      <a:pt x="16" y="21"/>
                    </a:moveTo>
                    <a:cubicBezTo>
                      <a:pt x="13" y="21"/>
                      <a:pt x="10" y="19"/>
                      <a:pt x="10" y="16"/>
                    </a:cubicBezTo>
                    <a:cubicBezTo>
                      <a:pt x="10" y="13"/>
                      <a:pt x="13" y="11"/>
                      <a:pt x="16" y="11"/>
                    </a:cubicBezTo>
                    <a:cubicBezTo>
                      <a:pt x="19" y="11"/>
                      <a:pt x="21" y="13"/>
                      <a:pt x="21" y="16"/>
                    </a:cubicBezTo>
                    <a:cubicBezTo>
                      <a:pt x="21" y="19"/>
                      <a:pt x="19" y="21"/>
                      <a:pt x="16" y="21"/>
                    </a:cubicBezTo>
                    <a:close/>
                    <a:moveTo>
                      <a:pt x="24" y="16"/>
                    </a:moveTo>
                    <a:cubicBezTo>
                      <a:pt x="24" y="13"/>
                      <a:pt x="27" y="11"/>
                      <a:pt x="30" y="11"/>
                    </a:cubicBezTo>
                    <a:cubicBezTo>
                      <a:pt x="33" y="11"/>
                      <a:pt x="35" y="13"/>
                      <a:pt x="35" y="16"/>
                    </a:cubicBezTo>
                    <a:cubicBezTo>
                      <a:pt x="35" y="19"/>
                      <a:pt x="33" y="21"/>
                      <a:pt x="30" y="21"/>
                    </a:cubicBezTo>
                    <a:cubicBezTo>
                      <a:pt x="27" y="21"/>
                      <a:pt x="24" y="19"/>
                      <a:pt x="24" y="16"/>
                    </a:cubicBezTo>
                    <a:close/>
                    <a:moveTo>
                      <a:pt x="30" y="90"/>
                    </a:moveTo>
                    <a:cubicBezTo>
                      <a:pt x="27" y="90"/>
                      <a:pt x="24" y="87"/>
                      <a:pt x="24" y="84"/>
                    </a:cubicBezTo>
                    <a:cubicBezTo>
                      <a:pt x="24" y="81"/>
                      <a:pt x="27" y="79"/>
                      <a:pt x="30" y="79"/>
                    </a:cubicBezTo>
                    <a:cubicBezTo>
                      <a:pt x="33" y="79"/>
                      <a:pt x="35" y="81"/>
                      <a:pt x="35" y="84"/>
                    </a:cubicBezTo>
                    <a:cubicBezTo>
                      <a:pt x="35" y="87"/>
                      <a:pt x="33" y="90"/>
                      <a:pt x="30" y="90"/>
                    </a:cubicBezTo>
                    <a:close/>
                    <a:moveTo>
                      <a:pt x="43" y="90"/>
                    </a:moveTo>
                    <a:cubicBezTo>
                      <a:pt x="40" y="90"/>
                      <a:pt x="38" y="87"/>
                      <a:pt x="38" y="84"/>
                    </a:cubicBezTo>
                    <a:cubicBezTo>
                      <a:pt x="38" y="83"/>
                      <a:pt x="38" y="82"/>
                      <a:pt x="39" y="81"/>
                    </a:cubicBezTo>
                    <a:cubicBezTo>
                      <a:pt x="42" y="82"/>
                      <a:pt x="45" y="83"/>
                      <a:pt x="49" y="83"/>
                    </a:cubicBezTo>
                    <a:cubicBezTo>
                      <a:pt x="49" y="83"/>
                      <a:pt x="49" y="84"/>
                      <a:pt x="49" y="84"/>
                    </a:cubicBezTo>
                    <a:cubicBezTo>
                      <a:pt x="49" y="87"/>
                      <a:pt x="46" y="90"/>
                      <a:pt x="43" y="90"/>
                    </a:cubicBezTo>
                    <a:close/>
                    <a:moveTo>
                      <a:pt x="27" y="53"/>
                    </a:moveTo>
                    <a:cubicBezTo>
                      <a:pt x="27" y="41"/>
                      <a:pt x="37" y="31"/>
                      <a:pt x="50" y="31"/>
                    </a:cubicBezTo>
                    <a:cubicBezTo>
                      <a:pt x="62" y="31"/>
                      <a:pt x="72" y="41"/>
                      <a:pt x="72" y="53"/>
                    </a:cubicBezTo>
                    <a:cubicBezTo>
                      <a:pt x="72" y="65"/>
                      <a:pt x="62" y="75"/>
                      <a:pt x="50" y="75"/>
                    </a:cubicBezTo>
                    <a:cubicBezTo>
                      <a:pt x="37" y="75"/>
                      <a:pt x="27" y="65"/>
                      <a:pt x="27" y="53"/>
                    </a:cubicBezTo>
                    <a:close/>
                    <a:moveTo>
                      <a:pt x="86" y="88"/>
                    </a:moveTo>
                    <a:cubicBezTo>
                      <a:pt x="64" y="88"/>
                      <a:pt x="64" y="88"/>
                      <a:pt x="64" y="88"/>
                    </a:cubicBezTo>
                    <a:cubicBezTo>
                      <a:pt x="62" y="88"/>
                      <a:pt x="60" y="86"/>
                      <a:pt x="60" y="84"/>
                    </a:cubicBezTo>
                    <a:cubicBezTo>
                      <a:pt x="60" y="82"/>
                      <a:pt x="62" y="80"/>
                      <a:pt x="64" y="80"/>
                    </a:cubicBezTo>
                    <a:cubicBezTo>
                      <a:pt x="86" y="80"/>
                      <a:pt x="86" y="80"/>
                      <a:pt x="86" y="80"/>
                    </a:cubicBezTo>
                    <a:cubicBezTo>
                      <a:pt x="89" y="80"/>
                      <a:pt x="91" y="82"/>
                      <a:pt x="91" y="84"/>
                    </a:cubicBezTo>
                    <a:cubicBezTo>
                      <a:pt x="91" y="86"/>
                      <a:pt x="89" y="88"/>
                      <a:pt x="86" y="8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a typeface="+mn-ea"/>
                  <a:cs typeface="+mn-cs"/>
                </a:endParaRPr>
              </a:p>
            </p:txBody>
          </p:sp>
          <p:sp>
            <p:nvSpPr>
              <p:cNvPr id="12" name="Oval 10">
                <a:extLst>
                  <a:ext uri="{FF2B5EF4-FFF2-40B4-BE49-F238E27FC236}">
                    <a16:creationId xmlns:a16="http://schemas.microsoft.com/office/drawing/2014/main" id="{7DBA5EB9-896A-54C9-44A8-02DAF2A88709}"/>
                  </a:ext>
                </a:extLst>
              </p:cNvPr>
              <p:cNvSpPr>
                <a:spLocks noChangeArrowheads="1"/>
              </p:cNvSpPr>
              <p:nvPr/>
            </p:nvSpPr>
            <p:spPr bwMode="auto">
              <a:xfrm>
                <a:off x="9272444" y="2495334"/>
                <a:ext cx="92363" cy="90920"/>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a typeface="+mn-ea"/>
                  <a:cs typeface="+mn-cs"/>
                </a:endParaRPr>
              </a:p>
            </p:txBody>
          </p:sp>
        </p:grpSp>
      </p:grpSp>
      <p:grpSp>
        <p:nvGrpSpPr>
          <p:cNvPr id="13" name="Group 12">
            <a:extLst>
              <a:ext uri="{FF2B5EF4-FFF2-40B4-BE49-F238E27FC236}">
                <a16:creationId xmlns:a16="http://schemas.microsoft.com/office/drawing/2014/main" id="{EB5BF5CE-1124-F44D-F108-DE43309249A9}"/>
              </a:ext>
            </a:extLst>
          </p:cNvPr>
          <p:cNvGrpSpPr/>
          <p:nvPr/>
        </p:nvGrpSpPr>
        <p:grpSpPr>
          <a:xfrm>
            <a:off x="310972" y="2872696"/>
            <a:ext cx="4466349" cy="2877627"/>
            <a:chOff x="340956" y="2726584"/>
            <a:chExt cx="4466349" cy="2359224"/>
          </a:xfrm>
        </p:grpSpPr>
        <p:sp>
          <p:nvSpPr>
            <p:cNvPr id="16" name="TextBox 15">
              <a:extLst>
                <a:ext uri="{FF2B5EF4-FFF2-40B4-BE49-F238E27FC236}">
                  <a16:creationId xmlns:a16="http://schemas.microsoft.com/office/drawing/2014/main" id="{03ACDEA1-9C8C-3B71-07A2-08D2A9E52F52}"/>
                </a:ext>
              </a:extLst>
            </p:cNvPr>
            <p:cNvSpPr txBox="1"/>
            <p:nvPr/>
          </p:nvSpPr>
          <p:spPr>
            <a:xfrm>
              <a:off x="1042749" y="2726584"/>
              <a:ext cx="3764556" cy="387910"/>
            </a:xfrm>
            <a:prstGeom prst="rect">
              <a:avLst/>
            </a:prstGeom>
            <a:noFill/>
          </p:spPr>
          <p:txBody>
            <a:bodyPr wrap="square" lIns="54610" tIns="54610" rIns="54610" bIns="54610" rtlCol="0">
              <a:noAutofit/>
            </a:bodyPr>
            <a:lstStyle/>
            <a:p>
              <a:pPr lvl="0">
                <a:spcAft>
                  <a:spcPts val="600"/>
                </a:spcAft>
                <a:defRPr/>
              </a:pPr>
              <a:r>
                <a:rPr lang="en-US" sz="1800" b="1" u="sng" dirty="0">
                  <a:effectLst/>
                  <a:latin typeface="Arial" panose="020B0604020202020204" pitchFamily="34" charset="0"/>
                  <a:ea typeface="Arial" panose="020B0604020202020204" pitchFamily="34" charset="0"/>
                </a:rPr>
                <a:t>Statistics</a:t>
              </a:r>
            </a:p>
            <a:p>
              <a:pPr lvl="0">
                <a:spcAft>
                  <a:spcPts val="600"/>
                </a:spcAft>
                <a:defRPr/>
              </a:pPr>
              <a:r>
                <a:rPr lang="en-US" sz="1200" b="1" dirty="0">
                  <a:solidFill>
                    <a:srgbClr val="6D2077"/>
                  </a:solidFill>
                </a:rPr>
                <a:t> </a:t>
              </a:r>
              <a:endParaRPr kumimoji="0" lang="en-US" sz="1200" b="1" i="0" u="none" strike="noStrike" kern="1200" cap="none" spc="0" normalizeH="0" baseline="0" noProof="0" dirty="0">
                <a:ln>
                  <a:noFill/>
                </a:ln>
                <a:solidFill>
                  <a:srgbClr val="6D2077"/>
                </a:solidFill>
                <a:effectLst/>
                <a:uLnTx/>
                <a:uFillTx/>
              </a:endParaRPr>
            </a:p>
          </p:txBody>
        </p:sp>
        <p:sp>
          <p:nvSpPr>
            <p:cNvPr id="17" name="TextBox 16">
              <a:extLst>
                <a:ext uri="{FF2B5EF4-FFF2-40B4-BE49-F238E27FC236}">
                  <a16:creationId xmlns:a16="http://schemas.microsoft.com/office/drawing/2014/main" id="{62BA7CCB-EDF5-431A-3935-DAD035590BDE}"/>
                </a:ext>
              </a:extLst>
            </p:cNvPr>
            <p:cNvSpPr txBox="1"/>
            <p:nvPr/>
          </p:nvSpPr>
          <p:spPr>
            <a:xfrm>
              <a:off x="1018228" y="2985509"/>
              <a:ext cx="3764556" cy="312763"/>
            </a:xfrm>
            <a:prstGeom prst="rect">
              <a:avLst/>
            </a:prstGeom>
            <a:noFill/>
          </p:spPr>
          <p:txBody>
            <a:bodyPr wrap="square" lIns="54610" tIns="54610" rIns="54610" bIns="54610" rtlCol="0">
              <a:noAutofit/>
            </a:bodyPr>
            <a:lstStyle/>
            <a:p>
              <a:pPr marR="0" lvl="0" algn="just">
                <a:lnSpc>
                  <a:spcPct val="107000"/>
                </a:lnSpc>
                <a:spcBef>
                  <a:spcPts val="0"/>
                </a:spcBef>
                <a:spcAft>
                  <a:spcPts val="800"/>
                </a:spcAft>
              </a:pPr>
              <a:endParaRPr lang="en-US" sz="1200" b="1" dirty="0">
                <a:solidFill>
                  <a:srgbClr val="6D2077"/>
                </a:solidFill>
              </a:endParaRPr>
            </a:p>
          </p:txBody>
        </p:sp>
        <p:grpSp>
          <p:nvGrpSpPr>
            <p:cNvPr id="19" name="Group 18">
              <a:extLst>
                <a:ext uri="{FF2B5EF4-FFF2-40B4-BE49-F238E27FC236}">
                  <a16:creationId xmlns:a16="http://schemas.microsoft.com/office/drawing/2014/main" id="{88134B6B-1823-3A08-7817-384FC4A64B53}"/>
                </a:ext>
              </a:extLst>
            </p:cNvPr>
            <p:cNvGrpSpPr/>
            <p:nvPr/>
          </p:nvGrpSpPr>
          <p:grpSpPr>
            <a:xfrm>
              <a:off x="340956" y="4472204"/>
              <a:ext cx="613604" cy="613604"/>
              <a:chOff x="9268338" y="4655820"/>
              <a:chExt cx="381000" cy="381000"/>
            </a:xfrm>
          </p:grpSpPr>
          <p:sp>
            <p:nvSpPr>
              <p:cNvPr id="34" name="Oval 33">
                <a:extLst>
                  <a:ext uri="{FF2B5EF4-FFF2-40B4-BE49-F238E27FC236}">
                    <a16:creationId xmlns:a16="http://schemas.microsoft.com/office/drawing/2014/main" id="{38BC905D-6212-FE35-5665-D8BBEBFB6F25}"/>
                  </a:ext>
                </a:extLst>
              </p:cNvPr>
              <p:cNvSpPr/>
              <p:nvPr/>
            </p:nvSpPr>
            <p:spPr>
              <a:xfrm>
                <a:off x="9268338" y="4655820"/>
                <a:ext cx="381000" cy="381000"/>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a:ln>
                    <a:noFill/>
                  </a:ln>
                  <a:solidFill>
                    <a:prstClr val="white"/>
                  </a:solidFill>
                  <a:effectLst/>
                  <a:uLnTx/>
                  <a:uFillTx/>
                </a:endParaRPr>
              </a:p>
            </p:txBody>
          </p:sp>
          <p:sp>
            <p:nvSpPr>
              <p:cNvPr id="35" name="Freeform 14">
                <a:extLst>
                  <a:ext uri="{FF2B5EF4-FFF2-40B4-BE49-F238E27FC236}">
                    <a16:creationId xmlns:a16="http://schemas.microsoft.com/office/drawing/2014/main" id="{38D5D472-8074-ECF1-8A28-58871FAAE00A}"/>
                  </a:ext>
                </a:extLst>
              </p:cNvPr>
              <p:cNvSpPr>
                <a:spLocks noEditPoints="1"/>
              </p:cNvSpPr>
              <p:nvPr/>
            </p:nvSpPr>
            <p:spPr bwMode="auto">
              <a:xfrm>
                <a:off x="9348491" y="4736344"/>
                <a:ext cx="220694" cy="219952"/>
              </a:xfrm>
              <a:custGeom>
                <a:avLst/>
                <a:gdLst>
                  <a:gd name="T0" fmla="*/ 116 w 123"/>
                  <a:gd name="T1" fmla="*/ 47 h 123"/>
                  <a:gd name="T2" fmla="*/ 114 w 123"/>
                  <a:gd name="T3" fmla="*/ 35 h 123"/>
                  <a:gd name="T4" fmla="*/ 104 w 123"/>
                  <a:gd name="T5" fmla="*/ 25 h 123"/>
                  <a:gd name="T6" fmla="*/ 97 w 123"/>
                  <a:gd name="T7" fmla="*/ 15 h 123"/>
                  <a:gd name="T8" fmla="*/ 84 w 123"/>
                  <a:gd name="T9" fmla="*/ 10 h 123"/>
                  <a:gd name="T10" fmla="*/ 74 w 123"/>
                  <a:gd name="T11" fmla="*/ 4 h 123"/>
                  <a:gd name="T12" fmla="*/ 60 w 123"/>
                  <a:gd name="T13" fmla="*/ 5 h 123"/>
                  <a:gd name="T14" fmla="*/ 48 w 123"/>
                  <a:gd name="T15" fmla="*/ 5 h 123"/>
                  <a:gd name="T16" fmla="*/ 35 w 123"/>
                  <a:gd name="T17" fmla="*/ 12 h 123"/>
                  <a:gd name="T18" fmla="*/ 24 w 123"/>
                  <a:gd name="T19" fmla="*/ 16 h 123"/>
                  <a:gd name="T20" fmla="*/ 16 w 123"/>
                  <a:gd name="T21" fmla="*/ 28 h 123"/>
                  <a:gd name="T22" fmla="*/ 9 w 123"/>
                  <a:gd name="T23" fmla="*/ 37 h 123"/>
                  <a:gd name="T24" fmla="*/ 7 w 123"/>
                  <a:gd name="T25" fmla="*/ 51 h 123"/>
                  <a:gd name="T26" fmla="*/ 4 w 123"/>
                  <a:gd name="T27" fmla="*/ 62 h 123"/>
                  <a:gd name="T28" fmla="*/ 8 w 123"/>
                  <a:gd name="T29" fmla="*/ 76 h 123"/>
                  <a:gd name="T30" fmla="*/ 9 w 123"/>
                  <a:gd name="T31" fmla="*/ 88 h 123"/>
                  <a:gd name="T32" fmla="*/ 19 w 123"/>
                  <a:gd name="T33" fmla="*/ 98 h 123"/>
                  <a:gd name="T34" fmla="*/ 26 w 123"/>
                  <a:gd name="T35" fmla="*/ 108 h 123"/>
                  <a:gd name="T36" fmla="*/ 39 w 123"/>
                  <a:gd name="T37" fmla="*/ 113 h 123"/>
                  <a:gd name="T38" fmla="*/ 50 w 123"/>
                  <a:gd name="T39" fmla="*/ 119 h 123"/>
                  <a:gd name="T40" fmla="*/ 64 w 123"/>
                  <a:gd name="T41" fmla="*/ 118 h 123"/>
                  <a:gd name="T42" fmla="*/ 76 w 123"/>
                  <a:gd name="T43" fmla="*/ 118 h 123"/>
                  <a:gd name="T44" fmla="*/ 88 w 123"/>
                  <a:gd name="T45" fmla="*/ 111 h 123"/>
                  <a:gd name="T46" fmla="*/ 99 w 123"/>
                  <a:gd name="T47" fmla="*/ 106 h 123"/>
                  <a:gd name="T48" fmla="*/ 107 w 123"/>
                  <a:gd name="T49" fmla="*/ 95 h 123"/>
                  <a:gd name="T50" fmla="*/ 115 w 123"/>
                  <a:gd name="T51" fmla="*/ 86 h 123"/>
                  <a:gd name="T52" fmla="*/ 117 w 123"/>
                  <a:gd name="T53" fmla="*/ 72 h 123"/>
                  <a:gd name="T54" fmla="*/ 120 w 123"/>
                  <a:gd name="T55" fmla="*/ 60 h 123"/>
                  <a:gd name="T56" fmla="*/ 62 w 123"/>
                  <a:gd name="T57" fmla="*/ 99 h 123"/>
                  <a:gd name="T58" fmla="*/ 62 w 123"/>
                  <a:gd name="T59" fmla="*/ 24 h 123"/>
                  <a:gd name="T60" fmla="*/ 62 w 123"/>
                  <a:gd name="T61" fmla="*/ 99 h 123"/>
                  <a:gd name="T62" fmla="*/ 74 w 123"/>
                  <a:gd name="T63" fmla="*/ 66 h 123"/>
                  <a:gd name="T64" fmla="*/ 75 w 123"/>
                  <a:gd name="T65" fmla="*/ 83 h 123"/>
                  <a:gd name="T66" fmla="*/ 62 w 123"/>
                  <a:gd name="T67" fmla="*/ 75 h 123"/>
                  <a:gd name="T68" fmla="*/ 48 w 123"/>
                  <a:gd name="T69" fmla="*/ 83 h 123"/>
                  <a:gd name="T70" fmla="*/ 49 w 123"/>
                  <a:gd name="T71" fmla="*/ 66 h 123"/>
                  <a:gd name="T72" fmla="*/ 40 w 123"/>
                  <a:gd name="T73" fmla="*/ 52 h 123"/>
                  <a:gd name="T74" fmla="*/ 59 w 123"/>
                  <a:gd name="T75" fmla="*/ 38 h 123"/>
                  <a:gd name="T76" fmla="*/ 65 w 123"/>
                  <a:gd name="T77" fmla="*/ 38 h 123"/>
                  <a:gd name="T78" fmla="*/ 84 w 123"/>
                  <a:gd name="T79"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 h="123">
                    <a:moveTo>
                      <a:pt x="119" y="49"/>
                    </a:moveTo>
                    <a:cubicBezTo>
                      <a:pt x="116" y="47"/>
                      <a:pt x="116" y="47"/>
                      <a:pt x="116" y="47"/>
                    </a:cubicBezTo>
                    <a:cubicBezTo>
                      <a:pt x="113" y="45"/>
                      <a:pt x="112" y="41"/>
                      <a:pt x="113" y="38"/>
                    </a:cubicBezTo>
                    <a:cubicBezTo>
                      <a:pt x="114" y="35"/>
                      <a:pt x="114" y="35"/>
                      <a:pt x="114" y="35"/>
                    </a:cubicBezTo>
                    <a:cubicBezTo>
                      <a:pt x="115" y="31"/>
                      <a:pt x="112" y="26"/>
                      <a:pt x="108" y="25"/>
                    </a:cubicBezTo>
                    <a:cubicBezTo>
                      <a:pt x="104" y="25"/>
                      <a:pt x="104" y="25"/>
                      <a:pt x="104" y="25"/>
                    </a:cubicBezTo>
                    <a:cubicBezTo>
                      <a:pt x="101" y="24"/>
                      <a:pt x="98" y="21"/>
                      <a:pt x="98" y="18"/>
                    </a:cubicBezTo>
                    <a:cubicBezTo>
                      <a:pt x="97" y="15"/>
                      <a:pt x="97" y="15"/>
                      <a:pt x="97" y="15"/>
                    </a:cubicBezTo>
                    <a:cubicBezTo>
                      <a:pt x="97" y="10"/>
                      <a:pt x="92" y="7"/>
                      <a:pt x="87" y="9"/>
                    </a:cubicBezTo>
                    <a:cubicBezTo>
                      <a:pt x="84" y="10"/>
                      <a:pt x="84" y="10"/>
                      <a:pt x="84" y="10"/>
                    </a:cubicBezTo>
                    <a:cubicBezTo>
                      <a:pt x="81" y="11"/>
                      <a:pt x="78" y="9"/>
                      <a:pt x="76" y="7"/>
                    </a:cubicBezTo>
                    <a:cubicBezTo>
                      <a:pt x="74" y="4"/>
                      <a:pt x="74" y="4"/>
                      <a:pt x="74" y="4"/>
                    </a:cubicBezTo>
                    <a:cubicBezTo>
                      <a:pt x="71" y="0"/>
                      <a:pt x="65" y="0"/>
                      <a:pt x="62" y="3"/>
                    </a:cubicBezTo>
                    <a:cubicBezTo>
                      <a:pt x="60" y="5"/>
                      <a:pt x="60" y="5"/>
                      <a:pt x="60" y="5"/>
                    </a:cubicBezTo>
                    <a:cubicBezTo>
                      <a:pt x="57" y="7"/>
                      <a:pt x="54" y="8"/>
                      <a:pt x="50" y="6"/>
                    </a:cubicBezTo>
                    <a:cubicBezTo>
                      <a:pt x="48" y="5"/>
                      <a:pt x="48" y="5"/>
                      <a:pt x="48" y="5"/>
                    </a:cubicBezTo>
                    <a:cubicBezTo>
                      <a:pt x="44" y="2"/>
                      <a:pt x="38" y="4"/>
                      <a:pt x="37" y="9"/>
                    </a:cubicBezTo>
                    <a:cubicBezTo>
                      <a:pt x="35" y="12"/>
                      <a:pt x="35" y="12"/>
                      <a:pt x="35" y="12"/>
                    </a:cubicBezTo>
                    <a:cubicBezTo>
                      <a:pt x="34" y="15"/>
                      <a:pt x="31" y="17"/>
                      <a:pt x="28" y="17"/>
                    </a:cubicBezTo>
                    <a:cubicBezTo>
                      <a:pt x="24" y="16"/>
                      <a:pt x="24" y="16"/>
                      <a:pt x="24" y="16"/>
                    </a:cubicBezTo>
                    <a:cubicBezTo>
                      <a:pt x="20" y="16"/>
                      <a:pt x="16" y="20"/>
                      <a:pt x="16" y="25"/>
                    </a:cubicBezTo>
                    <a:cubicBezTo>
                      <a:pt x="16" y="28"/>
                      <a:pt x="16" y="28"/>
                      <a:pt x="16" y="28"/>
                    </a:cubicBezTo>
                    <a:cubicBezTo>
                      <a:pt x="17" y="31"/>
                      <a:pt x="15" y="34"/>
                      <a:pt x="12" y="36"/>
                    </a:cubicBezTo>
                    <a:cubicBezTo>
                      <a:pt x="9" y="37"/>
                      <a:pt x="9" y="37"/>
                      <a:pt x="9" y="37"/>
                    </a:cubicBezTo>
                    <a:cubicBezTo>
                      <a:pt x="4" y="39"/>
                      <a:pt x="3" y="44"/>
                      <a:pt x="5" y="48"/>
                    </a:cubicBezTo>
                    <a:cubicBezTo>
                      <a:pt x="7" y="51"/>
                      <a:pt x="7" y="51"/>
                      <a:pt x="7" y="51"/>
                    </a:cubicBezTo>
                    <a:cubicBezTo>
                      <a:pt x="8" y="54"/>
                      <a:pt x="8" y="58"/>
                      <a:pt x="6" y="60"/>
                    </a:cubicBezTo>
                    <a:cubicBezTo>
                      <a:pt x="4" y="62"/>
                      <a:pt x="4" y="62"/>
                      <a:pt x="4" y="62"/>
                    </a:cubicBezTo>
                    <a:cubicBezTo>
                      <a:pt x="0" y="66"/>
                      <a:pt x="1" y="72"/>
                      <a:pt x="5" y="74"/>
                    </a:cubicBezTo>
                    <a:cubicBezTo>
                      <a:pt x="8" y="76"/>
                      <a:pt x="8" y="76"/>
                      <a:pt x="8" y="76"/>
                    </a:cubicBezTo>
                    <a:cubicBezTo>
                      <a:pt x="10" y="78"/>
                      <a:pt x="12" y="82"/>
                      <a:pt x="11" y="85"/>
                    </a:cubicBezTo>
                    <a:cubicBezTo>
                      <a:pt x="9" y="88"/>
                      <a:pt x="9" y="88"/>
                      <a:pt x="9" y="88"/>
                    </a:cubicBezTo>
                    <a:cubicBezTo>
                      <a:pt x="8" y="92"/>
                      <a:pt x="11" y="97"/>
                      <a:pt x="16" y="98"/>
                    </a:cubicBezTo>
                    <a:cubicBezTo>
                      <a:pt x="19" y="98"/>
                      <a:pt x="19" y="98"/>
                      <a:pt x="19" y="98"/>
                    </a:cubicBezTo>
                    <a:cubicBezTo>
                      <a:pt x="22" y="99"/>
                      <a:pt x="25" y="101"/>
                      <a:pt x="26" y="105"/>
                    </a:cubicBezTo>
                    <a:cubicBezTo>
                      <a:pt x="26" y="108"/>
                      <a:pt x="26" y="108"/>
                      <a:pt x="26" y="108"/>
                    </a:cubicBezTo>
                    <a:cubicBezTo>
                      <a:pt x="27" y="113"/>
                      <a:pt x="32" y="116"/>
                      <a:pt x="36" y="114"/>
                    </a:cubicBezTo>
                    <a:cubicBezTo>
                      <a:pt x="39" y="113"/>
                      <a:pt x="39" y="113"/>
                      <a:pt x="39" y="113"/>
                    </a:cubicBezTo>
                    <a:cubicBezTo>
                      <a:pt x="42" y="112"/>
                      <a:pt x="46" y="114"/>
                      <a:pt x="48" y="116"/>
                    </a:cubicBezTo>
                    <a:cubicBezTo>
                      <a:pt x="50" y="119"/>
                      <a:pt x="50" y="119"/>
                      <a:pt x="50" y="119"/>
                    </a:cubicBezTo>
                    <a:cubicBezTo>
                      <a:pt x="52" y="123"/>
                      <a:pt x="58" y="123"/>
                      <a:pt x="61" y="120"/>
                    </a:cubicBezTo>
                    <a:cubicBezTo>
                      <a:pt x="64" y="118"/>
                      <a:pt x="64" y="118"/>
                      <a:pt x="64" y="118"/>
                    </a:cubicBezTo>
                    <a:cubicBezTo>
                      <a:pt x="66" y="116"/>
                      <a:pt x="70" y="115"/>
                      <a:pt x="73" y="117"/>
                    </a:cubicBezTo>
                    <a:cubicBezTo>
                      <a:pt x="76" y="118"/>
                      <a:pt x="76" y="118"/>
                      <a:pt x="76" y="118"/>
                    </a:cubicBezTo>
                    <a:cubicBezTo>
                      <a:pt x="80" y="121"/>
                      <a:pt x="85" y="119"/>
                      <a:pt x="87" y="114"/>
                    </a:cubicBezTo>
                    <a:cubicBezTo>
                      <a:pt x="88" y="111"/>
                      <a:pt x="88" y="111"/>
                      <a:pt x="88" y="111"/>
                    </a:cubicBezTo>
                    <a:cubicBezTo>
                      <a:pt x="89" y="108"/>
                      <a:pt x="93" y="106"/>
                      <a:pt x="96" y="106"/>
                    </a:cubicBezTo>
                    <a:cubicBezTo>
                      <a:pt x="99" y="106"/>
                      <a:pt x="99" y="106"/>
                      <a:pt x="99" y="106"/>
                    </a:cubicBezTo>
                    <a:cubicBezTo>
                      <a:pt x="104" y="107"/>
                      <a:pt x="108" y="103"/>
                      <a:pt x="107" y="98"/>
                    </a:cubicBezTo>
                    <a:cubicBezTo>
                      <a:pt x="107" y="95"/>
                      <a:pt x="107" y="95"/>
                      <a:pt x="107" y="95"/>
                    </a:cubicBezTo>
                    <a:cubicBezTo>
                      <a:pt x="107" y="92"/>
                      <a:pt x="109" y="88"/>
                      <a:pt x="112" y="87"/>
                    </a:cubicBezTo>
                    <a:cubicBezTo>
                      <a:pt x="115" y="86"/>
                      <a:pt x="115" y="86"/>
                      <a:pt x="115" y="86"/>
                    </a:cubicBezTo>
                    <a:cubicBezTo>
                      <a:pt x="119" y="84"/>
                      <a:pt x="121" y="79"/>
                      <a:pt x="119" y="75"/>
                    </a:cubicBezTo>
                    <a:cubicBezTo>
                      <a:pt x="117" y="72"/>
                      <a:pt x="117" y="72"/>
                      <a:pt x="117" y="72"/>
                    </a:cubicBezTo>
                    <a:cubicBezTo>
                      <a:pt x="115" y="69"/>
                      <a:pt x="116" y="65"/>
                      <a:pt x="118" y="63"/>
                    </a:cubicBezTo>
                    <a:cubicBezTo>
                      <a:pt x="120" y="60"/>
                      <a:pt x="120" y="60"/>
                      <a:pt x="120" y="60"/>
                    </a:cubicBezTo>
                    <a:cubicBezTo>
                      <a:pt x="123" y="57"/>
                      <a:pt x="123" y="51"/>
                      <a:pt x="119" y="49"/>
                    </a:cubicBezTo>
                    <a:close/>
                    <a:moveTo>
                      <a:pt x="62" y="99"/>
                    </a:moveTo>
                    <a:cubicBezTo>
                      <a:pt x="41" y="99"/>
                      <a:pt x="24" y="82"/>
                      <a:pt x="24" y="61"/>
                    </a:cubicBezTo>
                    <a:cubicBezTo>
                      <a:pt x="24" y="41"/>
                      <a:pt x="41" y="24"/>
                      <a:pt x="62" y="24"/>
                    </a:cubicBezTo>
                    <a:cubicBezTo>
                      <a:pt x="83" y="24"/>
                      <a:pt x="99" y="41"/>
                      <a:pt x="99" y="61"/>
                    </a:cubicBezTo>
                    <a:cubicBezTo>
                      <a:pt x="99" y="82"/>
                      <a:pt x="83" y="99"/>
                      <a:pt x="62" y="99"/>
                    </a:cubicBezTo>
                    <a:close/>
                    <a:moveTo>
                      <a:pt x="85" y="57"/>
                    </a:moveTo>
                    <a:cubicBezTo>
                      <a:pt x="74" y="66"/>
                      <a:pt x="74" y="66"/>
                      <a:pt x="74" y="66"/>
                    </a:cubicBezTo>
                    <a:cubicBezTo>
                      <a:pt x="78" y="79"/>
                      <a:pt x="78" y="79"/>
                      <a:pt x="78" y="79"/>
                    </a:cubicBezTo>
                    <a:cubicBezTo>
                      <a:pt x="78" y="81"/>
                      <a:pt x="77" y="83"/>
                      <a:pt x="75" y="83"/>
                    </a:cubicBezTo>
                    <a:cubicBezTo>
                      <a:pt x="74" y="83"/>
                      <a:pt x="74" y="82"/>
                      <a:pt x="74" y="82"/>
                    </a:cubicBezTo>
                    <a:cubicBezTo>
                      <a:pt x="62" y="75"/>
                      <a:pt x="62" y="75"/>
                      <a:pt x="62" y="75"/>
                    </a:cubicBezTo>
                    <a:cubicBezTo>
                      <a:pt x="50" y="82"/>
                      <a:pt x="50" y="82"/>
                      <a:pt x="50" y="82"/>
                    </a:cubicBezTo>
                    <a:cubicBezTo>
                      <a:pt x="49" y="82"/>
                      <a:pt x="49" y="83"/>
                      <a:pt x="48" y="83"/>
                    </a:cubicBezTo>
                    <a:cubicBezTo>
                      <a:pt x="47" y="83"/>
                      <a:pt x="45" y="81"/>
                      <a:pt x="46" y="79"/>
                    </a:cubicBezTo>
                    <a:cubicBezTo>
                      <a:pt x="49" y="66"/>
                      <a:pt x="49" y="66"/>
                      <a:pt x="49" y="66"/>
                    </a:cubicBezTo>
                    <a:cubicBezTo>
                      <a:pt x="38" y="57"/>
                      <a:pt x="38" y="57"/>
                      <a:pt x="38" y="57"/>
                    </a:cubicBezTo>
                    <a:cubicBezTo>
                      <a:pt x="36" y="55"/>
                      <a:pt x="38" y="52"/>
                      <a:pt x="40" y="52"/>
                    </a:cubicBezTo>
                    <a:cubicBezTo>
                      <a:pt x="54" y="51"/>
                      <a:pt x="54" y="51"/>
                      <a:pt x="54" y="51"/>
                    </a:cubicBezTo>
                    <a:cubicBezTo>
                      <a:pt x="59" y="38"/>
                      <a:pt x="59" y="38"/>
                      <a:pt x="59" y="38"/>
                    </a:cubicBezTo>
                    <a:cubicBezTo>
                      <a:pt x="60" y="37"/>
                      <a:pt x="61" y="36"/>
                      <a:pt x="62" y="36"/>
                    </a:cubicBezTo>
                    <a:cubicBezTo>
                      <a:pt x="63" y="36"/>
                      <a:pt x="64" y="37"/>
                      <a:pt x="65" y="38"/>
                    </a:cubicBezTo>
                    <a:cubicBezTo>
                      <a:pt x="70" y="51"/>
                      <a:pt x="70" y="51"/>
                      <a:pt x="70" y="51"/>
                    </a:cubicBezTo>
                    <a:cubicBezTo>
                      <a:pt x="84" y="52"/>
                      <a:pt x="84" y="52"/>
                      <a:pt x="84" y="52"/>
                    </a:cubicBezTo>
                    <a:cubicBezTo>
                      <a:pt x="86" y="52"/>
                      <a:pt x="87" y="55"/>
                      <a:pt x="85" y="5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grpSp>
        <p:grpSp>
          <p:nvGrpSpPr>
            <p:cNvPr id="20" name="Group 19">
              <a:extLst>
                <a:ext uri="{FF2B5EF4-FFF2-40B4-BE49-F238E27FC236}">
                  <a16:creationId xmlns:a16="http://schemas.microsoft.com/office/drawing/2014/main" id="{20F20880-4414-5701-47C6-C8FD210A4FC0}"/>
                </a:ext>
              </a:extLst>
            </p:cNvPr>
            <p:cNvGrpSpPr/>
            <p:nvPr/>
          </p:nvGrpSpPr>
          <p:grpSpPr>
            <a:xfrm>
              <a:off x="340956" y="3730687"/>
              <a:ext cx="613604" cy="613604"/>
              <a:chOff x="9268333" y="3238498"/>
              <a:chExt cx="381000" cy="381000"/>
            </a:xfrm>
          </p:grpSpPr>
          <p:sp>
            <p:nvSpPr>
              <p:cNvPr id="27" name="Oval 26">
                <a:extLst>
                  <a:ext uri="{FF2B5EF4-FFF2-40B4-BE49-F238E27FC236}">
                    <a16:creationId xmlns:a16="http://schemas.microsoft.com/office/drawing/2014/main" id="{3B17F639-338F-085C-9471-441371ECFEAB}"/>
                  </a:ext>
                </a:extLst>
              </p:cNvPr>
              <p:cNvSpPr/>
              <p:nvPr/>
            </p:nvSpPr>
            <p:spPr>
              <a:xfrm>
                <a:off x="9268333" y="3238498"/>
                <a:ext cx="381000" cy="381000"/>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a:ln>
                    <a:noFill/>
                  </a:ln>
                  <a:solidFill>
                    <a:prstClr val="white"/>
                  </a:solidFill>
                  <a:effectLst/>
                  <a:uLnTx/>
                  <a:uFillTx/>
                </a:endParaRPr>
              </a:p>
            </p:txBody>
          </p:sp>
          <p:grpSp>
            <p:nvGrpSpPr>
              <p:cNvPr id="28" name="Group 27">
                <a:extLst>
                  <a:ext uri="{FF2B5EF4-FFF2-40B4-BE49-F238E27FC236}">
                    <a16:creationId xmlns:a16="http://schemas.microsoft.com/office/drawing/2014/main" id="{20DBE7EA-568A-AD8C-0564-5C93F2ED4672}"/>
                  </a:ext>
                </a:extLst>
              </p:cNvPr>
              <p:cNvGrpSpPr/>
              <p:nvPr/>
            </p:nvGrpSpPr>
            <p:grpSpPr>
              <a:xfrm>
                <a:off x="9357544" y="3330154"/>
                <a:ext cx="202588" cy="197692"/>
                <a:chOff x="11082338" y="3873500"/>
                <a:chExt cx="525462" cy="512763"/>
              </a:xfrm>
            </p:grpSpPr>
            <p:sp>
              <p:nvSpPr>
                <p:cNvPr id="29" name="Oval 22">
                  <a:extLst>
                    <a:ext uri="{FF2B5EF4-FFF2-40B4-BE49-F238E27FC236}">
                      <a16:creationId xmlns:a16="http://schemas.microsoft.com/office/drawing/2014/main" id="{BCD47921-AC24-DBB6-D8D0-D3B68451B624}"/>
                    </a:ext>
                  </a:extLst>
                </p:cNvPr>
                <p:cNvSpPr>
                  <a:spLocks noChangeArrowheads="1"/>
                </p:cNvSpPr>
                <p:nvPr/>
              </p:nvSpPr>
              <p:spPr bwMode="auto">
                <a:xfrm>
                  <a:off x="11461750" y="3873500"/>
                  <a:ext cx="146050" cy="144463"/>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sp>
              <p:nvSpPr>
                <p:cNvPr id="30" name="Freeform 23">
                  <a:extLst>
                    <a:ext uri="{FF2B5EF4-FFF2-40B4-BE49-F238E27FC236}">
                      <a16:creationId xmlns:a16="http://schemas.microsoft.com/office/drawing/2014/main" id="{76E49E6B-9C4D-4BB5-F8BD-D5AC31C59C41}"/>
                    </a:ext>
                  </a:extLst>
                </p:cNvPr>
                <p:cNvSpPr>
                  <a:spLocks/>
                </p:cNvSpPr>
                <p:nvPr/>
              </p:nvSpPr>
              <p:spPr bwMode="auto">
                <a:xfrm>
                  <a:off x="11274425" y="3873500"/>
                  <a:ext cx="333375" cy="328613"/>
                </a:xfrm>
                <a:custGeom>
                  <a:avLst/>
                  <a:gdLst>
                    <a:gd name="T0" fmla="*/ 68 w 87"/>
                    <a:gd name="T1" fmla="*/ 48 h 86"/>
                    <a:gd name="T2" fmla="*/ 59 w 87"/>
                    <a:gd name="T3" fmla="*/ 50 h 86"/>
                    <a:gd name="T4" fmla="*/ 36 w 87"/>
                    <a:gd name="T5" fmla="*/ 26 h 86"/>
                    <a:gd name="T6" fmla="*/ 38 w 87"/>
                    <a:gd name="T7" fmla="*/ 19 h 86"/>
                    <a:gd name="T8" fmla="*/ 19 w 87"/>
                    <a:gd name="T9" fmla="*/ 0 h 86"/>
                    <a:gd name="T10" fmla="*/ 0 w 87"/>
                    <a:gd name="T11" fmla="*/ 19 h 86"/>
                    <a:gd name="T12" fmla="*/ 19 w 87"/>
                    <a:gd name="T13" fmla="*/ 38 h 86"/>
                    <a:gd name="T14" fmla="*/ 28 w 87"/>
                    <a:gd name="T15" fmla="*/ 36 h 86"/>
                    <a:gd name="T16" fmla="*/ 51 w 87"/>
                    <a:gd name="T17" fmla="*/ 59 h 86"/>
                    <a:gd name="T18" fmla="*/ 49 w 87"/>
                    <a:gd name="T19" fmla="*/ 67 h 86"/>
                    <a:gd name="T20" fmla="*/ 68 w 87"/>
                    <a:gd name="T21" fmla="*/ 86 h 86"/>
                    <a:gd name="T22" fmla="*/ 87 w 87"/>
                    <a:gd name="T23" fmla="*/ 67 h 86"/>
                    <a:gd name="T24" fmla="*/ 68 w 87"/>
                    <a:gd name="T25" fmla="*/ 4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86">
                      <a:moveTo>
                        <a:pt x="68" y="48"/>
                      </a:moveTo>
                      <a:cubicBezTo>
                        <a:pt x="65" y="48"/>
                        <a:pt x="62" y="48"/>
                        <a:pt x="59" y="50"/>
                      </a:cubicBezTo>
                      <a:cubicBezTo>
                        <a:pt x="36" y="26"/>
                        <a:pt x="36" y="26"/>
                        <a:pt x="36" y="26"/>
                      </a:cubicBezTo>
                      <a:cubicBezTo>
                        <a:pt x="37" y="24"/>
                        <a:pt x="38" y="22"/>
                        <a:pt x="38" y="19"/>
                      </a:cubicBezTo>
                      <a:cubicBezTo>
                        <a:pt x="38" y="8"/>
                        <a:pt x="29" y="0"/>
                        <a:pt x="19" y="0"/>
                      </a:cubicBezTo>
                      <a:cubicBezTo>
                        <a:pt x="8" y="0"/>
                        <a:pt x="0" y="8"/>
                        <a:pt x="0" y="19"/>
                      </a:cubicBezTo>
                      <a:cubicBezTo>
                        <a:pt x="0" y="29"/>
                        <a:pt x="8" y="38"/>
                        <a:pt x="19" y="38"/>
                      </a:cubicBezTo>
                      <a:cubicBezTo>
                        <a:pt x="22" y="38"/>
                        <a:pt x="25" y="37"/>
                        <a:pt x="28" y="36"/>
                      </a:cubicBezTo>
                      <a:cubicBezTo>
                        <a:pt x="51" y="59"/>
                        <a:pt x="51" y="59"/>
                        <a:pt x="51" y="59"/>
                      </a:cubicBezTo>
                      <a:cubicBezTo>
                        <a:pt x="50" y="61"/>
                        <a:pt x="49" y="64"/>
                        <a:pt x="49" y="67"/>
                      </a:cubicBezTo>
                      <a:cubicBezTo>
                        <a:pt x="49" y="77"/>
                        <a:pt x="58" y="86"/>
                        <a:pt x="68" y="86"/>
                      </a:cubicBezTo>
                      <a:cubicBezTo>
                        <a:pt x="79" y="86"/>
                        <a:pt x="87" y="77"/>
                        <a:pt x="87" y="67"/>
                      </a:cubicBezTo>
                      <a:cubicBezTo>
                        <a:pt x="87" y="56"/>
                        <a:pt x="79" y="48"/>
                        <a:pt x="68"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sp>
              <p:nvSpPr>
                <p:cNvPr id="31" name="Oval 24">
                  <a:extLst>
                    <a:ext uri="{FF2B5EF4-FFF2-40B4-BE49-F238E27FC236}">
                      <a16:creationId xmlns:a16="http://schemas.microsoft.com/office/drawing/2014/main" id="{FFBC05EB-7702-40A0-FE98-BB9682497680}"/>
                    </a:ext>
                  </a:extLst>
                </p:cNvPr>
                <p:cNvSpPr>
                  <a:spLocks noChangeArrowheads="1"/>
                </p:cNvSpPr>
                <p:nvPr/>
              </p:nvSpPr>
              <p:spPr bwMode="auto">
                <a:xfrm>
                  <a:off x="11274425" y="4057650"/>
                  <a:ext cx="144462" cy="144463"/>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sp>
              <p:nvSpPr>
                <p:cNvPr id="32" name="Oval 25">
                  <a:extLst>
                    <a:ext uri="{FF2B5EF4-FFF2-40B4-BE49-F238E27FC236}">
                      <a16:creationId xmlns:a16="http://schemas.microsoft.com/office/drawing/2014/main" id="{7077B507-B097-CC13-AD87-276EB4F990EB}"/>
                    </a:ext>
                  </a:extLst>
                </p:cNvPr>
                <p:cNvSpPr>
                  <a:spLocks noChangeArrowheads="1"/>
                </p:cNvSpPr>
                <p:nvPr/>
              </p:nvSpPr>
              <p:spPr bwMode="auto">
                <a:xfrm>
                  <a:off x="11082338" y="4237038"/>
                  <a:ext cx="146050" cy="14922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sp>
              <p:nvSpPr>
                <p:cNvPr id="33" name="Freeform 26">
                  <a:extLst>
                    <a:ext uri="{FF2B5EF4-FFF2-40B4-BE49-F238E27FC236}">
                      <a16:creationId xmlns:a16="http://schemas.microsoft.com/office/drawing/2014/main" id="{DBD43E1E-892C-E103-D7FA-68E5919B377F}"/>
                    </a:ext>
                  </a:extLst>
                </p:cNvPr>
                <p:cNvSpPr>
                  <a:spLocks/>
                </p:cNvSpPr>
                <p:nvPr/>
              </p:nvSpPr>
              <p:spPr bwMode="auto">
                <a:xfrm>
                  <a:off x="11082338" y="3873500"/>
                  <a:ext cx="525462" cy="512763"/>
                </a:xfrm>
                <a:custGeom>
                  <a:avLst/>
                  <a:gdLst>
                    <a:gd name="T0" fmla="*/ 118 w 137"/>
                    <a:gd name="T1" fmla="*/ 95 h 134"/>
                    <a:gd name="T2" fmla="*/ 100 w 137"/>
                    <a:gd name="T3" fmla="*/ 108 h 134"/>
                    <a:gd name="T4" fmla="*/ 87 w 137"/>
                    <a:gd name="T5" fmla="*/ 108 h 134"/>
                    <a:gd name="T6" fmla="*/ 69 w 137"/>
                    <a:gd name="T7" fmla="*/ 95 h 134"/>
                    <a:gd name="T8" fmla="*/ 56 w 137"/>
                    <a:gd name="T9" fmla="*/ 100 h 134"/>
                    <a:gd name="T10" fmla="*/ 35 w 137"/>
                    <a:gd name="T11" fmla="*/ 78 h 134"/>
                    <a:gd name="T12" fmla="*/ 38 w 137"/>
                    <a:gd name="T13" fmla="*/ 67 h 134"/>
                    <a:gd name="T14" fmla="*/ 26 w 137"/>
                    <a:gd name="T15" fmla="*/ 49 h 134"/>
                    <a:gd name="T16" fmla="*/ 26 w 137"/>
                    <a:gd name="T17" fmla="*/ 37 h 134"/>
                    <a:gd name="T18" fmla="*/ 38 w 137"/>
                    <a:gd name="T19" fmla="*/ 19 h 134"/>
                    <a:gd name="T20" fmla="*/ 19 w 137"/>
                    <a:gd name="T21" fmla="*/ 0 h 134"/>
                    <a:gd name="T22" fmla="*/ 0 w 137"/>
                    <a:gd name="T23" fmla="*/ 19 h 134"/>
                    <a:gd name="T24" fmla="*/ 13 w 137"/>
                    <a:gd name="T25" fmla="*/ 37 h 134"/>
                    <a:gd name="T26" fmla="*/ 13 w 137"/>
                    <a:gd name="T27" fmla="*/ 49 h 134"/>
                    <a:gd name="T28" fmla="*/ 0 w 137"/>
                    <a:gd name="T29" fmla="*/ 67 h 134"/>
                    <a:gd name="T30" fmla="*/ 19 w 137"/>
                    <a:gd name="T31" fmla="*/ 86 h 134"/>
                    <a:gd name="T32" fmla="*/ 24 w 137"/>
                    <a:gd name="T33" fmla="*/ 85 h 134"/>
                    <a:gd name="T34" fmla="*/ 50 w 137"/>
                    <a:gd name="T35" fmla="*/ 111 h 134"/>
                    <a:gd name="T36" fmla="*/ 50 w 137"/>
                    <a:gd name="T37" fmla="*/ 115 h 134"/>
                    <a:gd name="T38" fmla="*/ 69 w 137"/>
                    <a:gd name="T39" fmla="*/ 134 h 134"/>
                    <a:gd name="T40" fmla="*/ 87 w 137"/>
                    <a:gd name="T41" fmla="*/ 121 h 134"/>
                    <a:gd name="T42" fmla="*/ 100 w 137"/>
                    <a:gd name="T43" fmla="*/ 121 h 134"/>
                    <a:gd name="T44" fmla="*/ 118 w 137"/>
                    <a:gd name="T45" fmla="*/ 134 h 134"/>
                    <a:gd name="T46" fmla="*/ 137 w 137"/>
                    <a:gd name="T47" fmla="*/ 115 h 134"/>
                    <a:gd name="T48" fmla="*/ 118 w 137"/>
                    <a:gd name="T49" fmla="*/ 9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7" h="134">
                      <a:moveTo>
                        <a:pt x="118" y="95"/>
                      </a:moveTo>
                      <a:cubicBezTo>
                        <a:pt x="110" y="95"/>
                        <a:pt x="103" y="101"/>
                        <a:pt x="100" y="108"/>
                      </a:cubicBezTo>
                      <a:cubicBezTo>
                        <a:pt x="87" y="108"/>
                        <a:pt x="87" y="108"/>
                        <a:pt x="87" y="108"/>
                      </a:cubicBezTo>
                      <a:cubicBezTo>
                        <a:pt x="84" y="101"/>
                        <a:pt x="77" y="95"/>
                        <a:pt x="69" y="95"/>
                      </a:cubicBezTo>
                      <a:cubicBezTo>
                        <a:pt x="64" y="95"/>
                        <a:pt x="60" y="97"/>
                        <a:pt x="56" y="100"/>
                      </a:cubicBezTo>
                      <a:cubicBezTo>
                        <a:pt x="35" y="78"/>
                        <a:pt x="35" y="78"/>
                        <a:pt x="35" y="78"/>
                      </a:cubicBezTo>
                      <a:cubicBezTo>
                        <a:pt x="37" y="75"/>
                        <a:pt x="38" y="71"/>
                        <a:pt x="38" y="67"/>
                      </a:cubicBezTo>
                      <a:cubicBezTo>
                        <a:pt x="38" y="58"/>
                        <a:pt x="33" y="51"/>
                        <a:pt x="26" y="49"/>
                      </a:cubicBezTo>
                      <a:cubicBezTo>
                        <a:pt x="26" y="37"/>
                        <a:pt x="26" y="37"/>
                        <a:pt x="26" y="37"/>
                      </a:cubicBezTo>
                      <a:cubicBezTo>
                        <a:pt x="33" y="34"/>
                        <a:pt x="38" y="27"/>
                        <a:pt x="38" y="19"/>
                      </a:cubicBezTo>
                      <a:cubicBezTo>
                        <a:pt x="38" y="8"/>
                        <a:pt x="30" y="0"/>
                        <a:pt x="19" y="0"/>
                      </a:cubicBezTo>
                      <a:cubicBezTo>
                        <a:pt x="9" y="0"/>
                        <a:pt x="0" y="8"/>
                        <a:pt x="0" y="19"/>
                      </a:cubicBezTo>
                      <a:cubicBezTo>
                        <a:pt x="0" y="27"/>
                        <a:pt x="6" y="34"/>
                        <a:pt x="13" y="37"/>
                      </a:cubicBezTo>
                      <a:cubicBezTo>
                        <a:pt x="13" y="49"/>
                        <a:pt x="13" y="49"/>
                        <a:pt x="13" y="49"/>
                      </a:cubicBezTo>
                      <a:cubicBezTo>
                        <a:pt x="6" y="51"/>
                        <a:pt x="0" y="58"/>
                        <a:pt x="0" y="67"/>
                      </a:cubicBezTo>
                      <a:cubicBezTo>
                        <a:pt x="0" y="77"/>
                        <a:pt x="9" y="86"/>
                        <a:pt x="19" y="86"/>
                      </a:cubicBezTo>
                      <a:cubicBezTo>
                        <a:pt x="21" y="86"/>
                        <a:pt x="22" y="86"/>
                        <a:pt x="24" y="85"/>
                      </a:cubicBezTo>
                      <a:cubicBezTo>
                        <a:pt x="50" y="111"/>
                        <a:pt x="50" y="111"/>
                        <a:pt x="50" y="111"/>
                      </a:cubicBezTo>
                      <a:cubicBezTo>
                        <a:pt x="50" y="112"/>
                        <a:pt x="50" y="113"/>
                        <a:pt x="50" y="115"/>
                      </a:cubicBezTo>
                      <a:cubicBezTo>
                        <a:pt x="50" y="125"/>
                        <a:pt x="58" y="134"/>
                        <a:pt x="69" y="134"/>
                      </a:cubicBezTo>
                      <a:cubicBezTo>
                        <a:pt x="77" y="134"/>
                        <a:pt x="84" y="128"/>
                        <a:pt x="87" y="121"/>
                      </a:cubicBezTo>
                      <a:cubicBezTo>
                        <a:pt x="100" y="121"/>
                        <a:pt x="100" y="121"/>
                        <a:pt x="100" y="121"/>
                      </a:cubicBezTo>
                      <a:cubicBezTo>
                        <a:pt x="103" y="128"/>
                        <a:pt x="110" y="134"/>
                        <a:pt x="118" y="134"/>
                      </a:cubicBezTo>
                      <a:cubicBezTo>
                        <a:pt x="129" y="134"/>
                        <a:pt x="137" y="125"/>
                        <a:pt x="137" y="115"/>
                      </a:cubicBezTo>
                      <a:cubicBezTo>
                        <a:pt x="137" y="104"/>
                        <a:pt x="129" y="95"/>
                        <a:pt x="118" y="9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grpSp>
        </p:grpSp>
        <p:grpSp>
          <p:nvGrpSpPr>
            <p:cNvPr id="21" name="Group 20">
              <a:extLst>
                <a:ext uri="{FF2B5EF4-FFF2-40B4-BE49-F238E27FC236}">
                  <a16:creationId xmlns:a16="http://schemas.microsoft.com/office/drawing/2014/main" id="{E61B0F48-AD0D-B987-0337-6A89531E54FF}"/>
                </a:ext>
              </a:extLst>
            </p:cNvPr>
            <p:cNvGrpSpPr/>
            <p:nvPr/>
          </p:nvGrpSpPr>
          <p:grpSpPr>
            <a:xfrm>
              <a:off x="340956" y="2989169"/>
              <a:ext cx="613604" cy="613604"/>
              <a:chOff x="9268338" y="2529840"/>
              <a:chExt cx="381000" cy="381000"/>
            </a:xfrm>
          </p:grpSpPr>
          <p:sp>
            <p:nvSpPr>
              <p:cNvPr id="23" name="Oval 22">
                <a:extLst>
                  <a:ext uri="{FF2B5EF4-FFF2-40B4-BE49-F238E27FC236}">
                    <a16:creationId xmlns:a16="http://schemas.microsoft.com/office/drawing/2014/main" id="{970D923E-D15A-3795-2D3C-4349BEDECC6E}"/>
                  </a:ext>
                </a:extLst>
              </p:cNvPr>
              <p:cNvSpPr/>
              <p:nvPr/>
            </p:nvSpPr>
            <p:spPr>
              <a:xfrm>
                <a:off x="9268338" y="2529840"/>
                <a:ext cx="381000" cy="381000"/>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a:ln>
                    <a:noFill/>
                  </a:ln>
                  <a:solidFill>
                    <a:prstClr val="white"/>
                  </a:solidFill>
                  <a:effectLst/>
                  <a:uLnTx/>
                  <a:uFillTx/>
                </a:endParaRPr>
              </a:p>
            </p:txBody>
          </p:sp>
          <p:grpSp>
            <p:nvGrpSpPr>
              <p:cNvPr id="24" name="Group 23">
                <a:extLst>
                  <a:ext uri="{FF2B5EF4-FFF2-40B4-BE49-F238E27FC236}">
                    <a16:creationId xmlns:a16="http://schemas.microsoft.com/office/drawing/2014/main" id="{DEB2A165-C6C8-CE16-6E4C-378C57A92D99}"/>
                  </a:ext>
                </a:extLst>
              </p:cNvPr>
              <p:cNvGrpSpPr/>
              <p:nvPr/>
            </p:nvGrpSpPr>
            <p:grpSpPr>
              <a:xfrm>
                <a:off x="9358689" y="2616680"/>
                <a:ext cx="210177" cy="210177"/>
                <a:chOff x="11417300" y="2736850"/>
                <a:chExt cx="409575" cy="409575"/>
              </a:xfrm>
            </p:grpSpPr>
            <p:sp>
              <p:nvSpPr>
                <p:cNvPr id="25" name="Freeform 30">
                  <a:extLst>
                    <a:ext uri="{FF2B5EF4-FFF2-40B4-BE49-F238E27FC236}">
                      <a16:creationId xmlns:a16="http://schemas.microsoft.com/office/drawing/2014/main" id="{DA97BA15-87AA-37E7-B822-18E617E0C1AB}"/>
                    </a:ext>
                  </a:extLst>
                </p:cNvPr>
                <p:cNvSpPr>
                  <a:spLocks/>
                </p:cNvSpPr>
                <p:nvPr/>
              </p:nvSpPr>
              <p:spPr bwMode="auto">
                <a:xfrm>
                  <a:off x="11417300" y="2736850"/>
                  <a:ext cx="409575" cy="409575"/>
                </a:xfrm>
                <a:custGeom>
                  <a:avLst/>
                  <a:gdLst>
                    <a:gd name="T0" fmla="*/ 59 w 106"/>
                    <a:gd name="T1" fmla="*/ 1 h 106"/>
                    <a:gd name="T2" fmla="*/ 59 w 106"/>
                    <a:gd name="T3" fmla="*/ 27 h 106"/>
                    <a:gd name="T4" fmla="*/ 81 w 106"/>
                    <a:gd name="T5" fmla="*/ 57 h 106"/>
                    <a:gd name="T6" fmla="*/ 49 w 106"/>
                    <a:gd name="T7" fmla="*/ 89 h 106"/>
                    <a:gd name="T8" fmla="*/ 18 w 106"/>
                    <a:gd name="T9" fmla="*/ 57 h 106"/>
                    <a:gd name="T10" fmla="*/ 37 w 106"/>
                    <a:gd name="T11" fmla="*/ 28 h 106"/>
                    <a:gd name="T12" fmla="*/ 37 w 106"/>
                    <a:gd name="T13" fmla="*/ 0 h 106"/>
                    <a:gd name="T14" fmla="*/ 0 w 106"/>
                    <a:gd name="T15" fmla="*/ 0 h 106"/>
                    <a:gd name="T16" fmla="*/ 0 w 106"/>
                    <a:gd name="T17" fmla="*/ 56 h 106"/>
                    <a:gd name="T18" fmla="*/ 0 w 106"/>
                    <a:gd name="T19" fmla="*/ 56 h 106"/>
                    <a:gd name="T20" fmla="*/ 53 w 106"/>
                    <a:gd name="T21" fmla="*/ 106 h 106"/>
                    <a:gd name="T22" fmla="*/ 106 w 106"/>
                    <a:gd name="T23" fmla="*/ 53 h 106"/>
                    <a:gd name="T24" fmla="*/ 59 w 106"/>
                    <a:gd name="T25" fmla="*/ 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106">
                      <a:moveTo>
                        <a:pt x="59" y="1"/>
                      </a:moveTo>
                      <a:cubicBezTo>
                        <a:pt x="59" y="27"/>
                        <a:pt x="59" y="27"/>
                        <a:pt x="59" y="27"/>
                      </a:cubicBezTo>
                      <a:cubicBezTo>
                        <a:pt x="72" y="32"/>
                        <a:pt x="81" y="43"/>
                        <a:pt x="81" y="57"/>
                      </a:cubicBezTo>
                      <a:cubicBezTo>
                        <a:pt x="81" y="75"/>
                        <a:pt x="67" y="89"/>
                        <a:pt x="49" y="89"/>
                      </a:cubicBezTo>
                      <a:cubicBezTo>
                        <a:pt x="32" y="89"/>
                        <a:pt x="18" y="75"/>
                        <a:pt x="18" y="57"/>
                      </a:cubicBezTo>
                      <a:cubicBezTo>
                        <a:pt x="18" y="44"/>
                        <a:pt x="26" y="33"/>
                        <a:pt x="37" y="28"/>
                      </a:cubicBezTo>
                      <a:cubicBezTo>
                        <a:pt x="37" y="0"/>
                        <a:pt x="37" y="0"/>
                        <a:pt x="37" y="0"/>
                      </a:cubicBezTo>
                      <a:cubicBezTo>
                        <a:pt x="0" y="0"/>
                        <a:pt x="0" y="0"/>
                        <a:pt x="0" y="0"/>
                      </a:cubicBezTo>
                      <a:cubicBezTo>
                        <a:pt x="0" y="56"/>
                        <a:pt x="0" y="56"/>
                        <a:pt x="0" y="56"/>
                      </a:cubicBezTo>
                      <a:cubicBezTo>
                        <a:pt x="0" y="56"/>
                        <a:pt x="0" y="56"/>
                        <a:pt x="0" y="56"/>
                      </a:cubicBezTo>
                      <a:cubicBezTo>
                        <a:pt x="2" y="83"/>
                        <a:pt x="25" y="106"/>
                        <a:pt x="53" y="106"/>
                      </a:cubicBezTo>
                      <a:cubicBezTo>
                        <a:pt x="82" y="106"/>
                        <a:pt x="106" y="82"/>
                        <a:pt x="106" y="53"/>
                      </a:cubicBezTo>
                      <a:cubicBezTo>
                        <a:pt x="106" y="26"/>
                        <a:pt x="85" y="4"/>
                        <a:pt x="5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sp>
              <p:nvSpPr>
                <p:cNvPr id="26" name="Oval 31">
                  <a:extLst>
                    <a:ext uri="{FF2B5EF4-FFF2-40B4-BE49-F238E27FC236}">
                      <a16:creationId xmlns:a16="http://schemas.microsoft.com/office/drawing/2014/main" id="{ABC00BBC-E777-CE01-E92E-4E96437B1249}"/>
                    </a:ext>
                  </a:extLst>
                </p:cNvPr>
                <p:cNvSpPr>
                  <a:spLocks noChangeArrowheads="1"/>
                </p:cNvSpPr>
                <p:nvPr/>
              </p:nvSpPr>
              <p:spPr bwMode="auto">
                <a:xfrm>
                  <a:off x="11549063" y="2906713"/>
                  <a:ext cx="112713" cy="112713"/>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grpSp>
        </p:grpSp>
      </p:grpSp>
      <p:sp>
        <p:nvSpPr>
          <p:cNvPr id="36" name="Rectangle 56">
            <a:extLst>
              <a:ext uri="{FF2B5EF4-FFF2-40B4-BE49-F238E27FC236}">
                <a16:creationId xmlns:a16="http://schemas.microsoft.com/office/drawing/2014/main" id="{87FF40D8-D9B1-B635-05F2-5D4E6BDEB30C}"/>
              </a:ext>
            </a:extLst>
          </p:cNvPr>
          <p:cNvSpPr/>
          <p:nvPr/>
        </p:nvSpPr>
        <p:spPr>
          <a:xfrm>
            <a:off x="5607910" y="1066811"/>
            <a:ext cx="6584090" cy="2842542"/>
          </a:xfrm>
          <a:custGeom>
            <a:avLst/>
            <a:gdLst>
              <a:gd name="connsiteX0" fmla="*/ 0 w 5748337"/>
              <a:gd name="connsiteY0" fmla="*/ 0 h 2910855"/>
              <a:gd name="connsiteX1" fmla="*/ 5748337 w 5748337"/>
              <a:gd name="connsiteY1" fmla="*/ 0 h 2910855"/>
              <a:gd name="connsiteX2" fmla="*/ 5748337 w 5748337"/>
              <a:gd name="connsiteY2" fmla="*/ 2910855 h 2910855"/>
              <a:gd name="connsiteX3" fmla="*/ 0 w 5748337"/>
              <a:gd name="connsiteY3" fmla="*/ 2910855 h 2910855"/>
              <a:gd name="connsiteX4" fmla="*/ 0 w 5748337"/>
              <a:gd name="connsiteY4" fmla="*/ 0 h 2910855"/>
              <a:gd name="connsiteX0" fmla="*/ 0 w 5748337"/>
              <a:gd name="connsiteY0" fmla="*/ 0 h 2910855"/>
              <a:gd name="connsiteX1" fmla="*/ 5748337 w 5748337"/>
              <a:gd name="connsiteY1" fmla="*/ 0 h 2910855"/>
              <a:gd name="connsiteX2" fmla="*/ 5748337 w 5748337"/>
              <a:gd name="connsiteY2" fmla="*/ 2910855 h 2910855"/>
              <a:gd name="connsiteX3" fmla="*/ 357187 w 5748337"/>
              <a:gd name="connsiteY3" fmla="*/ 2053605 h 2910855"/>
              <a:gd name="connsiteX4" fmla="*/ 0 w 5748337"/>
              <a:gd name="connsiteY4" fmla="*/ 0 h 2910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8337" h="2910855">
                <a:moveTo>
                  <a:pt x="0" y="0"/>
                </a:moveTo>
                <a:lnTo>
                  <a:pt x="5748337" y="0"/>
                </a:lnTo>
                <a:lnTo>
                  <a:pt x="5748337" y="2910855"/>
                </a:lnTo>
                <a:lnTo>
                  <a:pt x="357187" y="2053605"/>
                </a:lnTo>
                <a:lnTo>
                  <a:pt x="0" y="0"/>
                </a:lnTo>
                <a:close/>
              </a:path>
            </a:pathLst>
          </a:custGeom>
          <a:solidFill>
            <a:schemeClr val="accent2">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endParaRPr lang="en-GB" dirty="0"/>
          </a:p>
        </p:txBody>
      </p:sp>
      <p:sp>
        <p:nvSpPr>
          <p:cNvPr id="37" name="Rectangle: Rounded Corners 36">
            <a:extLst>
              <a:ext uri="{FF2B5EF4-FFF2-40B4-BE49-F238E27FC236}">
                <a16:creationId xmlns:a16="http://schemas.microsoft.com/office/drawing/2014/main" id="{5B5700EF-2511-E37B-79B4-1274B74F8E27}"/>
              </a:ext>
            </a:extLst>
          </p:cNvPr>
          <p:cNvSpPr/>
          <p:nvPr/>
        </p:nvSpPr>
        <p:spPr>
          <a:xfrm>
            <a:off x="7320915" y="938095"/>
            <a:ext cx="3409430" cy="390192"/>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2060"/>
                </a:solidFill>
              </a:rPr>
              <a:t>Existing Solutions</a:t>
            </a:r>
          </a:p>
        </p:txBody>
      </p:sp>
      <p:grpSp>
        <p:nvGrpSpPr>
          <p:cNvPr id="54" name="Group 53">
            <a:extLst>
              <a:ext uri="{FF2B5EF4-FFF2-40B4-BE49-F238E27FC236}">
                <a16:creationId xmlns:a16="http://schemas.microsoft.com/office/drawing/2014/main" id="{5111BA0F-39CA-A31F-EA9E-C88CE8374CCB}"/>
              </a:ext>
            </a:extLst>
          </p:cNvPr>
          <p:cNvGrpSpPr/>
          <p:nvPr/>
        </p:nvGrpSpPr>
        <p:grpSpPr>
          <a:xfrm>
            <a:off x="5969327" y="2995679"/>
            <a:ext cx="6257889" cy="2842542"/>
            <a:chOff x="6300523" y="2833602"/>
            <a:chExt cx="5328616" cy="3209262"/>
          </a:xfrm>
        </p:grpSpPr>
        <p:sp>
          <p:nvSpPr>
            <p:cNvPr id="38" name="Oval 37">
              <a:extLst>
                <a:ext uri="{FF2B5EF4-FFF2-40B4-BE49-F238E27FC236}">
                  <a16:creationId xmlns:a16="http://schemas.microsoft.com/office/drawing/2014/main" id="{D72AAD66-1ABA-9B99-A1A3-5F8EA3B792D2}"/>
                </a:ext>
              </a:extLst>
            </p:cNvPr>
            <p:cNvSpPr/>
            <p:nvPr/>
          </p:nvSpPr>
          <p:spPr>
            <a:xfrm>
              <a:off x="10196513" y="3015772"/>
              <a:ext cx="182880" cy="182880"/>
            </a:xfrm>
            <a:prstGeom prst="ellipse">
              <a:avLst/>
            </a:prstGeom>
            <a:solidFill>
              <a:schemeClr val="bg1"/>
            </a:solidFill>
            <a:ln w="28575">
              <a:solidFill>
                <a:srgbClr val="00A3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Rounded Corners 38">
              <a:extLst>
                <a:ext uri="{FF2B5EF4-FFF2-40B4-BE49-F238E27FC236}">
                  <a16:creationId xmlns:a16="http://schemas.microsoft.com/office/drawing/2014/main" id="{83DDE38E-CF13-1262-FF99-8465065DB44A}"/>
                </a:ext>
              </a:extLst>
            </p:cNvPr>
            <p:cNvSpPr/>
            <p:nvPr/>
          </p:nvSpPr>
          <p:spPr>
            <a:xfrm>
              <a:off x="6331758" y="3613900"/>
              <a:ext cx="5042913" cy="2428964"/>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t"/>
            <a:lstStyle/>
            <a:p>
              <a:endParaRPr lang="en-GB" sz="1400" dirty="0"/>
            </a:p>
          </p:txBody>
        </p:sp>
        <p:grpSp>
          <p:nvGrpSpPr>
            <p:cNvPr id="40" name="Group 39">
              <a:extLst>
                <a:ext uri="{FF2B5EF4-FFF2-40B4-BE49-F238E27FC236}">
                  <a16:creationId xmlns:a16="http://schemas.microsoft.com/office/drawing/2014/main" id="{8A631781-E232-2262-8A25-2B510B5A7262}"/>
                </a:ext>
              </a:extLst>
            </p:cNvPr>
            <p:cNvGrpSpPr/>
            <p:nvPr/>
          </p:nvGrpSpPr>
          <p:grpSpPr>
            <a:xfrm>
              <a:off x="7114976" y="2833602"/>
              <a:ext cx="411877" cy="811739"/>
              <a:chOff x="7114976" y="2934205"/>
              <a:chExt cx="411877" cy="964773"/>
            </a:xfrm>
          </p:grpSpPr>
          <p:sp>
            <p:nvSpPr>
              <p:cNvPr id="41" name="Oval 40">
                <a:extLst>
                  <a:ext uri="{FF2B5EF4-FFF2-40B4-BE49-F238E27FC236}">
                    <a16:creationId xmlns:a16="http://schemas.microsoft.com/office/drawing/2014/main" id="{14D72D2B-9619-4071-2A45-CD3C5D5986F9}"/>
                  </a:ext>
                </a:extLst>
              </p:cNvPr>
              <p:cNvSpPr/>
              <p:nvPr/>
            </p:nvSpPr>
            <p:spPr>
              <a:xfrm>
                <a:off x="7229475" y="2934205"/>
                <a:ext cx="182880" cy="182880"/>
              </a:xfrm>
              <a:prstGeom prst="ellipse">
                <a:avLst/>
              </a:prstGeom>
              <a:solidFill>
                <a:schemeClr val="bg1"/>
              </a:solidFill>
              <a:ln w="28575">
                <a:solidFill>
                  <a:srgbClr val="00A3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2" name="Picture 2" descr="Chain PNG Images, Gold, Silver Chains Free Download - Free ...">
                <a:extLst>
                  <a:ext uri="{FF2B5EF4-FFF2-40B4-BE49-F238E27FC236}">
                    <a16:creationId xmlns:a16="http://schemas.microsoft.com/office/drawing/2014/main" id="{5A8C52AD-1D01-CD0F-6F4D-7B8AC8608025}"/>
                  </a:ext>
                </a:extLst>
              </p:cNvPr>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6909037" y="3281161"/>
                <a:ext cx="823756" cy="411877"/>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AC36F7DD-0305-9928-05E1-31CB95325498}"/>
                  </a:ext>
                </a:extLst>
              </p:cNvPr>
              <p:cNvSpPr/>
              <p:nvPr/>
            </p:nvSpPr>
            <p:spPr>
              <a:xfrm>
                <a:off x="7323669" y="3101594"/>
                <a:ext cx="27432" cy="27432"/>
              </a:xfrm>
              <a:prstGeom prst="rect">
                <a:avLst/>
              </a:prstGeom>
              <a:solidFill>
                <a:srgbClr val="00A3A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a:extLst>
                  <a:ext uri="{FF2B5EF4-FFF2-40B4-BE49-F238E27FC236}">
                    <a16:creationId xmlns:a16="http://schemas.microsoft.com/office/drawing/2014/main" id="{8E3890DF-5B82-9480-0E18-B4178965BDDD}"/>
                  </a:ext>
                </a:extLst>
              </p:cNvPr>
              <p:cNvSpPr/>
              <p:nvPr/>
            </p:nvSpPr>
            <p:spPr>
              <a:xfrm>
                <a:off x="7326587" y="3849340"/>
                <a:ext cx="27432" cy="36576"/>
              </a:xfrm>
              <a:prstGeom prst="rect">
                <a:avLst/>
              </a:prstGeom>
              <a:solidFill>
                <a:srgbClr val="00A3A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5" name="Group 44">
              <a:extLst>
                <a:ext uri="{FF2B5EF4-FFF2-40B4-BE49-F238E27FC236}">
                  <a16:creationId xmlns:a16="http://schemas.microsoft.com/office/drawing/2014/main" id="{9B532921-8042-214D-9043-6BF28F767406}"/>
                </a:ext>
              </a:extLst>
            </p:cNvPr>
            <p:cNvGrpSpPr/>
            <p:nvPr/>
          </p:nvGrpSpPr>
          <p:grpSpPr>
            <a:xfrm>
              <a:off x="10082015" y="3175363"/>
              <a:ext cx="411877" cy="469978"/>
              <a:chOff x="7114977" y="3430356"/>
              <a:chExt cx="411877" cy="468622"/>
            </a:xfrm>
          </p:grpSpPr>
          <p:pic>
            <p:nvPicPr>
              <p:cNvPr id="46" name="Picture 2" descr="Chain PNG Images, Gold, Silver Chains Free Download - Free ...">
                <a:extLst>
                  <a:ext uri="{FF2B5EF4-FFF2-40B4-BE49-F238E27FC236}">
                    <a16:creationId xmlns:a16="http://schemas.microsoft.com/office/drawing/2014/main" id="{492D6F2A-422D-62B6-3A6E-985AB98319F5}"/>
                  </a:ext>
                </a:extLst>
              </p:cNvPr>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7086605" y="3458728"/>
                <a:ext cx="468622" cy="411877"/>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a:extLst>
                  <a:ext uri="{FF2B5EF4-FFF2-40B4-BE49-F238E27FC236}">
                    <a16:creationId xmlns:a16="http://schemas.microsoft.com/office/drawing/2014/main" id="{05243E03-C30B-7255-02B8-6F228B2647CA}"/>
                  </a:ext>
                </a:extLst>
              </p:cNvPr>
              <p:cNvSpPr/>
              <p:nvPr/>
            </p:nvSpPr>
            <p:spPr>
              <a:xfrm>
                <a:off x="7326423" y="3439732"/>
                <a:ext cx="27432" cy="27432"/>
              </a:xfrm>
              <a:prstGeom prst="rect">
                <a:avLst/>
              </a:prstGeom>
              <a:solidFill>
                <a:srgbClr val="00A3A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a:extLst>
                  <a:ext uri="{FF2B5EF4-FFF2-40B4-BE49-F238E27FC236}">
                    <a16:creationId xmlns:a16="http://schemas.microsoft.com/office/drawing/2014/main" id="{A5912ABC-BD06-69ED-5276-5FF7F665F90A}"/>
                  </a:ext>
                </a:extLst>
              </p:cNvPr>
              <p:cNvSpPr/>
              <p:nvPr/>
            </p:nvSpPr>
            <p:spPr>
              <a:xfrm>
                <a:off x="7326587" y="3849340"/>
                <a:ext cx="27432" cy="36576"/>
              </a:xfrm>
              <a:prstGeom prst="rect">
                <a:avLst/>
              </a:prstGeom>
              <a:solidFill>
                <a:srgbClr val="00A3A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9" name="Rectangle 48">
              <a:extLst>
                <a:ext uri="{FF2B5EF4-FFF2-40B4-BE49-F238E27FC236}">
                  <a16:creationId xmlns:a16="http://schemas.microsoft.com/office/drawing/2014/main" id="{97A0F895-C5BE-53EA-4DA3-4F54AFC888A7}"/>
                </a:ext>
              </a:extLst>
            </p:cNvPr>
            <p:cNvSpPr/>
            <p:nvPr/>
          </p:nvSpPr>
          <p:spPr>
            <a:xfrm>
              <a:off x="7320914" y="3661304"/>
              <a:ext cx="3351654" cy="418362"/>
            </a:xfrm>
            <a:prstGeom prst="rect">
              <a:avLst/>
            </a:prstGeom>
          </p:spPr>
          <p:txBody>
            <a:bodyPr wrap="none">
              <a:spAutoFit/>
            </a:bodyPr>
            <a:lstStyle/>
            <a:p>
              <a:r>
                <a:rPr lang="en-US" b="1" dirty="0">
                  <a:solidFill>
                    <a:schemeClr val="bg1"/>
                  </a:solidFill>
                </a:rPr>
                <a:t>Short comes of Existing System</a:t>
              </a:r>
            </a:p>
          </p:txBody>
        </p:sp>
        <p:sp>
          <p:nvSpPr>
            <p:cNvPr id="51" name="TextBox 50">
              <a:extLst>
                <a:ext uri="{FF2B5EF4-FFF2-40B4-BE49-F238E27FC236}">
                  <a16:creationId xmlns:a16="http://schemas.microsoft.com/office/drawing/2014/main" id="{F51EFEAF-93D6-61EA-90DB-6B3737C25440}"/>
                </a:ext>
              </a:extLst>
            </p:cNvPr>
            <p:cNvSpPr txBox="1"/>
            <p:nvPr/>
          </p:nvSpPr>
          <p:spPr>
            <a:xfrm>
              <a:off x="6300523" y="4068996"/>
              <a:ext cx="5328616" cy="886082"/>
            </a:xfrm>
            <a:prstGeom prst="rect">
              <a:avLst/>
            </a:prstGeom>
            <a:noFill/>
          </p:spPr>
          <p:txBody>
            <a:bodyPr wrap="square" rtlCol="0">
              <a:spAutoFit/>
            </a:bodyPr>
            <a:lstStyle/>
            <a:p>
              <a:pPr marL="285750" indent="-285750">
                <a:buFont typeface="Arial" panose="020B0604020202020204" pitchFamily="34" charset="0"/>
                <a:buChar char="•"/>
              </a:pPr>
              <a:r>
                <a:rPr lang="en-US" sz="1500" b="1" dirty="0">
                  <a:solidFill>
                    <a:schemeClr val="bg2"/>
                  </a:solidFill>
                </a:rPr>
                <a:t>Faking the incurrence or other information</a:t>
              </a:r>
            </a:p>
            <a:p>
              <a:pPr marL="285750" indent="-285750">
                <a:buFont typeface="Arial" panose="020B0604020202020204" pitchFamily="34" charset="0"/>
                <a:buChar char="•"/>
              </a:pPr>
              <a:r>
                <a:rPr lang="en-US" sz="1500" b="1" dirty="0">
                  <a:solidFill>
                    <a:schemeClr val="bg2"/>
                  </a:solidFill>
                </a:rPr>
                <a:t>Selling of stole car is highly possible .</a:t>
              </a:r>
            </a:p>
            <a:p>
              <a:pPr marL="285750" indent="-285750">
                <a:buFont typeface="Arial" panose="020B0604020202020204" pitchFamily="34" charset="0"/>
                <a:buChar char="•"/>
              </a:pPr>
              <a:r>
                <a:rPr lang="en-US" sz="1500" b="1" dirty="0">
                  <a:solidFill>
                    <a:schemeClr val="bg2"/>
                  </a:solidFill>
                </a:rPr>
                <a:t>Faking the features like top speed, vehicle parts are easy.</a:t>
              </a:r>
            </a:p>
          </p:txBody>
        </p:sp>
      </p:grpSp>
      <p:grpSp>
        <p:nvGrpSpPr>
          <p:cNvPr id="59" name="Group 58">
            <a:extLst>
              <a:ext uri="{FF2B5EF4-FFF2-40B4-BE49-F238E27FC236}">
                <a16:creationId xmlns:a16="http://schemas.microsoft.com/office/drawing/2014/main" id="{70D080B7-D3F7-2415-CA77-D70768A12530}"/>
              </a:ext>
            </a:extLst>
          </p:cNvPr>
          <p:cNvGrpSpPr/>
          <p:nvPr/>
        </p:nvGrpSpPr>
        <p:grpSpPr>
          <a:xfrm>
            <a:off x="981902" y="3415357"/>
            <a:ext cx="3862844" cy="2660937"/>
            <a:chOff x="981901" y="3415357"/>
            <a:chExt cx="3886431" cy="2660937"/>
          </a:xfrm>
        </p:grpSpPr>
        <p:sp>
          <p:nvSpPr>
            <p:cNvPr id="56" name="Rectangle: Rounded Corners 55">
              <a:extLst>
                <a:ext uri="{FF2B5EF4-FFF2-40B4-BE49-F238E27FC236}">
                  <a16:creationId xmlns:a16="http://schemas.microsoft.com/office/drawing/2014/main" id="{54D59C5A-030A-D7F3-AE4B-53122F67D60F}"/>
                </a:ext>
              </a:extLst>
            </p:cNvPr>
            <p:cNvSpPr/>
            <p:nvPr/>
          </p:nvSpPr>
          <p:spPr>
            <a:xfrm>
              <a:off x="981901" y="5018210"/>
              <a:ext cx="3880572" cy="1058084"/>
            </a:xfrm>
            <a:prstGeom prst="roundRect">
              <a:avLst/>
            </a:prstGeom>
            <a:solidFill>
              <a:schemeClr val="tx2">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b="1" dirty="0">
                <a:solidFill>
                  <a:srgbClr val="6D2077"/>
                </a:solidFill>
              </a:endParaRPr>
            </a:p>
          </p:txBody>
        </p:sp>
        <p:sp>
          <p:nvSpPr>
            <p:cNvPr id="57" name="Rectangle: Rounded Corners 56">
              <a:extLst>
                <a:ext uri="{FF2B5EF4-FFF2-40B4-BE49-F238E27FC236}">
                  <a16:creationId xmlns:a16="http://schemas.microsoft.com/office/drawing/2014/main" id="{A4B702F5-55C5-4906-446D-C1CC4482C106}"/>
                </a:ext>
              </a:extLst>
            </p:cNvPr>
            <p:cNvSpPr/>
            <p:nvPr/>
          </p:nvSpPr>
          <p:spPr>
            <a:xfrm>
              <a:off x="987760" y="4277483"/>
              <a:ext cx="3880572" cy="592686"/>
            </a:xfrm>
            <a:prstGeom prst="roundRect">
              <a:avLst/>
            </a:prstGeom>
            <a:solidFill>
              <a:schemeClr val="tx2">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6D2077"/>
                  </a:solidFill>
                </a:rPr>
                <a:t>2018, nearly 32 percent of new cars sold in the United States were leased. (</a:t>
              </a:r>
              <a:r>
                <a:rPr lang="en-US" sz="1200" b="1" dirty="0">
                  <a:solidFill>
                    <a:srgbClr val="6D2077"/>
                  </a:solidFill>
                  <a:hlinkClick r:id="rId4"/>
                </a:rPr>
                <a:t>click</a:t>
              </a:r>
              <a:r>
                <a:rPr lang="en-US" sz="1200" b="1" dirty="0">
                  <a:solidFill>
                    <a:srgbClr val="6D2077"/>
                  </a:solidFill>
                </a:rPr>
                <a:t>).</a:t>
              </a:r>
            </a:p>
          </p:txBody>
        </p:sp>
        <p:sp>
          <p:nvSpPr>
            <p:cNvPr id="58" name="Rectangle: Rounded Corners 57">
              <a:extLst>
                <a:ext uri="{FF2B5EF4-FFF2-40B4-BE49-F238E27FC236}">
                  <a16:creationId xmlns:a16="http://schemas.microsoft.com/office/drawing/2014/main" id="{A91A6A3C-13F6-EECE-F1FC-53F4BDD4A871}"/>
                </a:ext>
              </a:extLst>
            </p:cNvPr>
            <p:cNvSpPr/>
            <p:nvPr/>
          </p:nvSpPr>
          <p:spPr>
            <a:xfrm>
              <a:off x="987760" y="3415357"/>
              <a:ext cx="3880572" cy="592686"/>
            </a:xfrm>
            <a:prstGeom prst="roundRect">
              <a:avLst/>
            </a:prstGeom>
            <a:solidFill>
              <a:schemeClr val="tx2">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6D2077"/>
                  </a:solidFill>
                </a:rPr>
                <a:t>Police recover 41 vehicles that had been taken from victims for leasing a car(Source: </a:t>
              </a:r>
              <a:r>
                <a:rPr lang="en-US" sz="1200" b="1" dirty="0">
                  <a:solidFill>
                    <a:srgbClr val="6D2077"/>
                  </a:solidFill>
                  <a:hlinkClick r:id="rId5"/>
                </a:rPr>
                <a:t>Click</a:t>
              </a:r>
              <a:r>
                <a:rPr lang="en-US" sz="1200" b="1" dirty="0">
                  <a:solidFill>
                    <a:srgbClr val="6D2077"/>
                  </a:solidFill>
                </a:rPr>
                <a:t> )</a:t>
              </a:r>
            </a:p>
          </p:txBody>
        </p:sp>
      </p:grpSp>
      <p:sp>
        <p:nvSpPr>
          <p:cNvPr id="60" name="Title 1">
            <a:extLst>
              <a:ext uri="{FF2B5EF4-FFF2-40B4-BE49-F238E27FC236}">
                <a16:creationId xmlns:a16="http://schemas.microsoft.com/office/drawing/2014/main" id="{6A061E79-61B5-F7E5-E29C-21183E7D6C42}"/>
              </a:ext>
            </a:extLst>
          </p:cNvPr>
          <p:cNvSpPr txBox="1">
            <a:spLocks/>
          </p:cNvSpPr>
          <p:nvPr/>
        </p:nvSpPr>
        <p:spPr>
          <a:xfrm>
            <a:off x="838200" y="18670"/>
            <a:ext cx="10515600" cy="734804"/>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Blockchain for Leasing a car (As-Is Process)</a:t>
            </a:r>
            <a:endParaRPr lang="en-GB" dirty="0"/>
          </a:p>
        </p:txBody>
      </p:sp>
      <p:cxnSp>
        <p:nvCxnSpPr>
          <p:cNvPr id="3" name="Straight Connector 2">
            <a:extLst>
              <a:ext uri="{FF2B5EF4-FFF2-40B4-BE49-F238E27FC236}">
                <a16:creationId xmlns:a16="http://schemas.microsoft.com/office/drawing/2014/main" id="{B4D9AE69-636A-17A2-51B8-BA6DF1A7C304}"/>
              </a:ext>
            </a:extLst>
          </p:cNvPr>
          <p:cNvCxnSpPr>
            <a:cxnSpLocks/>
          </p:cNvCxnSpPr>
          <p:nvPr/>
        </p:nvCxnSpPr>
        <p:spPr>
          <a:xfrm flipV="1">
            <a:off x="0" y="791442"/>
            <a:ext cx="12192000" cy="53396"/>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31906F0-7872-D707-8638-E5D77B899AF4}"/>
              </a:ext>
            </a:extLst>
          </p:cNvPr>
          <p:cNvSpPr txBox="1"/>
          <p:nvPr/>
        </p:nvSpPr>
        <p:spPr>
          <a:xfrm>
            <a:off x="6096000" y="1430883"/>
            <a:ext cx="6000206"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bg1"/>
                </a:solidFill>
              </a:rPr>
              <a:t>People use to lease cars on their mutual understandings</a:t>
            </a:r>
          </a:p>
          <a:p>
            <a:pPr marL="285750" indent="-285750">
              <a:buFont typeface="Wingdings" panose="05000000000000000000" pitchFamily="2" charset="2"/>
              <a:buChar char="Ø"/>
            </a:pPr>
            <a:r>
              <a:rPr lang="en-US" dirty="0">
                <a:solidFill>
                  <a:schemeClr val="bg1"/>
                </a:solidFill>
              </a:rPr>
              <a:t>Zoom Cars: Mobile app for leasing cars.</a:t>
            </a:r>
          </a:p>
          <a:p>
            <a:pPr marL="285750" indent="-285750">
              <a:buFont typeface="Wingdings" panose="05000000000000000000" pitchFamily="2" charset="2"/>
              <a:buChar char="Ø"/>
            </a:pPr>
            <a:r>
              <a:rPr lang="en-US" dirty="0">
                <a:solidFill>
                  <a:schemeClr val="bg1"/>
                </a:solidFill>
              </a:rPr>
              <a:t>DocuSign: A </a:t>
            </a:r>
            <a:r>
              <a:rPr lang="en-US" dirty="0" err="1">
                <a:solidFill>
                  <a:schemeClr val="bg1"/>
                </a:solidFill>
              </a:rPr>
              <a:t>Blockchained</a:t>
            </a:r>
            <a:r>
              <a:rPr lang="en-US" dirty="0">
                <a:solidFill>
                  <a:schemeClr val="bg1"/>
                </a:solidFill>
              </a:rPr>
              <a:t> based car leasing company. </a:t>
            </a:r>
          </a:p>
        </p:txBody>
      </p:sp>
    </p:spTree>
    <p:extLst>
      <p:ext uri="{BB962C8B-B14F-4D97-AF65-F5344CB8AC3E}">
        <p14:creationId xmlns:p14="http://schemas.microsoft.com/office/powerpoint/2010/main" val="2537325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6">
            <a:extLst>
              <a:ext uri="{FF2B5EF4-FFF2-40B4-BE49-F238E27FC236}">
                <a16:creationId xmlns:a16="http://schemas.microsoft.com/office/drawing/2014/main" id="{572D588F-2860-B669-D068-4F6CF7205062}"/>
              </a:ext>
            </a:extLst>
          </p:cNvPr>
          <p:cNvSpPr/>
          <p:nvPr/>
        </p:nvSpPr>
        <p:spPr>
          <a:xfrm flipH="1">
            <a:off x="-22217" y="1215573"/>
            <a:ext cx="6677026" cy="2539010"/>
          </a:xfrm>
          <a:custGeom>
            <a:avLst/>
            <a:gdLst>
              <a:gd name="connsiteX0" fmla="*/ 0 w 5748337"/>
              <a:gd name="connsiteY0" fmla="*/ 0 h 2910855"/>
              <a:gd name="connsiteX1" fmla="*/ 5748337 w 5748337"/>
              <a:gd name="connsiteY1" fmla="*/ 0 h 2910855"/>
              <a:gd name="connsiteX2" fmla="*/ 5748337 w 5748337"/>
              <a:gd name="connsiteY2" fmla="*/ 2910855 h 2910855"/>
              <a:gd name="connsiteX3" fmla="*/ 0 w 5748337"/>
              <a:gd name="connsiteY3" fmla="*/ 2910855 h 2910855"/>
              <a:gd name="connsiteX4" fmla="*/ 0 w 5748337"/>
              <a:gd name="connsiteY4" fmla="*/ 0 h 2910855"/>
              <a:gd name="connsiteX0" fmla="*/ 0 w 5748337"/>
              <a:gd name="connsiteY0" fmla="*/ 0 h 2910855"/>
              <a:gd name="connsiteX1" fmla="*/ 5748337 w 5748337"/>
              <a:gd name="connsiteY1" fmla="*/ 0 h 2910855"/>
              <a:gd name="connsiteX2" fmla="*/ 5748337 w 5748337"/>
              <a:gd name="connsiteY2" fmla="*/ 2910855 h 2910855"/>
              <a:gd name="connsiteX3" fmla="*/ 357187 w 5748337"/>
              <a:gd name="connsiteY3" fmla="*/ 2053605 h 2910855"/>
              <a:gd name="connsiteX4" fmla="*/ 0 w 5748337"/>
              <a:gd name="connsiteY4" fmla="*/ 0 h 2910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8337" h="2910855">
                <a:moveTo>
                  <a:pt x="0" y="0"/>
                </a:moveTo>
                <a:lnTo>
                  <a:pt x="5748337" y="0"/>
                </a:lnTo>
                <a:lnTo>
                  <a:pt x="5748337" y="2910855"/>
                </a:lnTo>
                <a:lnTo>
                  <a:pt x="357187" y="2053605"/>
                </a:lnTo>
                <a:lnTo>
                  <a:pt x="0" y="0"/>
                </a:lnTo>
                <a:close/>
              </a:path>
            </a:pathLst>
          </a:custGeom>
          <a:solidFill>
            <a:srgbClr val="00206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Univers for KPMG" panose="020B0603020202020204" pitchFamily="34" charset="0"/>
            </a:endParaRPr>
          </a:p>
        </p:txBody>
      </p:sp>
      <p:sp>
        <p:nvSpPr>
          <p:cNvPr id="5" name="Title 1">
            <a:extLst>
              <a:ext uri="{FF2B5EF4-FFF2-40B4-BE49-F238E27FC236}">
                <a16:creationId xmlns:a16="http://schemas.microsoft.com/office/drawing/2014/main" id="{DB92A878-DAD3-3679-B8C7-BFAEC9C44129}"/>
              </a:ext>
            </a:extLst>
          </p:cNvPr>
          <p:cNvSpPr>
            <a:spLocks noGrp="1"/>
          </p:cNvSpPr>
          <p:nvPr>
            <p:ph type="title"/>
          </p:nvPr>
        </p:nvSpPr>
        <p:spPr>
          <a:xfrm>
            <a:off x="838200" y="11050"/>
            <a:ext cx="10515600" cy="734804"/>
          </a:xfrm>
        </p:spPr>
        <p:txBody>
          <a:bodyPr/>
          <a:lstStyle/>
          <a:p>
            <a:r>
              <a:rPr lang="en-US" dirty="0"/>
              <a:t>Solution Statement(To Be)</a:t>
            </a:r>
            <a:endParaRPr lang="en-GB" dirty="0"/>
          </a:p>
        </p:txBody>
      </p:sp>
      <p:sp>
        <p:nvSpPr>
          <p:cNvPr id="6" name="Rectangle: Rounded Corners 5">
            <a:extLst>
              <a:ext uri="{FF2B5EF4-FFF2-40B4-BE49-F238E27FC236}">
                <a16:creationId xmlns:a16="http://schemas.microsoft.com/office/drawing/2014/main" id="{C2F53401-5FB6-F835-B1BC-079C8DEDF3E2}"/>
              </a:ext>
            </a:extLst>
          </p:cNvPr>
          <p:cNvSpPr/>
          <p:nvPr/>
        </p:nvSpPr>
        <p:spPr>
          <a:xfrm>
            <a:off x="1170203" y="1036218"/>
            <a:ext cx="3409430" cy="39019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2060"/>
                </a:solidFill>
                <a:latin typeface="Univers for KPMG" panose="020B0603020202020204" pitchFamily="34" charset="0"/>
              </a:rPr>
              <a:t>Proposed Solution</a:t>
            </a:r>
          </a:p>
        </p:txBody>
      </p:sp>
      <p:sp>
        <p:nvSpPr>
          <p:cNvPr id="7" name="TextBox 6">
            <a:extLst>
              <a:ext uri="{FF2B5EF4-FFF2-40B4-BE49-F238E27FC236}">
                <a16:creationId xmlns:a16="http://schemas.microsoft.com/office/drawing/2014/main" id="{FE296FFF-1D86-30CD-1302-1BC808445263}"/>
              </a:ext>
            </a:extLst>
          </p:cNvPr>
          <p:cNvSpPr txBox="1"/>
          <p:nvPr/>
        </p:nvSpPr>
        <p:spPr>
          <a:xfrm>
            <a:off x="-99678" y="1605722"/>
            <a:ext cx="6295097" cy="1477328"/>
          </a:xfrm>
          <a:prstGeom prst="rect">
            <a:avLst/>
          </a:prstGeom>
          <a:noFill/>
          <a:ln>
            <a:noFill/>
            <a:prstDash val="dash"/>
          </a:ln>
        </p:spPr>
        <p:txBody>
          <a:bodyPr wrap="square" lIns="182880" tIns="91440" rIns="182880" bIns="91440" rtlCol="0" anchor="ctr">
            <a:spAutoFit/>
          </a:bodyPr>
          <a:lstStyle/>
          <a:p>
            <a:pPr marL="171450" lvl="0" indent="-171450" algn="just">
              <a:buFont typeface="Wingdings" panose="05000000000000000000" pitchFamily="2" charset="2"/>
              <a:buChar char="v"/>
              <a:defRPr/>
            </a:pPr>
            <a:r>
              <a:rPr lang="en-US" sz="1400" b="1" dirty="0">
                <a:solidFill>
                  <a:schemeClr val="bg2"/>
                </a:solidFill>
                <a:latin typeface="Univers for KPMG" panose="020B0603020202020204" pitchFamily="34" charset="0"/>
              </a:rPr>
              <a:t> Making a blockchain based app for leasing cars where an individuals can list his car for rent without the </a:t>
            </a:r>
            <a:r>
              <a:rPr lang="en-US" sz="1400" b="1" dirty="0" err="1">
                <a:solidFill>
                  <a:schemeClr val="bg2"/>
                </a:solidFill>
                <a:latin typeface="Univers for KPMG" panose="020B0603020202020204" pitchFamily="34" charset="0"/>
              </a:rPr>
              <a:t>involment</a:t>
            </a:r>
            <a:r>
              <a:rPr lang="en-US" sz="1400" b="1" dirty="0">
                <a:solidFill>
                  <a:schemeClr val="bg2"/>
                </a:solidFill>
                <a:latin typeface="Univers for KPMG" panose="020B0603020202020204" pitchFamily="34" charset="0"/>
              </a:rPr>
              <a:t> of middleman and a buyer can verify the details related to it instantly.</a:t>
            </a:r>
          </a:p>
          <a:p>
            <a:pPr marL="171450" lvl="0" indent="-171450" algn="just">
              <a:buFont typeface="Wingdings" panose="05000000000000000000" pitchFamily="2" charset="2"/>
              <a:buChar char="v"/>
              <a:defRPr/>
            </a:pPr>
            <a:r>
              <a:rPr lang="en-US" sz="1400" b="1" dirty="0">
                <a:solidFill>
                  <a:schemeClr val="bg2"/>
                </a:solidFill>
                <a:latin typeface="Univers for KPMG" panose="020B0603020202020204" pitchFamily="34" charset="0"/>
              </a:rPr>
              <a:t>Events can be </a:t>
            </a:r>
            <a:r>
              <a:rPr lang="en-US" sz="1400" b="1" dirty="0" err="1">
                <a:solidFill>
                  <a:schemeClr val="bg2"/>
                </a:solidFill>
                <a:latin typeface="Univers for KPMG" panose="020B0603020202020204" pitchFamily="34" charset="0"/>
              </a:rPr>
              <a:t>triggred</a:t>
            </a:r>
            <a:r>
              <a:rPr lang="en-US" sz="1400" b="1" dirty="0">
                <a:solidFill>
                  <a:schemeClr val="bg2"/>
                </a:solidFill>
                <a:latin typeface="Univers for KPMG" panose="020B0603020202020204" pitchFamily="34" charset="0"/>
              </a:rPr>
              <a:t> in the app if police department or incurrence company finds a car with same number. </a:t>
            </a:r>
          </a:p>
          <a:p>
            <a:pPr marL="171450" lvl="0" indent="-171450" algn="just">
              <a:buFont typeface="Wingdings" panose="05000000000000000000" pitchFamily="2" charset="2"/>
              <a:buChar char="v"/>
              <a:defRPr/>
            </a:pPr>
            <a:endParaRPr lang="en-US" sz="1400" b="1" dirty="0">
              <a:solidFill>
                <a:schemeClr val="bg2"/>
              </a:solidFill>
              <a:latin typeface="Univers for KPMG" panose="020B0603020202020204" pitchFamily="34" charset="0"/>
            </a:endParaRPr>
          </a:p>
        </p:txBody>
      </p:sp>
      <p:sp>
        <p:nvSpPr>
          <p:cNvPr id="8" name="Rectangle 7">
            <a:extLst>
              <a:ext uri="{FF2B5EF4-FFF2-40B4-BE49-F238E27FC236}">
                <a16:creationId xmlns:a16="http://schemas.microsoft.com/office/drawing/2014/main" id="{5E076E16-0D1C-CA8D-10A3-FC9117EDC39D}"/>
              </a:ext>
            </a:extLst>
          </p:cNvPr>
          <p:cNvSpPr/>
          <p:nvPr/>
        </p:nvSpPr>
        <p:spPr>
          <a:xfrm>
            <a:off x="7158539" y="1693801"/>
            <a:ext cx="3984728" cy="504972"/>
          </a:xfrm>
          <a:prstGeom prst="rect">
            <a:avLst/>
          </a:prstGeom>
          <a:noFill/>
          <a:ln w="12700" cap="flat" cmpd="sng" algn="ctr">
            <a:noFill/>
            <a:prstDash val="solid"/>
            <a:miter lim="800000"/>
          </a:ln>
          <a:effectLst/>
        </p:spPr>
        <p:txBody>
          <a:bodyPr lIns="54610" tIns="54610" rIns="54610" bIns="54610" rtlCol="0" anchor="ctr"/>
          <a:lstStyle/>
          <a:p>
            <a:pPr lvl="0" indent="-219456">
              <a:spcAft>
                <a:spcPts val="300"/>
              </a:spcAft>
              <a:defRPr/>
            </a:pPr>
            <a:r>
              <a:rPr lang="en-US" sz="1500" b="1" kern="0" dirty="0">
                <a:solidFill>
                  <a:srgbClr val="6D2077"/>
                </a:solidFill>
                <a:latin typeface="Univers for KPMG" panose="020B0603020202020204" pitchFamily="34" charset="0"/>
                <a:cs typeface="Arial" panose="020B0604020202020204" pitchFamily="34" charset="0"/>
              </a:rPr>
              <a:t>Buyers can verify the features and other details easily.</a:t>
            </a:r>
            <a:endParaRPr lang="en-US" sz="1500" kern="0" dirty="0">
              <a:solidFill>
                <a:srgbClr val="6D2077"/>
              </a:solidFill>
              <a:latin typeface="Univers for KPMG" panose="020B0603020202020204" pitchFamily="34" charset="0"/>
              <a:cs typeface="Arial" panose="020B0604020202020204" pitchFamily="34" charset="0"/>
            </a:endParaRPr>
          </a:p>
        </p:txBody>
      </p:sp>
      <p:grpSp>
        <p:nvGrpSpPr>
          <p:cNvPr id="12" name="Group 11">
            <a:extLst>
              <a:ext uri="{FF2B5EF4-FFF2-40B4-BE49-F238E27FC236}">
                <a16:creationId xmlns:a16="http://schemas.microsoft.com/office/drawing/2014/main" id="{16A50CB0-399A-E0A2-19E4-EBF9A58733C7}"/>
              </a:ext>
            </a:extLst>
          </p:cNvPr>
          <p:cNvGrpSpPr/>
          <p:nvPr/>
        </p:nvGrpSpPr>
        <p:grpSpPr>
          <a:xfrm>
            <a:off x="10503586" y="1708882"/>
            <a:ext cx="1688413" cy="3440236"/>
            <a:chOff x="10503586" y="1708882"/>
            <a:chExt cx="1688413" cy="3440236"/>
          </a:xfrm>
        </p:grpSpPr>
        <p:grpSp>
          <p:nvGrpSpPr>
            <p:cNvPr id="13" name="Group 12">
              <a:extLst>
                <a:ext uri="{FF2B5EF4-FFF2-40B4-BE49-F238E27FC236}">
                  <a16:creationId xmlns:a16="http://schemas.microsoft.com/office/drawing/2014/main" id="{C9FC96C3-04F4-0DB2-123A-65FDD3D785DC}"/>
                </a:ext>
              </a:extLst>
            </p:cNvPr>
            <p:cNvGrpSpPr/>
            <p:nvPr/>
          </p:nvGrpSpPr>
          <p:grpSpPr>
            <a:xfrm flipH="1">
              <a:off x="10503586" y="1708882"/>
              <a:ext cx="1688413" cy="3440236"/>
              <a:chOff x="9652001" y="1277177"/>
              <a:chExt cx="1688413" cy="3440236"/>
            </a:xfrm>
          </p:grpSpPr>
          <p:sp>
            <p:nvSpPr>
              <p:cNvPr id="25" name="Freeform 7">
                <a:extLst>
                  <a:ext uri="{FF2B5EF4-FFF2-40B4-BE49-F238E27FC236}">
                    <a16:creationId xmlns:a16="http://schemas.microsoft.com/office/drawing/2014/main" id="{779747E6-3A83-937E-D445-06A132EDA032}"/>
                  </a:ext>
                </a:extLst>
              </p:cNvPr>
              <p:cNvSpPr>
                <a:spLocks/>
              </p:cNvSpPr>
              <p:nvPr/>
            </p:nvSpPr>
            <p:spPr bwMode="auto">
              <a:xfrm>
                <a:off x="9652001" y="1432350"/>
                <a:ext cx="1178343" cy="3105853"/>
              </a:xfrm>
              <a:custGeom>
                <a:avLst/>
                <a:gdLst/>
                <a:ahLst/>
                <a:cxnLst>
                  <a:cxn ang="0">
                    <a:pos x="0" y="0"/>
                  </a:cxn>
                  <a:cxn ang="0">
                    <a:pos x="0" y="1089"/>
                  </a:cxn>
                  <a:cxn ang="0">
                    <a:pos x="544" y="544"/>
                  </a:cxn>
                  <a:cxn ang="0">
                    <a:pos x="0" y="0"/>
                  </a:cxn>
                </a:cxnLst>
                <a:rect l="0" t="0" r="r" b="b"/>
                <a:pathLst>
                  <a:path w="544" h="1089">
                    <a:moveTo>
                      <a:pt x="0" y="0"/>
                    </a:moveTo>
                    <a:cubicBezTo>
                      <a:pt x="0" y="1089"/>
                      <a:pt x="0" y="1089"/>
                      <a:pt x="0" y="1089"/>
                    </a:cubicBezTo>
                    <a:cubicBezTo>
                      <a:pt x="301" y="1089"/>
                      <a:pt x="544" y="845"/>
                      <a:pt x="544" y="544"/>
                    </a:cubicBezTo>
                    <a:cubicBezTo>
                      <a:pt x="544" y="244"/>
                      <a:pt x="301" y="0"/>
                      <a:pt x="0" y="0"/>
                    </a:cubicBezTo>
                    <a:close/>
                  </a:path>
                </a:pathLst>
              </a:custGeom>
              <a:gradFill flip="none" rotWithShape="1">
                <a:gsLst>
                  <a:gs pos="0">
                    <a:srgbClr val="6D2077">
                      <a:shade val="30000"/>
                      <a:satMod val="115000"/>
                    </a:srgbClr>
                  </a:gs>
                  <a:gs pos="50000">
                    <a:srgbClr val="6D2077">
                      <a:shade val="67500"/>
                      <a:satMod val="115000"/>
                    </a:srgbClr>
                  </a:gs>
                  <a:gs pos="100000">
                    <a:srgbClr val="6D2077">
                      <a:shade val="100000"/>
                      <a:satMod val="115000"/>
                    </a:srgbClr>
                  </a:gs>
                </a:gsLst>
                <a:lin ang="5400000" scaled="1"/>
                <a:tileRect/>
              </a:gradFill>
              <a:ln w="9525">
                <a:noFill/>
                <a:round/>
                <a:headEnd/>
                <a:tailEnd/>
              </a:ln>
            </p:spPr>
            <p:txBody>
              <a:bodyPr vert="horz" wrap="square" lIns="84406" tIns="42203" rIns="84406" bIns="42203"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300"/>
                  </a:spcAft>
                  <a:buClrTx/>
                  <a:buSzTx/>
                  <a:buFontTx/>
                  <a:buNone/>
                  <a:tabLst/>
                  <a:defRPr/>
                </a:pPr>
                <a:r>
                  <a:rPr kumimoji="0" lang="en-GB" sz="1600" b="1" i="0" u="none" strike="noStrike" kern="0" cap="none" spc="0" normalizeH="0" baseline="0" noProof="0" dirty="0">
                    <a:ln>
                      <a:noFill/>
                    </a:ln>
                    <a:solidFill>
                      <a:prstClr val="white"/>
                    </a:solidFill>
                    <a:effectLst/>
                    <a:uLnTx/>
                    <a:uFillTx/>
                    <a:latin typeface="Univers for KPMG" panose="020B0603020202020204" pitchFamily="34" charset="0"/>
                    <a:cs typeface="Arial" panose="020B0604020202020204" pitchFamily="34" charset="0"/>
                  </a:rPr>
                  <a:t>Benefits of Solution </a:t>
                </a:r>
              </a:p>
            </p:txBody>
          </p:sp>
          <p:sp>
            <p:nvSpPr>
              <p:cNvPr id="26" name="Freeform 6">
                <a:extLst>
                  <a:ext uri="{FF2B5EF4-FFF2-40B4-BE49-F238E27FC236}">
                    <a16:creationId xmlns:a16="http://schemas.microsoft.com/office/drawing/2014/main" id="{E53ED806-A744-7F80-257D-201C2C24511C}"/>
                  </a:ext>
                </a:extLst>
              </p:cNvPr>
              <p:cNvSpPr>
                <a:spLocks/>
              </p:cNvSpPr>
              <p:nvPr/>
            </p:nvSpPr>
            <p:spPr bwMode="auto">
              <a:xfrm>
                <a:off x="10294472" y="1277177"/>
                <a:ext cx="941547" cy="3440236"/>
              </a:xfrm>
              <a:custGeom>
                <a:avLst/>
                <a:gdLst/>
                <a:ahLst/>
                <a:cxnLst>
                  <a:cxn ang="0">
                    <a:pos x="2" y="1205"/>
                  </a:cxn>
                  <a:cxn ang="0">
                    <a:pos x="385" y="602"/>
                  </a:cxn>
                  <a:cxn ang="0">
                    <a:pos x="2" y="0"/>
                  </a:cxn>
                  <a:cxn ang="0">
                    <a:pos x="349" y="602"/>
                  </a:cxn>
                  <a:cxn ang="0">
                    <a:pos x="0" y="1206"/>
                  </a:cxn>
                </a:cxnLst>
                <a:rect l="0" t="0" r="r" b="b"/>
                <a:pathLst>
                  <a:path w="385" h="1206">
                    <a:moveTo>
                      <a:pt x="2" y="1205"/>
                    </a:moveTo>
                    <a:cubicBezTo>
                      <a:pt x="217" y="1104"/>
                      <a:pt x="385" y="860"/>
                      <a:pt x="385" y="602"/>
                    </a:cubicBezTo>
                    <a:cubicBezTo>
                      <a:pt x="385" y="345"/>
                      <a:pt x="217" y="101"/>
                      <a:pt x="2" y="0"/>
                    </a:cubicBezTo>
                    <a:cubicBezTo>
                      <a:pt x="210" y="120"/>
                      <a:pt x="349" y="345"/>
                      <a:pt x="349" y="602"/>
                    </a:cubicBezTo>
                    <a:cubicBezTo>
                      <a:pt x="349" y="861"/>
                      <a:pt x="209" y="1086"/>
                      <a:pt x="0" y="1206"/>
                    </a:cubicBezTo>
                  </a:path>
                </a:pathLst>
              </a:custGeom>
              <a:gradFill flip="none" rotWithShape="1">
                <a:gsLst>
                  <a:gs pos="0">
                    <a:srgbClr val="6D2077">
                      <a:lumMod val="40000"/>
                      <a:lumOff val="60000"/>
                      <a:shade val="30000"/>
                      <a:satMod val="115000"/>
                    </a:srgbClr>
                  </a:gs>
                  <a:gs pos="50000">
                    <a:srgbClr val="6D2077">
                      <a:lumMod val="40000"/>
                      <a:lumOff val="60000"/>
                      <a:shade val="67500"/>
                      <a:satMod val="115000"/>
                    </a:srgbClr>
                  </a:gs>
                  <a:gs pos="100000">
                    <a:srgbClr val="6D2077">
                      <a:lumMod val="40000"/>
                      <a:lumOff val="60000"/>
                      <a:shade val="100000"/>
                      <a:satMod val="115000"/>
                    </a:srgbClr>
                  </a:gs>
                </a:gsLst>
                <a:lin ang="10800000" scaled="1"/>
                <a:tileRect/>
              </a:gradFill>
              <a:ln w="9525">
                <a:noFill/>
                <a:round/>
                <a:headEnd/>
                <a:tailEnd/>
              </a:ln>
            </p:spPr>
            <p:txBody>
              <a:bodyPr vert="horz" wrap="square" lIns="84406" tIns="42203" rIns="84406" bIns="42203"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300"/>
                  </a:spcAft>
                  <a:buClrTx/>
                  <a:buSzTx/>
                  <a:buFontTx/>
                  <a:buNone/>
                  <a:tabLst/>
                  <a:defRPr/>
                </a:pPr>
                <a:endParaRPr kumimoji="0" lang="en-GB" sz="12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sp>
            <p:nvSpPr>
              <p:cNvPr id="27" name="Oval 26">
                <a:extLst>
                  <a:ext uri="{FF2B5EF4-FFF2-40B4-BE49-F238E27FC236}">
                    <a16:creationId xmlns:a16="http://schemas.microsoft.com/office/drawing/2014/main" id="{057DC7DF-736F-0B5A-A6E7-54FB9AE0F083}"/>
                  </a:ext>
                </a:extLst>
              </p:cNvPr>
              <p:cNvSpPr/>
              <p:nvPr/>
            </p:nvSpPr>
            <p:spPr>
              <a:xfrm>
                <a:off x="10834389" y="3485173"/>
                <a:ext cx="444645" cy="444645"/>
              </a:xfrm>
              <a:prstGeom prst="ellipse">
                <a:avLst/>
              </a:prstGeom>
              <a:solidFill>
                <a:srgbClr val="00A3A1">
                  <a:lumMod val="75000"/>
                </a:srgbClr>
              </a:solidFill>
              <a:ln w="12700" cap="flat" cmpd="sng" algn="ctr">
                <a:noFill/>
                <a:prstDash val="solid"/>
                <a:miter lim="800000"/>
              </a:ln>
              <a:effectLst/>
            </p:spPr>
            <p:txBody>
              <a:bodyPr wrap="square" lIns="0" tIns="0" rIns="0" bIns="0" rtlCol="0" anchor="ctr"/>
              <a:lstStyle/>
              <a:p>
                <a:pPr marL="0" marR="0" lvl="0" indent="0" algn="ctr" defTabSz="914400" eaLnBrk="1" fontAlgn="auto" latinLnBrk="0" hangingPunct="1">
                  <a:lnSpc>
                    <a:spcPct val="100000"/>
                  </a:lnSpc>
                  <a:spcBef>
                    <a:spcPts val="0"/>
                  </a:spcBef>
                  <a:spcAft>
                    <a:spcPts val="300"/>
                  </a:spcAft>
                  <a:buClrTx/>
                  <a:buSzTx/>
                  <a:buFontTx/>
                  <a:buNone/>
                  <a:tabLst/>
                  <a:defRPr/>
                </a:pPr>
                <a:endParaRPr kumimoji="0" lang="en-US" sz="800" b="1" i="0" u="none" strike="noStrike" kern="0" cap="none" spc="0" normalizeH="0" baseline="0" noProof="0">
                  <a:ln>
                    <a:noFill/>
                  </a:ln>
                  <a:solidFill>
                    <a:srgbClr val="FFFFFF"/>
                  </a:solidFill>
                  <a:effectLst/>
                  <a:uLnTx/>
                  <a:uFillTx/>
                  <a:latin typeface="Univers for KPMG" panose="020B0603020202020204" pitchFamily="34" charset="0"/>
                  <a:ea typeface="+mn-ea"/>
                  <a:cs typeface="Arial" panose="020B0604020202020204" pitchFamily="34" charset="0"/>
                </a:endParaRPr>
              </a:p>
            </p:txBody>
          </p:sp>
          <p:sp>
            <p:nvSpPr>
              <p:cNvPr id="28" name="Oval 27">
                <a:extLst>
                  <a:ext uri="{FF2B5EF4-FFF2-40B4-BE49-F238E27FC236}">
                    <a16:creationId xmlns:a16="http://schemas.microsoft.com/office/drawing/2014/main" id="{A1F88716-4C29-69EB-2471-C6FDBB20B58C}"/>
                  </a:ext>
                </a:extLst>
              </p:cNvPr>
              <p:cNvSpPr/>
              <p:nvPr/>
            </p:nvSpPr>
            <p:spPr>
              <a:xfrm>
                <a:off x="10895769" y="2462336"/>
                <a:ext cx="444645" cy="444645"/>
              </a:xfrm>
              <a:prstGeom prst="ellipse">
                <a:avLst/>
              </a:prstGeom>
              <a:solidFill>
                <a:srgbClr val="005EB8">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30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Univers for KPMG" panose="020B0603020202020204" pitchFamily="34" charset="0"/>
                  <a:ea typeface="+mn-ea"/>
                  <a:cs typeface="Arial" panose="020B0604020202020204" pitchFamily="34" charset="0"/>
                </a:endParaRPr>
              </a:p>
            </p:txBody>
          </p:sp>
          <p:sp>
            <p:nvSpPr>
              <p:cNvPr id="29" name="Oval 28">
                <a:extLst>
                  <a:ext uri="{FF2B5EF4-FFF2-40B4-BE49-F238E27FC236}">
                    <a16:creationId xmlns:a16="http://schemas.microsoft.com/office/drawing/2014/main" id="{CBB628C0-0DAA-86F6-2176-C2560ECE6F56}"/>
                  </a:ext>
                </a:extLst>
              </p:cNvPr>
              <p:cNvSpPr/>
              <p:nvPr/>
            </p:nvSpPr>
            <p:spPr>
              <a:xfrm>
                <a:off x="10472530" y="1363395"/>
                <a:ext cx="444645" cy="444645"/>
              </a:xfrm>
              <a:prstGeom prst="ellipse">
                <a:avLst/>
              </a:prstGeom>
              <a:solidFill>
                <a:srgbClr val="6D207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30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Univers for KPMG" panose="020B0603020202020204" pitchFamily="34" charset="0"/>
                  <a:ea typeface="+mn-ea"/>
                  <a:cs typeface="Arial" panose="020B0604020202020204" pitchFamily="34" charset="0"/>
                </a:endParaRPr>
              </a:p>
            </p:txBody>
          </p:sp>
          <p:sp>
            <p:nvSpPr>
              <p:cNvPr id="30" name="Oval 29">
                <a:extLst>
                  <a:ext uri="{FF2B5EF4-FFF2-40B4-BE49-F238E27FC236}">
                    <a16:creationId xmlns:a16="http://schemas.microsoft.com/office/drawing/2014/main" id="{B4B66661-DE90-B09C-201C-CE91E04B5B23}"/>
                  </a:ext>
                </a:extLst>
              </p:cNvPr>
              <p:cNvSpPr/>
              <p:nvPr/>
            </p:nvSpPr>
            <p:spPr>
              <a:xfrm>
                <a:off x="10389744" y="4248731"/>
                <a:ext cx="444645" cy="444645"/>
              </a:xfrm>
              <a:prstGeom prst="ellipse">
                <a:avLst/>
              </a:prstGeom>
              <a:solidFill>
                <a:srgbClr val="00338D">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30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Univers for KPMG" panose="020B0603020202020204" pitchFamily="34" charset="0"/>
                  <a:ea typeface="+mn-ea"/>
                  <a:cs typeface="Arial" panose="020B0604020202020204" pitchFamily="34" charset="0"/>
                </a:endParaRPr>
              </a:p>
            </p:txBody>
          </p:sp>
        </p:grpSp>
        <p:sp>
          <p:nvSpPr>
            <p:cNvPr id="14" name="Freeform 69">
              <a:extLst>
                <a:ext uri="{FF2B5EF4-FFF2-40B4-BE49-F238E27FC236}">
                  <a16:creationId xmlns:a16="http://schemas.microsoft.com/office/drawing/2014/main" id="{8CB469FB-751F-A1E6-8063-E27378229CCD}"/>
                </a:ext>
              </a:extLst>
            </p:cNvPr>
            <p:cNvSpPr>
              <a:spLocks noEditPoints="1"/>
            </p:cNvSpPr>
            <p:nvPr/>
          </p:nvSpPr>
          <p:spPr bwMode="auto">
            <a:xfrm>
              <a:off x="11029715" y="4771612"/>
              <a:ext cx="407222" cy="233002"/>
            </a:xfrm>
            <a:custGeom>
              <a:avLst/>
              <a:gdLst>
                <a:gd name="T0" fmla="*/ 63 w 1268"/>
                <a:gd name="T1" fmla="*/ 759 h 866"/>
                <a:gd name="T2" fmla="*/ 2 w 1268"/>
                <a:gd name="T3" fmla="*/ 707 h 866"/>
                <a:gd name="T4" fmla="*/ 20 w 1268"/>
                <a:gd name="T5" fmla="*/ 591 h 866"/>
                <a:gd name="T6" fmla="*/ 164 w 1268"/>
                <a:gd name="T7" fmla="*/ 512 h 866"/>
                <a:gd name="T8" fmla="*/ 170 w 1268"/>
                <a:gd name="T9" fmla="*/ 438 h 866"/>
                <a:gd name="T10" fmla="*/ 148 w 1268"/>
                <a:gd name="T11" fmla="*/ 386 h 866"/>
                <a:gd name="T12" fmla="*/ 121 w 1268"/>
                <a:gd name="T13" fmla="*/ 340 h 866"/>
                <a:gd name="T14" fmla="*/ 126 w 1268"/>
                <a:gd name="T15" fmla="*/ 289 h 866"/>
                <a:gd name="T16" fmla="*/ 147 w 1268"/>
                <a:gd name="T17" fmla="*/ 289 h 866"/>
                <a:gd name="T18" fmla="*/ 156 w 1268"/>
                <a:gd name="T19" fmla="*/ 162 h 866"/>
                <a:gd name="T20" fmla="*/ 257 w 1268"/>
                <a:gd name="T21" fmla="*/ 94 h 866"/>
                <a:gd name="T22" fmla="*/ 333 w 1268"/>
                <a:gd name="T23" fmla="*/ 109 h 866"/>
                <a:gd name="T24" fmla="*/ 400 w 1268"/>
                <a:gd name="T25" fmla="*/ 210 h 866"/>
                <a:gd name="T26" fmla="*/ 400 w 1268"/>
                <a:gd name="T27" fmla="*/ 292 h 866"/>
                <a:gd name="T28" fmla="*/ 425 w 1268"/>
                <a:gd name="T29" fmla="*/ 301 h 866"/>
                <a:gd name="T30" fmla="*/ 412 w 1268"/>
                <a:gd name="T31" fmla="*/ 368 h 866"/>
                <a:gd name="T32" fmla="*/ 390 w 1268"/>
                <a:gd name="T33" fmla="*/ 386 h 866"/>
                <a:gd name="T34" fmla="*/ 361 w 1268"/>
                <a:gd name="T35" fmla="*/ 473 h 866"/>
                <a:gd name="T36" fmla="*/ 422 w 1268"/>
                <a:gd name="T37" fmla="*/ 548 h 866"/>
                <a:gd name="T38" fmla="*/ 304 w 1268"/>
                <a:gd name="T39" fmla="*/ 632 h 866"/>
                <a:gd name="T40" fmla="*/ 1252 w 1268"/>
                <a:gd name="T41" fmla="*/ 609 h 866"/>
                <a:gd name="T42" fmla="*/ 1137 w 1268"/>
                <a:gd name="T43" fmla="*/ 543 h 866"/>
                <a:gd name="T44" fmla="*/ 1117 w 1268"/>
                <a:gd name="T45" fmla="*/ 488 h 866"/>
                <a:gd name="T46" fmla="*/ 1219 w 1268"/>
                <a:gd name="T47" fmla="*/ 445 h 866"/>
                <a:gd name="T48" fmla="*/ 1227 w 1268"/>
                <a:gd name="T49" fmla="*/ 400 h 866"/>
                <a:gd name="T50" fmla="*/ 1182 w 1268"/>
                <a:gd name="T51" fmla="*/ 311 h 866"/>
                <a:gd name="T52" fmla="*/ 1134 w 1268"/>
                <a:gd name="T53" fmla="*/ 171 h 866"/>
                <a:gd name="T54" fmla="*/ 1009 w 1268"/>
                <a:gd name="T55" fmla="*/ 135 h 866"/>
                <a:gd name="T56" fmla="*/ 912 w 1268"/>
                <a:gd name="T57" fmla="*/ 214 h 866"/>
                <a:gd name="T58" fmla="*/ 869 w 1268"/>
                <a:gd name="T59" fmla="*/ 378 h 866"/>
                <a:gd name="T60" fmla="*/ 828 w 1268"/>
                <a:gd name="T61" fmla="*/ 424 h 866"/>
                <a:gd name="T62" fmla="*/ 917 w 1268"/>
                <a:gd name="T63" fmla="*/ 469 h 866"/>
                <a:gd name="T64" fmla="*/ 956 w 1268"/>
                <a:gd name="T65" fmla="*/ 522 h 866"/>
                <a:gd name="T66" fmla="*/ 962 w 1268"/>
                <a:gd name="T67" fmla="*/ 593 h 866"/>
                <a:gd name="T68" fmla="*/ 1018 w 1268"/>
                <a:gd name="T69" fmla="*/ 718 h 866"/>
                <a:gd name="T70" fmla="*/ 1200 w 1268"/>
                <a:gd name="T71" fmla="*/ 754 h 866"/>
                <a:gd name="T72" fmla="*/ 1267 w 1268"/>
                <a:gd name="T73" fmla="*/ 705 h 866"/>
                <a:gd name="T74" fmla="*/ 933 w 1268"/>
                <a:gd name="T75" fmla="*/ 607 h 866"/>
                <a:gd name="T76" fmla="*/ 766 w 1268"/>
                <a:gd name="T77" fmla="*/ 506 h 866"/>
                <a:gd name="T78" fmla="*/ 798 w 1268"/>
                <a:gd name="T79" fmla="*/ 379 h 866"/>
                <a:gd name="T80" fmla="*/ 823 w 1268"/>
                <a:gd name="T81" fmla="*/ 367 h 866"/>
                <a:gd name="T82" fmla="*/ 849 w 1268"/>
                <a:gd name="T83" fmla="*/ 285 h 866"/>
                <a:gd name="T84" fmla="*/ 826 w 1268"/>
                <a:gd name="T85" fmla="*/ 254 h 866"/>
                <a:gd name="T86" fmla="*/ 819 w 1268"/>
                <a:gd name="T87" fmla="*/ 124 h 866"/>
                <a:gd name="T88" fmla="*/ 704 w 1268"/>
                <a:gd name="T89" fmla="*/ 7 h 866"/>
                <a:gd name="T90" fmla="*/ 551 w 1268"/>
                <a:gd name="T91" fmla="*/ 29 h 866"/>
                <a:gd name="T92" fmla="*/ 474 w 1268"/>
                <a:gd name="T93" fmla="*/ 176 h 866"/>
                <a:gd name="T94" fmla="*/ 473 w 1268"/>
                <a:gd name="T95" fmla="*/ 254 h 866"/>
                <a:gd name="T96" fmla="*/ 455 w 1268"/>
                <a:gd name="T97" fmla="*/ 294 h 866"/>
                <a:gd name="T98" fmla="*/ 481 w 1268"/>
                <a:gd name="T99" fmla="*/ 371 h 866"/>
                <a:gd name="T100" fmla="*/ 506 w 1268"/>
                <a:gd name="T101" fmla="*/ 378 h 866"/>
                <a:gd name="T102" fmla="*/ 533 w 1268"/>
                <a:gd name="T103" fmla="*/ 513 h 866"/>
                <a:gd name="T104" fmla="*/ 356 w 1268"/>
                <a:gd name="T105" fmla="*/ 615 h 866"/>
                <a:gd name="T106" fmla="*/ 308 w 1268"/>
                <a:gd name="T107" fmla="*/ 720 h 866"/>
                <a:gd name="T108" fmla="*/ 332 w 1268"/>
                <a:gd name="T109" fmla="*/ 829 h 866"/>
                <a:gd name="T110" fmla="*/ 544 w 1268"/>
                <a:gd name="T111" fmla="*/ 865 h 866"/>
                <a:gd name="T112" fmla="*/ 932 w 1268"/>
                <a:gd name="T113" fmla="*/ 847 h 866"/>
                <a:gd name="T114" fmla="*/ 992 w 1268"/>
                <a:gd name="T115" fmla="*/ 772 h 866"/>
                <a:gd name="T116" fmla="*/ 972 w 1268"/>
                <a:gd name="T117" fmla="*/ 644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68" h="866">
                  <a:moveTo>
                    <a:pt x="280" y="772"/>
                  </a:moveTo>
                  <a:lnTo>
                    <a:pt x="275" y="772"/>
                  </a:lnTo>
                  <a:lnTo>
                    <a:pt x="271" y="772"/>
                  </a:lnTo>
                  <a:lnTo>
                    <a:pt x="226" y="771"/>
                  </a:lnTo>
                  <a:lnTo>
                    <a:pt x="187" y="770"/>
                  </a:lnTo>
                  <a:lnTo>
                    <a:pt x="153" y="769"/>
                  </a:lnTo>
                  <a:lnTo>
                    <a:pt x="125" y="767"/>
                  </a:lnTo>
                  <a:lnTo>
                    <a:pt x="100" y="765"/>
                  </a:lnTo>
                  <a:lnTo>
                    <a:pt x="79" y="762"/>
                  </a:lnTo>
                  <a:lnTo>
                    <a:pt x="63" y="759"/>
                  </a:lnTo>
                  <a:lnTo>
                    <a:pt x="49" y="756"/>
                  </a:lnTo>
                  <a:lnTo>
                    <a:pt x="39" y="753"/>
                  </a:lnTo>
                  <a:lnTo>
                    <a:pt x="30" y="750"/>
                  </a:lnTo>
                  <a:lnTo>
                    <a:pt x="24" y="745"/>
                  </a:lnTo>
                  <a:lnTo>
                    <a:pt x="20" y="742"/>
                  </a:lnTo>
                  <a:lnTo>
                    <a:pt x="13" y="734"/>
                  </a:lnTo>
                  <a:lnTo>
                    <a:pt x="8" y="727"/>
                  </a:lnTo>
                  <a:lnTo>
                    <a:pt x="6" y="722"/>
                  </a:lnTo>
                  <a:lnTo>
                    <a:pt x="4" y="715"/>
                  </a:lnTo>
                  <a:lnTo>
                    <a:pt x="2" y="707"/>
                  </a:lnTo>
                  <a:lnTo>
                    <a:pt x="1" y="698"/>
                  </a:lnTo>
                  <a:lnTo>
                    <a:pt x="0" y="678"/>
                  </a:lnTo>
                  <a:lnTo>
                    <a:pt x="1" y="655"/>
                  </a:lnTo>
                  <a:lnTo>
                    <a:pt x="2" y="645"/>
                  </a:lnTo>
                  <a:lnTo>
                    <a:pt x="4" y="634"/>
                  </a:lnTo>
                  <a:lnTo>
                    <a:pt x="6" y="624"/>
                  </a:lnTo>
                  <a:lnTo>
                    <a:pt x="9" y="614"/>
                  </a:lnTo>
                  <a:lnTo>
                    <a:pt x="12" y="605"/>
                  </a:lnTo>
                  <a:lnTo>
                    <a:pt x="15" y="597"/>
                  </a:lnTo>
                  <a:lnTo>
                    <a:pt x="20" y="591"/>
                  </a:lnTo>
                  <a:lnTo>
                    <a:pt x="24" y="587"/>
                  </a:lnTo>
                  <a:lnTo>
                    <a:pt x="30" y="580"/>
                  </a:lnTo>
                  <a:lnTo>
                    <a:pt x="39" y="574"/>
                  </a:lnTo>
                  <a:lnTo>
                    <a:pt x="48" y="566"/>
                  </a:lnTo>
                  <a:lnTo>
                    <a:pt x="60" y="560"/>
                  </a:lnTo>
                  <a:lnTo>
                    <a:pt x="92" y="545"/>
                  </a:lnTo>
                  <a:lnTo>
                    <a:pt x="126" y="530"/>
                  </a:lnTo>
                  <a:lnTo>
                    <a:pt x="140" y="524"/>
                  </a:lnTo>
                  <a:lnTo>
                    <a:pt x="154" y="518"/>
                  </a:lnTo>
                  <a:lnTo>
                    <a:pt x="164" y="512"/>
                  </a:lnTo>
                  <a:lnTo>
                    <a:pt x="170" y="508"/>
                  </a:lnTo>
                  <a:lnTo>
                    <a:pt x="173" y="503"/>
                  </a:lnTo>
                  <a:lnTo>
                    <a:pt x="178" y="493"/>
                  </a:lnTo>
                  <a:lnTo>
                    <a:pt x="180" y="487"/>
                  </a:lnTo>
                  <a:lnTo>
                    <a:pt x="181" y="481"/>
                  </a:lnTo>
                  <a:lnTo>
                    <a:pt x="182" y="473"/>
                  </a:lnTo>
                  <a:lnTo>
                    <a:pt x="181" y="466"/>
                  </a:lnTo>
                  <a:lnTo>
                    <a:pt x="180" y="459"/>
                  </a:lnTo>
                  <a:lnTo>
                    <a:pt x="178" y="453"/>
                  </a:lnTo>
                  <a:lnTo>
                    <a:pt x="170" y="438"/>
                  </a:lnTo>
                  <a:lnTo>
                    <a:pt x="165" y="422"/>
                  </a:lnTo>
                  <a:lnTo>
                    <a:pt x="161" y="404"/>
                  </a:lnTo>
                  <a:lnTo>
                    <a:pt x="156" y="386"/>
                  </a:lnTo>
                  <a:lnTo>
                    <a:pt x="154" y="386"/>
                  </a:lnTo>
                  <a:lnTo>
                    <a:pt x="152" y="386"/>
                  </a:lnTo>
                  <a:lnTo>
                    <a:pt x="151" y="386"/>
                  </a:lnTo>
                  <a:lnTo>
                    <a:pt x="151" y="386"/>
                  </a:lnTo>
                  <a:lnTo>
                    <a:pt x="151" y="386"/>
                  </a:lnTo>
                  <a:lnTo>
                    <a:pt x="151" y="386"/>
                  </a:lnTo>
                  <a:lnTo>
                    <a:pt x="148" y="386"/>
                  </a:lnTo>
                  <a:lnTo>
                    <a:pt x="144" y="385"/>
                  </a:lnTo>
                  <a:lnTo>
                    <a:pt x="140" y="384"/>
                  </a:lnTo>
                  <a:lnTo>
                    <a:pt x="137" y="381"/>
                  </a:lnTo>
                  <a:lnTo>
                    <a:pt x="135" y="378"/>
                  </a:lnTo>
                  <a:lnTo>
                    <a:pt x="133" y="375"/>
                  </a:lnTo>
                  <a:lnTo>
                    <a:pt x="131" y="368"/>
                  </a:lnTo>
                  <a:lnTo>
                    <a:pt x="130" y="365"/>
                  </a:lnTo>
                  <a:lnTo>
                    <a:pt x="129" y="361"/>
                  </a:lnTo>
                  <a:lnTo>
                    <a:pt x="126" y="350"/>
                  </a:lnTo>
                  <a:lnTo>
                    <a:pt x="121" y="340"/>
                  </a:lnTo>
                  <a:lnTo>
                    <a:pt x="119" y="332"/>
                  </a:lnTo>
                  <a:lnTo>
                    <a:pt x="118" y="327"/>
                  </a:lnTo>
                  <a:lnTo>
                    <a:pt x="116" y="321"/>
                  </a:lnTo>
                  <a:lnTo>
                    <a:pt x="115" y="312"/>
                  </a:lnTo>
                  <a:lnTo>
                    <a:pt x="115" y="304"/>
                  </a:lnTo>
                  <a:lnTo>
                    <a:pt x="116" y="301"/>
                  </a:lnTo>
                  <a:lnTo>
                    <a:pt x="117" y="297"/>
                  </a:lnTo>
                  <a:lnTo>
                    <a:pt x="119" y="294"/>
                  </a:lnTo>
                  <a:lnTo>
                    <a:pt x="121" y="292"/>
                  </a:lnTo>
                  <a:lnTo>
                    <a:pt x="126" y="289"/>
                  </a:lnTo>
                  <a:lnTo>
                    <a:pt x="131" y="289"/>
                  </a:lnTo>
                  <a:lnTo>
                    <a:pt x="132" y="289"/>
                  </a:lnTo>
                  <a:lnTo>
                    <a:pt x="134" y="289"/>
                  </a:lnTo>
                  <a:lnTo>
                    <a:pt x="137" y="290"/>
                  </a:lnTo>
                  <a:lnTo>
                    <a:pt x="140" y="292"/>
                  </a:lnTo>
                  <a:lnTo>
                    <a:pt x="141" y="292"/>
                  </a:lnTo>
                  <a:lnTo>
                    <a:pt x="141" y="293"/>
                  </a:lnTo>
                  <a:lnTo>
                    <a:pt x="144" y="292"/>
                  </a:lnTo>
                  <a:lnTo>
                    <a:pt x="145" y="291"/>
                  </a:lnTo>
                  <a:lnTo>
                    <a:pt x="147" y="289"/>
                  </a:lnTo>
                  <a:lnTo>
                    <a:pt x="147" y="287"/>
                  </a:lnTo>
                  <a:lnTo>
                    <a:pt x="144" y="271"/>
                  </a:lnTo>
                  <a:lnTo>
                    <a:pt x="143" y="255"/>
                  </a:lnTo>
                  <a:lnTo>
                    <a:pt x="141" y="239"/>
                  </a:lnTo>
                  <a:lnTo>
                    <a:pt x="140" y="223"/>
                  </a:lnTo>
                  <a:lnTo>
                    <a:pt x="141" y="210"/>
                  </a:lnTo>
                  <a:lnTo>
                    <a:pt x="144" y="198"/>
                  </a:lnTo>
                  <a:lnTo>
                    <a:pt x="147" y="185"/>
                  </a:lnTo>
                  <a:lnTo>
                    <a:pt x="151" y="173"/>
                  </a:lnTo>
                  <a:lnTo>
                    <a:pt x="156" y="162"/>
                  </a:lnTo>
                  <a:lnTo>
                    <a:pt x="163" y="151"/>
                  </a:lnTo>
                  <a:lnTo>
                    <a:pt x="170" y="141"/>
                  </a:lnTo>
                  <a:lnTo>
                    <a:pt x="179" y="132"/>
                  </a:lnTo>
                  <a:lnTo>
                    <a:pt x="188" y="124"/>
                  </a:lnTo>
                  <a:lnTo>
                    <a:pt x="198" y="116"/>
                  </a:lnTo>
                  <a:lnTo>
                    <a:pt x="208" y="109"/>
                  </a:lnTo>
                  <a:lnTo>
                    <a:pt x="220" y="103"/>
                  </a:lnTo>
                  <a:lnTo>
                    <a:pt x="232" y="99"/>
                  </a:lnTo>
                  <a:lnTo>
                    <a:pt x="244" y="96"/>
                  </a:lnTo>
                  <a:lnTo>
                    <a:pt x="257" y="94"/>
                  </a:lnTo>
                  <a:lnTo>
                    <a:pt x="271" y="94"/>
                  </a:lnTo>
                  <a:lnTo>
                    <a:pt x="271" y="94"/>
                  </a:lnTo>
                  <a:lnTo>
                    <a:pt x="271" y="94"/>
                  </a:lnTo>
                  <a:lnTo>
                    <a:pt x="271" y="94"/>
                  </a:lnTo>
                  <a:lnTo>
                    <a:pt x="271" y="94"/>
                  </a:lnTo>
                  <a:lnTo>
                    <a:pt x="284" y="94"/>
                  </a:lnTo>
                  <a:lnTo>
                    <a:pt x="297" y="96"/>
                  </a:lnTo>
                  <a:lnTo>
                    <a:pt x="310" y="99"/>
                  </a:lnTo>
                  <a:lnTo>
                    <a:pt x="322" y="103"/>
                  </a:lnTo>
                  <a:lnTo>
                    <a:pt x="333" y="109"/>
                  </a:lnTo>
                  <a:lnTo>
                    <a:pt x="344" y="116"/>
                  </a:lnTo>
                  <a:lnTo>
                    <a:pt x="353" y="124"/>
                  </a:lnTo>
                  <a:lnTo>
                    <a:pt x="363" y="132"/>
                  </a:lnTo>
                  <a:lnTo>
                    <a:pt x="371" y="141"/>
                  </a:lnTo>
                  <a:lnTo>
                    <a:pt x="379" y="151"/>
                  </a:lnTo>
                  <a:lnTo>
                    <a:pt x="385" y="162"/>
                  </a:lnTo>
                  <a:lnTo>
                    <a:pt x="390" y="173"/>
                  </a:lnTo>
                  <a:lnTo>
                    <a:pt x="395" y="185"/>
                  </a:lnTo>
                  <a:lnTo>
                    <a:pt x="398" y="198"/>
                  </a:lnTo>
                  <a:lnTo>
                    <a:pt x="400" y="210"/>
                  </a:lnTo>
                  <a:lnTo>
                    <a:pt x="401" y="223"/>
                  </a:lnTo>
                  <a:lnTo>
                    <a:pt x="401" y="239"/>
                  </a:lnTo>
                  <a:lnTo>
                    <a:pt x="399" y="255"/>
                  </a:lnTo>
                  <a:lnTo>
                    <a:pt x="398" y="271"/>
                  </a:lnTo>
                  <a:lnTo>
                    <a:pt x="395" y="287"/>
                  </a:lnTo>
                  <a:lnTo>
                    <a:pt x="396" y="289"/>
                  </a:lnTo>
                  <a:lnTo>
                    <a:pt x="397" y="291"/>
                  </a:lnTo>
                  <a:lnTo>
                    <a:pt x="398" y="292"/>
                  </a:lnTo>
                  <a:lnTo>
                    <a:pt x="400" y="293"/>
                  </a:lnTo>
                  <a:lnTo>
                    <a:pt x="400" y="292"/>
                  </a:lnTo>
                  <a:lnTo>
                    <a:pt x="401" y="292"/>
                  </a:lnTo>
                  <a:lnTo>
                    <a:pt x="404" y="290"/>
                  </a:lnTo>
                  <a:lnTo>
                    <a:pt x="407" y="289"/>
                  </a:lnTo>
                  <a:lnTo>
                    <a:pt x="409" y="289"/>
                  </a:lnTo>
                  <a:lnTo>
                    <a:pt x="410" y="289"/>
                  </a:lnTo>
                  <a:lnTo>
                    <a:pt x="416" y="289"/>
                  </a:lnTo>
                  <a:lnTo>
                    <a:pt x="421" y="292"/>
                  </a:lnTo>
                  <a:lnTo>
                    <a:pt x="422" y="294"/>
                  </a:lnTo>
                  <a:lnTo>
                    <a:pt x="424" y="297"/>
                  </a:lnTo>
                  <a:lnTo>
                    <a:pt x="425" y="301"/>
                  </a:lnTo>
                  <a:lnTo>
                    <a:pt x="426" y="304"/>
                  </a:lnTo>
                  <a:lnTo>
                    <a:pt x="426" y="312"/>
                  </a:lnTo>
                  <a:lnTo>
                    <a:pt x="425" y="321"/>
                  </a:lnTo>
                  <a:lnTo>
                    <a:pt x="423" y="327"/>
                  </a:lnTo>
                  <a:lnTo>
                    <a:pt x="422" y="332"/>
                  </a:lnTo>
                  <a:lnTo>
                    <a:pt x="420" y="340"/>
                  </a:lnTo>
                  <a:lnTo>
                    <a:pt x="417" y="350"/>
                  </a:lnTo>
                  <a:lnTo>
                    <a:pt x="414" y="361"/>
                  </a:lnTo>
                  <a:lnTo>
                    <a:pt x="412" y="365"/>
                  </a:lnTo>
                  <a:lnTo>
                    <a:pt x="412" y="368"/>
                  </a:lnTo>
                  <a:lnTo>
                    <a:pt x="408" y="375"/>
                  </a:lnTo>
                  <a:lnTo>
                    <a:pt x="406" y="378"/>
                  </a:lnTo>
                  <a:lnTo>
                    <a:pt x="404" y="381"/>
                  </a:lnTo>
                  <a:lnTo>
                    <a:pt x="401" y="384"/>
                  </a:lnTo>
                  <a:lnTo>
                    <a:pt x="398" y="385"/>
                  </a:lnTo>
                  <a:lnTo>
                    <a:pt x="394" y="386"/>
                  </a:lnTo>
                  <a:lnTo>
                    <a:pt x="390" y="386"/>
                  </a:lnTo>
                  <a:lnTo>
                    <a:pt x="390" y="386"/>
                  </a:lnTo>
                  <a:lnTo>
                    <a:pt x="390" y="386"/>
                  </a:lnTo>
                  <a:lnTo>
                    <a:pt x="390" y="386"/>
                  </a:lnTo>
                  <a:lnTo>
                    <a:pt x="390" y="386"/>
                  </a:lnTo>
                  <a:lnTo>
                    <a:pt x="387" y="386"/>
                  </a:lnTo>
                  <a:lnTo>
                    <a:pt x="385" y="386"/>
                  </a:lnTo>
                  <a:lnTo>
                    <a:pt x="381" y="404"/>
                  </a:lnTo>
                  <a:lnTo>
                    <a:pt x="377" y="422"/>
                  </a:lnTo>
                  <a:lnTo>
                    <a:pt x="371" y="438"/>
                  </a:lnTo>
                  <a:lnTo>
                    <a:pt x="364" y="453"/>
                  </a:lnTo>
                  <a:lnTo>
                    <a:pt x="362" y="459"/>
                  </a:lnTo>
                  <a:lnTo>
                    <a:pt x="361" y="466"/>
                  </a:lnTo>
                  <a:lnTo>
                    <a:pt x="361" y="473"/>
                  </a:lnTo>
                  <a:lnTo>
                    <a:pt x="361" y="481"/>
                  </a:lnTo>
                  <a:lnTo>
                    <a:pt x="362" y="487"/>
                  </a:lnTo>
                  <a:lnTo>
                    <a:pt x="364" y="493"/>
                  </a:lnTo>
                  <a:lnTo>
                    <a:pt x="368" y="503"/>
                  </a:lnTo>
                  <a:lnTo>
                    <a:pt x="371" y="508"/>
                  </a:lnTo>
                  <a:lnTo>
                    <a:pt x="381" y="515"/>
                  </a:lnTo>
                  <a:lnTo>
                    <a:pt x="397" y="522"/>
                  </a:lnTo>
                  <a:lnTo>
                    <a:pt x="418" y="531"/>
                  </a:lnTo>
                  <a:lnTo>
                    <a:pt x="441" y="541"/>
                  </a:lnTo>
                  <a:lnTo>
                    <a:pt x="422" y="548"/>
                  </a:lnTo>
                  <a:lnTo>
                    <a:pt x="404" y="557"/>
                  </a:lnTo>
                  <a:lnTo>
                    <a:pt x="386" y="565"/>
                  </a:lnTo>
                  <a:lnTo>
                    <a:pt x="369" y="574"/>
                  </a:lnTo>
                  <a:lnTo>
                    <a:pt x="353" y="583"/>
                  </a:lnTo>
                  <a:lnTo>
                    <a:pt x="340" y="593"/>
                  </a:lnTo>
                  <a:lnTo>
                    <a:pt x="328" y="602"/>
                  </a:lnTo>
                  <a:lnTo>
                    <a:pt x="318" y="612"/>
                  </a:lnTo>
                  <a:lnTo>
                    <a:pt x="313" y="617"/>
                  </a:lnTo>
                  <a:lnTo>
                    <a:pt x="308" y="625"/>
                  </a:lnTo>
                  <a:lnTo>
                    <a:pt x="304" y="632"/>
                  </a:lnTo>
                  <a:lnTo>
                    <a:pt x="299" y="641"/>
                  </a:lnTo>
                  <a:lnTo>
                    <a:pt x="295" y="650"/>
                  </a:lnTo>
                  <a:lnTo>
                    <a:pt x="292" y="660"/>
                  </a:lnTo>
                  <a:lnTo>
                    <a:pt x="289" y="670"/>
                  </a:lnTo>
                  <a:lnTo>
                    <a:pt x="286" y="681"/>
                  </a:lnTo>
                  <a:lnTo>
                    <a:pt x="282" y="703"/>
                  </a:lnTo>
                  <a:lnTo>
                    <a:pt x="279" y="726"/>
                  </a:lnTo>
                  <a:lnTo>
                    <a:pt x="279" y="750"/>
                  </a:lnTo>
                  <a:lnTo>
                    <a:pt x="280" y="772"/>
                  </a:lnTo>
                  <a:close/>
                  <a:moveTo>
                    <a:pt x="1252" y="609"/>
                  </a:moveTo>
                  <a:lnTo>
                    <a:pt x="1250" y="606"/>
                  </a:lnTo>
                  <a:lnTo>
                    <a:pt x="1248" y="602"/>
                  </a:lnTo>
                  <a:lnTo>
                    <a:pt x="1243" y="597"/>
                  </a:lnTo>
                  <a:lnTo>
                    <a:pt x="1237" y="592"/>
                  </a:lnTo>
                  <a:lnTo>
                    <a:pt x="1228" y="585"/>
                  </a:lnTo>
                  <a:lnTo>
                    <a:pt x="1219" y="580"/>
                  </a:lnTo>
                  <a:lnTo>
                    <a:pt x="1191" y="566"/>
                  </a:lnTo>
                  <a:lnTo>
                    <a:pt x="1161" y="555"/>
                  </a:lnTo>
                  <a:lnTo>
                    <a:pt x="1148" y="548"/>
                  </a:lnTo>
                  <a:lnTo>
                    <a:pt x="1137" y="543"/>
                  </a:lnTo>
                  <a:lnTo>
                    <a:pt x="1128" y="539"/>
                  </a:lnTo>
                  <a:lnTo>
                    <a:pt x="1123" y="535"/>
                  </a:lnTo>
                  <a:lnTo>
                    <a:pt x="1120" y="530"/>
                  </a:lnTo>
                  <a:lnTo>
                    <a:pt x="1116" y="522"/>
                  </a:lnTo>
                  <a:lnTo>
                    <a:pt x="1115" y="517"/>
                  </a:lnTo>
                  <a:lnTo>
                    <a:pt x="1114" y="511"/>
                  </a:lnTo>
                  <a:lnTo>
                    <a:pt x="1114" y="505"/>
                  </a:lnTo>
                  <a:lnTo>
                    <a:pt x="1114" y="499"/>
                  </a:lnTo>
                  <a:lnTo>
                    <a:pt x="1115" y="493"/>
                  </a:lnTo>
                  <a:lnTo>
                    <a:pt x="1117" y="488"/>
                  </a:lnTo>
                  <a:lnTo>
                    <a:pt x="1120" y="482"/>
                  </a:lnTo>
                  <a:lnTo>
                    <a:pt x="1122" y="474"/>
                  </a:lnTo>
                  <a:lnTo>
                    <a:pt x="1139" y="472"/>
                  </a:lnTo>
                  <a:lnTo>
                    <a:pt x="1154" y="469"/>
                  </a:lnTo>
                  <a:lnTo>
                    <a:pt x="1168" y="466"/>
                  </a:lnTo>
                  <a:lnTo>
                    <a:pt x="1180" y="462"/>
                  </a:lnTo>
                  <a:lnTo>
                    <a:pt x="1192" y="458"/>
                  </a:lnTo>
                  <a:lnTo>
                    <a:pt x="1202" y="454"/>
                  </a:lnTo>
                  <a:lnTo>
                    <a:pt x="1211" y="450"/>
                  </a:lnTo>
                  <a:lnTo>
                    <a:pt x="1219" y="445"/>
                  </a:lnTo>
                  <a:lnTo>
                    <a:pt x="1226" y="440"/>
                  </a:lnTo>
                  <a:lnTo>
                    <a:pt x="1231" y="436"/>
                  </a:lnTo>
                  <a:lnTo>
                    <a:pt x="1237" y="431"/>
                  </a:lnTo>
                  <a:lnTo>
                    <a:pt x="1240" y="427"/>
                  </a:lnTo>
                  <a:lnTo>
                    <a:pt x="1243" y="421"/>
                  </a:lnTo>
                  <a:lnTo>
                    <a:pt x="1245" y="417"/>
                  </a:lnTo>
                  <a:lnTo>
                    <a:pt x="1247" y="413"/>
                  </a:lnTo>
                  <a:lnTo>
                    <a:pt x="1247" y="410"/>
                  </a:lnTo>
                  <a:lnTo>
                    <a:pt x="1237" y="405"/>
                  </a:lnTo>
                  <a:lnTo>
                    <a:pt x="1227" y="400"/>
                  </a:lnTo>
                  <a:lnTo>
                    <a:pt x="1219" y="395"/>
                  </a:lnTo>
                  <a:lnTo>
                    <a:pt x="1211" y="387"/>
                  </a:lnTo>
                  <a:lnTo>
                    <a:pt x="1205" y="380"/>
                  </a:lnTo>
                  <a:lnTo>
                    <a:pt x="1199" y="371"/>
                  </a:lnTo>
                  <a:lnTo>
                    <a:pt x="1195" y="363"/>
                  </a:lnTo>
                  <a:lnTo>
                    <a:pt x="1192" y="353"/>
                  </a:lnTo>
                  <a:lnTo>
                    <a:pt x="1189" y="343"/>
                  </a:lnTo>
                  <a:lnTo>
                    <a:pt x="1186" y="333"/>
                  </a:lnTo>
                  <a:lnTo>
                    <a:pt x="1184" y="322"/>
                  </a:lnTo>
                  <a:lnTo>
                    <a:pt x="1182" y="311"/>
                  </a:lnTo>
                  <a:lnTo>
                    <a:pt x="1180" y="288"/>
                  </a:lnTo>
                  <a:lnTo>
                    <a:pt x="1178" y="264"/>
                  </a:lnTo>
                  <a:lnTo>
                    <a:pt x="1176" y="251"/>
                  </a:lnTo>
                  <a:lnTo>
                    <a:pt x="1173" y="238"/>
                  </a:lnTo>
                  <a:lnTo>
                    <a:pt x="1169" y="225"/>
                  </a:lnTo>
                  <a:lnTo>
                    <a:pt x="1164" y="214"/>
                  </a:lnTo>
                  <a:lnTo>
                    <a:pt x="1158" y="202"/>
                  </a:lnTo>
                  <a:lnTo>
                    <a:pt x="1151" y="190"/>
                  </a:lnTo>
                  <a:lnTo>
                    <a:pt x="1143" y="181"/>
                  </a:lnTo>
                  <a:lnTo>
                    <a:pt x="1134" y="171"/>
                  </a:lnTo>
                  <a:lnTo>
                    <a:pt x="1124" y="163"/>
                  </a:lnTo>
                  <a:lnTo>
                    <a:pt x="1114" y="155"/>
                  </a:lnTo>
                  <a:lnTo>
                    <a:pt x="1103" y="148"/>
                  </a:lnTo>
                  <a:lnTo>
                    <a:pt x="1090" y="143"/>
                  </a:lnTo>
                  <a:lnTo>
                    <a:pt x="1078" y="138"/>
                  </a:lnTo>
                  <a:lnTo>
                    <a:pt x="1065" y="135"/>
                  </a:lnTo>
                  <a:lnTo>
                    <a:pt x="1051" y="133"/>
                  </a:lnTo>
                  <a:lnTo>
                    <a:pt x="1036" y="132"/>
                  </a:lnTo>
                  <a:lnTo>
                    <a:pt x="1023" y="133"/>
                  </a:lnTo>
                  <a:lnTo>
                    <a:pt x="1009" y="135"/>
                  </a:lnTo>
                  <a:lnTo>
                    <a:pt x="996" y="138"/>
                  </a:lnTo>
                  <a:lnTo>
                    <a:pt x="983" y="143"/>
                  </a:lnTo>
                  <a:lnTo>
                    <a:pt x="972" y="148"/>
                  </a:lnTo>
                  <a:lnTo>
                    <a:pt x="961" y="155"/>
                  </a:lnTo>
                  <a:lnTo>
                    <a:pt x="952" y="163"/>
                  </a:lnTo>
                  <a:lnTo>
                    <a:pt x="942" y="171"/>
                  </a:lnTo>
                  <a:lnTo>
                    <a:pt x="934" y="181"/>
                  </a:lnTo>
                  <a:lnTo>
                    <a:pt x="925" y="191"/>
                  </a:lnTo>
                  <a:lnTo>
                    <a:pt x="919" y="202"/>
                  </a:lnTo>
                  <a:lnTo>
                    <a:pt x="912" y="214"/>
                  </a:lnTo>
                  <a:lnTo>
                    <a:pt x="907" y="225"/>
                  </a:lnTo>
                  <a:lnTo>
                    <a:pt x="902" y="238"/>
                  </a:lnTo>
                  <a:lnTo>
                    <a:pt x="898" y="252"/>
                  </a:lnTo>
                  <a:lnTo>
                    <a:pt x="894" y="264"/>
                  </a:lnTo>
                  <a:lnTo>
                    <a:pt x="891" y="288"/>
                  </a:lnTo>
                  <a:lnTo>
                    <a:pt x="887" y="312"/>
                  </a:lnTo>
                  <a:lnTo>
                    <a:pt x="883" y="335"/>
                  </a:lnTo>
                  <a:lnTo>
                    <a:pt x="876" y="358"/>
                  </a:lnTo>
                  <a:lnTo>
                    <a:pt x="873" y="368"/>
                  </a:lnTo>
                  <a:lnTo>
                    <a:pt x="869" y="378"/>
                  </a:lnTo>
                  <a:lnTo>
                    <a:pt x="864" y="385"/>
                  </a:lnTo>
                  <a:lnTo>
                    <a:pt x="857" y="393"/>
                  </a:lnTo>
                  <a:lnTo>
                    <a:pt x="850" y="399"/>
                  </a:lnTo>
                  <a:lnTo>
                    <a:pt x="841" y="403"/>
                  </a:lnTo>
                  <a:lnTo>
                    <a:pt x="832" y="405"/>
                  </a:lnTo>
                  <a:lnTo>
                    <a:pt x="820" y="406"/>
                  </a:lnTo>
                  <a:lnTo>
                    <a:pt x="821" y="411"/>
                  </a:lnTo>
                  <a:lnTo>
                    <a:pt x="822" y="415"/>
                  </a:lnTo>
                  <a:lnTo>
                    <a:pt x="825" y="420"/>
                  </a:lnTo>
                  <a:lnTo>
                    <a:pt x="828" y="424"/>
                  </a:lnTo>
                  <a:lnTo>
                    <a:pt x="832" y="430"/>
                  </a:lnTo>
                  <a:lnTo>
                    <a:pt x="836" y="434"/>
                  </a:lnTo>
                  <a:lnTo>
                    <a:pt x="843" y="439"/>
                  </a:lnTo>
                  <a:lnTo>
                    <a:pt x="850" y="445"/>
                  </a:lnTo>
                  <a:lnTo>
                    <a:pt x="857" y="449"/>
                  </a:lnTo>
                  <a:lnTo>
                    <a:pt x="867" y="453"/>
                  </a:lnTo>
                  <a:lnTo>
                    <a:pt x="878" y="458"/>
                  </a:lnTo>
                  <a:lnTo>
                    <a:pt x="889" y="462"/>
                  </a:lnTo>
                  <a:lnTo>
                    <a:pt x="902" y="466"/>
                  </a:lnTo>
                  <a:lnTo>
                    <a:pt x="917" y="469"/>
                  </a:lnTo>
                  <a:lnTo>
                    <a:pt x="933" y="472"/>
                  </a:lnTo>
                  <a:lnTo>
                    <a:pt x="950" y="475"/>
                  </a:lnTo>
                  <a:lnTo>
                    <a:pt x="953" y="482"/>
                  </a:lnTo>
                  <a:lnTo>
                    <a:pt x="956" y="488"/>
                  </a:lnTo>
                  <a:lnTo>
                    <a:pt x="958" y="493"/>
                  </a:lnTo>
                  <a:lnTo>
                    <a:pt x="959" y="499"/>
                  </a:lnTo>
                  <a:lnTo>
                    <a:pt x="959" y="505"/>
                  </a:lnTo>
                  <a:lnTo>
                    <a:pt x="959" y="511"/>
                  </a:lnTo>
                  <a:lnTo>
                    <a:pt x="958" y="517"/>
                  </a:lnTo>
                  <a:lnTo>
                    <a:pt x="956" y="522"/>
                  </a:lnTo>
                  <a:lnTo>
                    <a:pt x="953" y="530"/>
                  </a:lnTo>
                  <a:lnTo>
                    <a:pt x="950" y="535"/>
                  </a:lnTo>
                  <a:lnTo>
                    <a:pt x="943" y="540"/>
                  </a:lnTo>
                  <a:lnTo>
                    <a:pt x="933" y="545"/>
                  </a:lnTo>
                  <a:lnTo>
                    <a:pt x="918" y="552"/>
                  </a:lnTo>
                  <a:lnTo>
                    <a:pt x="901" y="559"/>
                  </a:lnTo>
                  <a:lnTo>
                    <a:pt x="917" y="566"/>
                  </a:lnTo>
                  <a:lnTo>
                    <a:pt x="933" y="574"/>
                  </a:lnTo>
                  <a:lnTo>
                    <a:pt x="948" y="583"/>
                  </a:lnTo>
                  <a:lnTo>
                    <a:pt x="962" y="593"/>
                  </a:lnTo>
                  <a:lnTo>
                    <a:pt x="974" y="602"/>
                  </a:lnTo>
                  <a:lnTo>
                    <a:pt x="983" y="612"/>
                  </a:lnTo>
                  <a:lnTo>
                    <a:pt x="988" y="617"/>
                  </a:lnTo>
                  <a:lnTo>
                    <a:pt x="992" y="623"/>
                  </a:lnTo>
                  <a:lnTo>
                    <a:pt x="996" y="630"/>
                  </a:lnTo>
                  <a:lnTo>
                    <a:pt x="1000" y="637"/>
                  </a:lnTo>
                  <a:lnTo>
                    <a:pt x="1007" y="654"/>
                  </a:lnTo>
                  <a:lnTo>
                    <a:pt x="1012" y="674"/>
                  </a:lnTo>
                  <a:lnTo>
                    <a:pt x="1015" y="696"/>
                  </a:lnTo>
                  <a:lnTo>
                    <a:pt x="1018" y="718"/>
                  </a:lnTo>
                  <a:lnTo>
                    <a:pt x="1019" y="740"/>
                  </a:lnTo>
                  <a:lnTo>
                    <a:pt x="1020" y="762"/>
                  </a:lnTo>
                  <a:lnTo>
                    <a:pt x="1028" y="762"/>
                  </a:lnTo>
                  <a:lnTo>
                    <a:pt x="1036" y="762"/>
                  </a:lnTo>
                  <a:lnTo>
                    <a:pt x="1074" y="761"/>
                  </a:lnTo>
                  <a:lnTo>
                    <a:pt x="1108" y="761"/>
                  </a:lnTo>
                  <a:lnTo>
                    <a:pt x="1138" y="760"/>
                  </a:lnTo>
                  <a:lnTo>
                    <a:pt x="1162" y="758"/>
                  </a:lnTo>
                  <a:lnTo>
                    <a:pt x="1184" y="756"/>
                  </a:lnTo>
                  <a:lnTo>
                    <a:pt x="1200" y="754"/>
                  </a:lnTo>
                  <a:lnTo>
                    <a:pt x="1215" y="752"/>
                  </a:lnTo>
                  <a:lnTo>
                    <a:pt x="1227" y="749"/>
                  </a:lnTo>
                  <a:lnTo>
                    <a:pt x="1237" y="745"/>
                  </a:lnTo>
                  <a:lnTo>
                    <a:pt x="1243" y="743"/>
                  </a:lnTo>
                  <a:lnTo>
                    <a:pt x="1248" y="740"/>
                  </a:lnTo>
                  <a:lnTo>
                    <a:pt x="1252" y="737"/>
                  </a:lnTo>
                  <a:lnTo>
                    <a:pt x="1258" y="730"/>
                  </a:lnTo>
                  <a:lnTo>
                    <a:pt x="1262" y="723"/>
                  </a:lnTo>
                  <a:lnTo>
                    <a:pt x="1265" y="716"/>
                  </a:lnTo>
                  <a:lnTo>
                    <a:pt x="1267" y="705"/>
                  </a:lnTo>
                  <a:lnTo>
                    <a:pt x="1268" y="692"/>
                  </a:lnTo>
                  <a:lnTo>
                    <a:pt x="1268" y="678"/>
                  </a:lnTo>
                  <a:lnTo>
                    <a:pt x="1266" y="663"/>
                  </a:lnTo>
                  <a:lnTo>
                    <a:pt x="1263" y="646"/>
                  </a:lnTo>
                  <a:lnTo>
                    <a:pt x="1259" y="628"/>
                  </a:lnTo>
                  <a:lnTo>
                    <a:pt x="1252" y="609"/>
                  </a:lnTo>
                  <a:close/>
                  <a:moveTo>
                    <a:pt x="963" y="632"/>
                  </a:moveTo>
                  <a:lnTo>
                    <a:pt x="956" y="624"/>
                  </a:lnTo>
                  <a:lnTo>
                    <a:pt x="945" y="615"/>
                  </a:lnTo>
                  <a:lnTo>
                    <a:pt x="933" y="607"/>
                  </a:lnTo>
                  <a:lnTo>
                    <a:pt x="919" y="598"/>
                  </a:lnTo>
                  <a:lnTo>
                    <a:pt x="879" y="579"/>
                  </a:lnTo>
                  <a:lnTo>
                    <a:pt x="835" y="561"/>
                  </a:lnTo>
                  <a:lnTo>
                    <a:pt x="815" y="553"/>
                  </a:lnTo>
                  <a:lnTo>
                    <a:pt x="798" y="544"/>
                  </a:lnTo>
                  <a:lnTo>
                    <a:pt x="786" y="538"/>
                  </a:lnTo>
                  <a:lnTo>
                    <a:pt x="779" y="533"/>
                  </a:lnTo>
                  <a:lnTo>
                    <a:pt x="774" y="525"/>
                  </a:lnTo>
                  <a:lnTo>
                    <a:pt x="768" y="513"/>
                  </a:lnTo>
                  <a:lnTo>
                    <a:pt x="766" y="506"/>
                  </a:lnTo>
                  <a:lnTo>
                    <a:pt x="765" y="498"/>
                  </a:lnTo>
                  <a:lnTo>
                    <a:pt x="764" y="488"/>
                  </a:lnTo>
                  <a:lnTo>
                    <a:pt x="765" y="478"/>
                  </a:lnTo>
                  <a:lnTo>
                    <a:pt x="766" y="471"/>
                  </a:lnTo>
                  <a:lnTo>
                    <a:pt x="769" y="463"/>
                  </a:lnTo>
                  <a:lnTo>
                    <a:pt x="778" y="444"/>
                  </a:lnTo>
                  <a:lnTo>
                    <a:pt x="785" y="423"/>
                  </a:lnTo>
                  <a:lnTo>
                    <a:pt x="791" y="401"/>
                  </a:lnTo>
                  <a:lnTo>
                    <a:pt x="795" y="378"/>
                  </a:lnTo>
                  <a:lnTo>
                    <a:pt x="798" y="379"/>
                  </a:lnTo>
                  <a:lnTo>
                    <a:pt x="802" y="379"/>
                  </a:lnTo>
                  <a:lnTo>
                    <a:pt x="802" y="379"/>
                  </a:lnTo>
                  <a:lnTo>
                    <a:pt x="802" y="379"/>
                  </a:lnTo>
                  <a:lnTo>
                    <a:pt x="802" y="379"/>
                  </a:lnTo>
                  <a:lnTo>
                    <a:pt x="802" y="379"/>
                  </a:lnTo>
                  <a:lnTo>
                    <a:pt x="807" y="378"/>
                  </a:lnTo>
                  <a:lnTo>
                    <a:pt x="812" y="378"/>
                  </a:lnTo>
                  <a:lnTo>
                    <a:pt x="816" y="376"/>
                  </a:lnTo>
                  <a:lnTo>
                    <a:pt x="820" y="371"/>
                  </a:lnTo>
                  <a:lnTo>
                    <a:pt x="823" y="367"/>
                  </a:lnTo>
                  <a:lnTo>
                    <a:pt x="826" y="363"/>
                  </a:lnTo>
                  <a:lnTo>
                    <a:pt x="829" y="355"/>
                  </a:lnTo>
                  <a:lnTo>
                    <a:pt x="830" y="351"/>
                  </a:lnTo>
                  <a:lnTo>
                    <a:pt x="831" y="346"/>
                  </a:lnTo>
                  <a:lnTo>
                    <a:pt x="835" y="332"/>
                  </a:lnTo>
                  <a:lnTo>
                    <a:pt x="839" y="319"/>
                  </a:lnTo>
                  <a:lnTo>
                    <a:pt x="843" y="309"/>
                  </a:lnTo>
                  <a:lnTo>
                    <a:pt x="845" y="303"/>
                  </a:lnTo>
                  <a:lnTo>
                    <a:pt x="847" y="294"/>
                  </a:lnTo>
                  <a:lnTo>
                    <a:pt x="849" y="285"/>
                  </a:lnTo>
                  <a:lnTo>
                    <a:pt x="848" y="274"/>
                  </a:lnTo>
                  <a:lnTo>
                    <a:pt x="847" y="269"/>
                  </a:lnTo>
                  <a:lnTo>
                    <a:pt x="846" y="266"/>
                  </a:lnTo>
                  <a:lnTo>
                    <a:pt x="844" y="261"/>
                  </a:lnTo>
                  <a:lnTo>
                    <a:pt x="840" y="259"/>
                  </a:lnTo>
                  <a:lnTo>
                    <a:pt x="837" y="257"/>
                  </a:lnTo>
                  <a:lnTo>
                    <a:pt x="834" y="255"/>
                  </a:lnTo>
                  <a:lnTo>
                    <a:pt x="831" y="254"/>
                  </a:lnTo>
                  <a:lnTo>
                    <a:pt x="828" y="254"/>
                  </a:lnTo>
                  <a:lnTo>
                    <a:pt x="826" y="254"/>
                  </a:lnTo>
                  <a:lnTo>
                    <a:pt x="825" y="254"/>
                  </a:lnTo>
                  <a:lnTo>
                    <a:pt x="823" y="255"/>
                  </a:lnTo>
                  <a:lnTo>
                    <a:pt x="822" y="255"/>
                  </a:lnTo>
                  <a:lnTo>
                    <a:pt x="822" y="234"/>
                  </a:lnTo>
                  <a:lnTo>
                    <a:pt x="825" y="214"/>
                  </a:lnTo>
                  <a:lnTo>
                    <a:pt x="827" y="195"/>
                  </a:lnTo>
                  <a:lnTo>
                    <a:pt x="828" y="176"/>
                  </a:lnTo>
                  <a:lnTo>
                    <a:pt x="827" y="157"/>
                  </a:lnTo>
                  <a:lnTo>
                    <a:pt x="823" y="141"/>
                  </a:lnTo>
                  <a:lnTo>
                    <a:pt x="819" y="124"/>
                  </a:lnTo>
                  <a:lnTo>
                    <a:pt x="814" y="107"/>
                  </a:lnTo>
                  <a:lnTo>
                    <a:pt x="807" y="92"/>
                  </a:lnTo>
                  <a:lnTo>
                    <a:pt x="797" y="77"/>
                  </a:lnTo>
                  <a:lnTo>
                    <a:pt x="787" y="63"/>
                  </a:lnTo>
                  <a:lnTo>
                    <a:pt x="776" y="50"/>
                  </a:lnTo>
                  <a:lnTo>
                    <a:pt x="763" y="40"/>
                  </a:lnTo>
                  <a:lnTo>
                    <a:pt x="749" y="29"/>
                  </a:lnTo>
                  <a:lnTo>
                    <a:pt x="735" y="21"/>
                  </a:lnTo>
                  <a:lnTo>
                    <a:pt x="720" y="13"/>
                  </a:lnTo>
                  <a:lnTo>
                    <a:pt x="704" y="7"/>
                  </a:lnTo>
                  <a:lnTo>
                    <a:pt x="687" y="3"/>
                  </a:lnTo>
                  <a:lnTo>
                    <a:pt x="669" y="0"/>
                  </a:lnTo>
                  <a:lnTo>
                    <a:pt x="651" y="0"/>
                  </a:lnTo>
                  <a:lnTo>
                    <a:pt x="651" y="0"/>
                  </a:lnTo>
                  <a:lnTo>
                    <a:pt x="633" y="0"/>
                  </a:lnTo>
                  <a:lnTo>
                    <a:pt x="615" y="3"/>
                  </a:lnTo>
                  <a:lnTo>
                    <a:pt x="598" y="7"/>
                  </a:lnTo>
                  <a:lnTo>
                    <a:pt x="582" y="13"/>
                  </a:lnTo>
                  <a:lnTo>
                    <a:pt x="566" y="21"/>
                  </a:lnTo>
                  <a:lnTo>
                    <a:pt x="551" y="29"/>
                  </a:lnTo>
                  <a:lnTo>
                    <a:pt x="539" y="40"/>
                  </a:lnTo>
                  <a:lnTo>
                    <a:pt x="526" y="50"/>
                  </a:lnTo>
                  <a:lnTo>
                    <a:pt x="514" y="63"/>
                  </a:lnTo>
                  <a:lnTo>
                    <a:pt x="504" y="77"/>
                  </a:lnTo>
                  <a:lnTo>
                    <a:pt x="495" y="92"/>
                  </a:lnTo>
                  <a:lnTo>
                    <a:pt x="488" y="107"/>
                  </a:lnTo>
                  <a:lnTo>
                    <a:pt x="481" y="124"/>
                  </a:lnTo>
                  <a:lnTo>
                    <a:pt x="477" y="141"/>
                  </a:lnTo>
                  <a:lnTo>
                    <a:pt x="475" y="157"/>
                  </a:lnTo>
                  <a:lnTo>
                    <a:pt x="474" y="176"/>
                  </a:lnTo>
                  <a:lnTo>
                    <a:pt x="475" y="195"/>
                  </a:lnTo>
                  <a:lnTo>
                    <a:pt x="477" y="215"/>
                  </a:lnTo>
                  <a:lnTo>
                    <a:pt x="478" y="224"/>
                  </a:lnTo>
                  <a:lnTo>
                    <a:pt x="479" y="235"/>
                  </a:lnTo>
                  <a:lnTo>
                    <a:pt x="479" y="244"/>
                  </a:lnTo>
                  <a:lnTo>
                    <a:pt x="479" y="255"/>
                  </a:lnTo>
                  <a:lnTo>
                    <a:pt x="478" y="254"/>
                  </a:lnTo>
                  <a:lnTo>
                    <a:pt x="477" y="254"/>
                  </a:lnTo>
                  <a:lnTo>
                    <a:pt x="475" y="254"/>
                  </a:lnTo>
                  <a:lnTo>
                    <a:pt x="473" y="254"/>
                  </a:lnTo>
                  <a:lnTo>
                    <a:pt x="470" y="254"/>
                  </a:lnTo>
                  <a:lnTo>
                    <a:pt x="467" y="255"/>
                  </a:lnTo>
                  <a:lnTo>
                    <a:pt x="463" y="257"/>
                  </a:lnTo>
                  <a:lnTo>
                    <a:pt x="460" y="259"/>
                  </a:lnTo>
                  <a:lnTo>
                    <a:pt x="458" y="261"/>
                  </a:lnTo>
                  <a:lnTo>
                    <a:pt x="456" y="266"/>
                  </a:lnTo>
                  <a:lnTo>
                    <a:pt x="454" y="269"/>
                  </a:lnTo>
                  <a:lnTo>
                    <a:pt x="453" y="274"/>
                  </a:lnTo>
                  <a:lnTo>
                    <a:pt x="453" y="285"/>
                  </a:lnTo>
                  <a:lnTo>
                    <a:pt x="455" y="294"/>
                  </a:lnTo>
                  <a:lnTo>
                    <a:pt x="457" y="303"/>
                  </a:lnTo>
                  <a:lnTo>
                    <a:pt x="459" y="309"/>
                  </a:lnTo>
                  <a:lnTo>
                    <a:pt x="461" y="319"/>
                  </a:lnTo>
                  <a:lnTo>
                    <a:pt x="466" y="332"/>
                  </a:lnTo>
                  <a:lnTo>
                    <a:pt x="470" y="346"/>
                  </a:lnTo>
                  <a:lnTo>
                    <a:pt x="472" y="351"/>
                  </a:lnTo>
                  <a:lnTo>
                    <a:pt x="473" y="355"/>
                  </a:lnTo>
                  <a:lnTo>
                    <a:pt x="476" y="363"/>
                  </a:lnTo>
                  <a:lnTo>
                    <a:pt x="478" y="367"/>
                  </a:lnTo>
                  <a:lnTo>
                    <a:pt x="481" y="371"/>
                  </a:lnTo>
                  <a:lnTo>
                    <a:pt x="485" y="376"/>
                  </a:lnTo>
                  <a:lnTo>
                    <a:pt x="490" y="378"/>
                  </a:lnTo>
                  <a:lnTo>
                    <a:pt x="494" y="378"/>
                  </a:lnTo>
                  <a:lnTo>
                    <a:pt x="499" y="379"/>
                  </a:lnTo>
                  <a:lnTo>
                    <a:pt x="499" y="379"/>
                  </a:lnTo>
                  <a:lnTo>
                    <a:pt x="499" y="379"/>
                  </a:lnTo>
                  <a:lnTo>
                    <a:pt x="499" y="379"/>
                  </a:lnTo>
                  <a:lnTo>
                    <a:pt x="499" y="379"/>
                  </a:lnTo>
                  <a:lnTo>
                    <a:pt x="503" y="379"/>
                  </a:lnTo>
                  <a:lnTo>
                    <a:pt x="506" y="378"/>
                  </a:lnTo>
                  <a:lnTo>
                    <a:pt x="511" y="401"/>
                  </a:lnTo>
                  <a:lnTo>
                    <a:pt x="516" y="423"/>
                  </a:lnTo>
                  <a:lnTo>
                    <a:pt x="524" y="444"/>
                  </a:lnTo>
                  <a:lnTo>
                    <a:pt x="532" y="463"/>
                  </a:lnTo>
                  <a:lnTo>
                    <a:pt x="534" y="471"/>
                  </a:lnTo>
                  <a:lnTo>
                    <a:pt x="537" y="478"/>
                  </a:lnTo>
                  <a:lnTo>
                    <a:pt x="538" y="488"/>
                  </a:lnTo>
                  <a:lnTo>
                    <a:pt x="537" y="498"/>
                  </a:lnTo>
                  <a:lnTo>
                    <a:pt x="535" y="506"/>
                  </a:lnTo>
                  <a:lnTo>
                    <a:pt x="533" y="513"/>
                  </a:lnTo>
                  <a:lnTo>
                    <a:pt x="528" y="525"/>
                  </a:lnTo>
                  <a:lnTo>
                    <a:pt x="523" y="533"/>
                  </a:lnTo>
                  <a:lnTo>
                    <a:pt x="515" y="538"/>
                  </a:lnTo>
                  <a:lnTo>
                    <a:pt x="503" y="544"/>
                  </a:lnTo>
                  <a:lnTo>
                    <a:pt x="486" y="553"/>
                  </a:lnTo>
                  <a:lnTo>
                    <a:pt x="467" y="561"/>
                  </a:lnTo>
                  <a:lnTo>
                    <a:pt x="423" y="579"/>
                  </a:lnTo>
                  <a:lnTo>
                    <a:pt x="383" y="598"/>
                  </a:lnTo>
                  <a:lnTo>
                    <a:pt x="368" y="607"/>
                  </a:lnTo>
                  <a:lnTo>
                    <a:pt x="356" y="615"/>
                  </a:lnTo>
                  <a:lnTo>
                    <a:pt x="346" y="624"/>
                  </a:lnTo>
                  <a:lnTo>
                    <a:pt x="338" y="632"/>
                  </a:lnTo>
                  <a:lnTo>
                    <a:pt x="332" y="637"/>
                  </a:lnTo>
                  <a:lnTo>
                    <a:pt x="327" y="646"/>
                  </a:lnTo>
                  <a:lnTo>
                    <a:pt x="323" y="655"/>
                  </a:lnTo>
                  <a:lnTo>
                    <a:pt x="318" y="667"/>
                  </a:lnTo>
                  <a:lnTo>
                    <a:pt x="315" y="679"/>
                  </a:lnTo>
                  <a:lnTo>
                    <a:pt x="312" y="691"/>
                  </a:lnTo>
                  <a:lnTo>
                    <a:pt x="310" y="705"/>
                  </a:lnTo>
                  <a:lnTo>
                    <a:pt x="308" y="720"/>
                  </a:lnTo>
                  <a:lnTo>
                    <a:pt x="307" y="734"/>
                  </a:lnTo>
                  <a:lnTo>
                    <a:pt x="307" y="748"/>
                  </a:lnTo>
                  <a:lnTo>
                    <a:pt x="307" y="760"/>
                  </a:lnTo>
                  <a:lnTo>
                    <a:pt x="308" y="773"/>
                  </a:lnTo>
                  <a:lnTo>
                    <a:pt x="310" y="785"/>
                  </a:lnTo>
                  <a:lnTo>
                    <a:pt x="312" y="795"/>
                  </a:lnTo>
                  <a:lnTo>
                    <a:pt x="314" y="804"/>
                  </a:lnTo>
                  <a:lnTo>
                    <a:pt x="318" y="810"/>
                  </a:lnTo>
                  <a:lnTo>
                    <a:pt x="325" y="820"/>
                  </a:lnTo>
                  <a:lnTo>
                    <a:pt x="332" y="829"/>
                  </a:lnTo>
                  <a:lnTo>
                    <a:pt x="338" y="833"/>
                  </a:lnTo>
                  <a:lnTo>
                    <a:pt x="346" y="839"/>
                  </a:lnTo>
                  <a:lnTo>
                    <a:pt x="356" y="843"/>
                  </a:lnTo>
                  <a:lnTo>
                    <a:pt x="370" y="847"/>
                  </a:lnTo>
                  <a:lnTo>
                    <a:pt x="387" y="851"/>
                  </a:lnTo>
                  <a:lnTo>
                    <a:pt x="408" y="855"/>
                  </a:lnTo>
                  <a:lnTo>
                    <a:pt x="434" y="858"/>
                  </a:lnTo>
                  <a:lnTo>
                    <a:pt x="464" y="861"/>
                  </a:lnTo>
                  <a:lnTo>
                    <a:pt x="502" y="863"/>
                  </a:lnTo>
                  <a:lnTo>
                    <a:pt x="544" y="865"/>
                  </a:lnTo>
                  <a:lnTo>
                    <a:pt x="594" y="866"/>
                  </a:lnTo>
                  <a:lnTo>
                    <a:pt x="651" y="866"/>
                  </a:lnTo>
                  <a:lnTo>
                    <a:pt x="708" y="866"/>
                  </a:lnTo>
                  <a:lnTo>
                    <a:pt x="757" y="865"/>
                  </a:lnTo>
                  <a:lnTo>
                    <a:pt x="800" y="863"/>
                  </a:lnTo>
                  <a:lnTo>
                    <a:pt x="836" y="861"/>
                  </a:lnTo>
                  <a:lnTo>
                    <a:pt x="868" y="858"/>
                  </a:lnTo>
                  <a:lnTo>
                    <a:pt x="893" y="855"/>
                  </a:lnTo>
                  <a:lnTo>
                    <a:pt x="915" y="851"/>
                  </a:lnTo>
                  <a:lnTo>
                    <a:pt x="932" y="847"/>
                  </a:lnTo>
                  <a:lnTo>
                    <a:pt x="945" y="843"/>
                  </a:lnTo>
                  <a:lnTo>
                    <a:pt x="956" y="839"/>
                  </a:lnTo>
                  <a:lnTo>
                    <a:pt x="963" y="833"/>
                  </a:lnTo>
                  <a:lnTo>
                    <a:pt x="970" y="829"/>
                  </a:lnTo>
                  <a:lnTo>
                    <a:pt x="977" y="820"/>
                  </a:lnTo>
                  <a:lnTo>
                    <a:pt x="983" y="810"/>
                  </a:lnTo>
                  <a:lnTo>
                    <a:pt x="987" y="804"/>
                  </a:lnTo>
                  <a:lnTo>
                    <a:pt x="989" y="794"/>
                  </a:lnTo>
                  <a:lnTo>
                    <a:pt x="991" y="785"/>
                  </a:lnTo>
                  <a:lnTo>
                    <a:pt x="992" y="772"/>
                  </a:lnTo>
                  <a:lnTo>
                    <a:pt x="992" y="759"/>
                  </a:lnTo>
                  <a:lnTo>
                    <a:pt x="992" y="745"/>
                  </a:lnTo>
                  <a:lnTo>
                    <a:pt x="991" y="732"/>
                  </a:lnTo>
                  <a:lnTo>
                    <a:pt x="990" y="717"/>
                  </a:lnTo>
                  <a:lnTo>
                    <a:pt x="988" y="703"/>
                  </a:lnTo>
                  <a:lnTo>
                    <a:pt x="986" y="689"/>
                  </a:lnTo>
                  <a:lnTo>
                    <a:pt x="983" y="676"/>
                  </a:lnTo>
                  <a:lnTo>
                    <a:pt x="980" y="664"/>
                  </a:lnTo>
                  <a:lnTo>
                    <a:pt x="976" y="653"/>
                  </a:lnTo>
                  <a:lnTo>
                    <a:pt x="972" y="644"/>
                  </a:lnTo>
                  <a:lnTo>
                    <a:pt x="968" y="636"/>
                  </a:lnTo>
                  <a:lnTo>
                    <a:pt x="963" y="632"/>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sp>
          <p:nvSpPr>
            <p:cNvPr id="15" name="Freeform 57">
              <a:extLst>
                <a:ext uri="{FF2B5EF4-FFF2-40B4-BE49-F238E27FC236}">
                  <a16:creationId xmlns:a16="http://schemas.microsoft.com/office/drawing/2014/main" id="{265BE9D8-76E6-F73D-5F60-53D3382FF246}"/>
                </a:ext>
              </a:extLst>
            </p:cNvPr>
            <p:cNvSpPr>
              <a:spLocks noEditPoints="1"/>
            </p:cNvSpPr>
            <p:nvPr/>
          </p:nvSpPr>
          <p:spPr bwMode="auto">
            <a:xfrm>
              <a:off x="10614686" y="3969322"/>
              <a:ext cx="327790" cy="329811"/>
            </a:xfrm>
            <a:custGeom>
              <a:avLst/>
              <a:gdLst>
                <a:gd name="T0" fmla="*/ 827 w 1145"/>
                <a:gd name="T1" fmla="*/ 816 h 820"/>
                <a:gd name="T2" fmla="*/ 789 w 1145"/>
                <a:gd name="T3" fmla="*/ 792 h 820"/>
                <a:gd name="T4" fmla="*/ 881 w 1145"/>
                <a:gd name="T5" fmla="*/ 506 h 820"/>
                <a:gd name="T6" fmla="*/ 857 w 1145"/>
                <a:gd name="T7" fmla="*/ 818 h 820"/>
                <a:gd name="T8" fmla="*/ 522 w 1145"/>
                <a:gd name="T9" fmla="*/ 14 h 820"/>
                <a:gd name="T10" fmla="*/ 627 w 1145"/>
                <a:gd name="T11" fmla="*/ 133 h 820"/>
                <a:gd name="T12" fmla="*/ 720 w 1145"/>
                <a:gd name="T13" fmla="*/ 194 h 820"/>
                <a:gd name="T14" fmla="*/ 819 w 1145"/>
                <a:gd name="T15" fmla="*/ 219 h 820"/>
                <a:gd name="T16" fmla="*/ 768 w 1145"/>
                <a:gd name="T17" fmla="*/ 475 h 820"/>
                <a:gd name="T18" fmla="*/ 678 w 1145"/>
                <a:gd name="T19" fmla="*/ 514 h 820"/>
                <a:gd name="T20" fmla="*/ 567 w 1145"/>
                <a:gd name="T21" fmla="*/ 609 h 820"/>
                <a:gd name="T22" fmla="*/ 464 w 1145"/>
                <a:gd name="T23" fmla="*/ 685 h 820"/>
                <a:gd name="T24" fmla="*/ 369 w 1145"/>
                <a:gd name="T25" fmla="*/ 398 h 820"/>
                <a:gd name="T26" fmla="*/ 362 w 1145"/>
                <a:gd name="T27" fmla="*/ 302 h 820"/>
                <a:gd name="T28" fmla="*/ 382 w 1145"/>
                <a:gd name="T29" fmla="*/ 274 h 820"/>
                <a:gd name="T30" fmla="*/ 464 w 1145"/>
                <a:gd name="T31" fmla="*/ 685 h 820"/>
                <a:gd name="T32" fmla="*/ 1083 w 1145"/>
                <a:gd name="T33" fmla="*/ 231 h 820"/>
                <a:gd name="T34" fmla="*/ 1112 w 1145"/>
                <a:gd name="T35" fmla="*/ 248 h 820"/>
                <a:gd name="T36" fmla="*/ 1138 w 1145"/>
                <a:gd name="T37" fmla="*/ 296 h 820"/>
                <a:gd name="T38" fmla="*/ 1144 w 1145"/>
                <a:gd name="T39" fmla="*/ 368 h 820"/>
                <a:gd name="T40" fmla="*/ 1122 w 1145"/>
                <a:gd name="T41" fmla="*/ 424 h 820"/>
                <a:gd name="T42" fmla="*/ 1093 w 1145"/>
                <a:gd name="T43" fmla="*/ 452 h 820"/>
                <a:gd name="T44" fmla="*/ 129 w 1145"/>
                <a:gd name="T45" fmla="*/ 635 h 820"/>
                <a:gd name="T46" fmla="*/ 94 w 1145"/>
                <a:gd name="T47" fmla="*/ 600 h 820"/>
                <a:gd name="T48" fmla="*/ 22 w 1145"/>
                <a:gd name="T49" fmla="*/ 474 h 820"/>
                <a:gd name="T50" fmla="*/ 0 w 1145"/>
                <a:gd name="T51" fmla="*/ 333 h 820"/>
                <a:gd name="T52" fmla="*/ 35 w 1145"/>
                <a:gd name="T53" fmla="*/ 177 h 820"/>
                <a:gd name="T54" fmla="*/ 127 w 1145"/>
                <a:gd name="T55" fmla="*/ 48 h 820"/>
                <a:gd name="T56" fmla="*/ 155 w 1145"/>
                <a:gd name="T57" fmla="*/ 52 h 820"/>
                <a:gd name="T58" fmla="*/ 159 w 1145"/>
                <a:gd name="T59" fmla="*/ 73 h 820"/>
                <a:gd name="T60" fmla="*/ 72 w 1145"/>
                <a:gd name="T61" fmla="*/ 192 h 820"/>
                <a:gd name="T62" fmla="*/ 40 w 1145"/>
                <a:gd name="T63" fmla="*/ 334 h 820"/>
                <a:gd name="T64" fmla="*/ 60 w 1145"/>
                <a:gd name="T65" fmla="*/ 463 h 820"/>
                <a:gd name="T66" fmla="*/ 126 w 1145"/>
                <a:gd name="T67" fmla="*/ 576 h 820"/>
                <a:gd name="T68" fmla="*/ 159 w 1145"/>
                <a:gd name="T69" fmla="*/ 617 h 820"/>
                <a:gd name="T70" fmla="*/ 146 w 1145"/>
                <a:gd name="T71" fmla="*/ 635 h 820"/>
                <a:gd name="T72" fmla="*/ 208 w 1145"/>
                <a:gd name="T73" fmla="*/ 542 h 820"/>
                <a:gd name="T74" fmla="*/ 162 w 1145"/>
                <a:gd name="T75" fmla="*/ 488 h 820"/>
                <a:gd name="T76" fmla="*/ 125 w 1145"/>
                <a:gd name="T77" fmla="*/ 399 h 820"/>
                <a:gd name="T78" fmla="*/ 122 w 1145"/>
                <a:gd name="T79" fmla="*/ 303 h 820"/>
                <a:gd name="T80" fmla="*/ 161 w 1145"/>
                <a:gd name="T81" fmla="*/ 196 h 820"/>
                <a:gd name="T82" fmla="*/ 221 w 1145"/>
                <a:gd name="T83" fmla="*/ 137 h 820"/>
                <a:gd name="T84" fmla="*/ 242 w 1145"/>
                <a:gd name="T85" fmla="*/ 147 h 820"/>
                <a:gd name="T86" fmla="*/ 229 w 1145"/>
                <a:gd name="T87" fmla="*/ 176 h 820"/>
                <a:gd name="T88" fmla="*/ 172 w 1145"/>
                <a:gd name="T89" fmla="*/ 262 h 820"/>
                <a:gd name="T90" fmla="*/ 159 w 1145"/>
                <a:gd name="T91" fmla="*/ 352 h 820"/>
                <a:gd name="T92" fmla="*/ 178 w 1145"/>
                <a:gd name="T93" fmla="*/ 434 h 820"/>
                <a:gd name="T94" fmla="*/ 226 w 1145"/>
                <a:gd name="T95" fmla="*/ 505 h 820"/>
                <a:gd name="T96" fmla="*/ 243 w 1145"/>
                <a:gd name="T97" fmla="*/ 529 h 820"/>
                <a:gd name="T98" fmla="*/ 230 w 1145"/>
                <a:gd name="T99" fmla="*/ 543 h 820"/>
                <a:gd name="T100" fmla="*/ 294 w 1145"/>
                <a:gd name="T101" fmla="*/ 451 h 820"/>
                <a:gd name="T102" fmla="*/ 249 w 1145"/>
                <a:gd name="T103" fmla="*/ 397 h 820"/>
                <a:gd name="T104" fmla="*/ 239 w 1145"/>
                <a:gd name="T105" fmla="*/ 322 h 820"/>
                <a:gd name="T106" fmla="*/ 260 w 1145"/>
                <a:gd name="T107" fmla="*/ 266 h 820"/>
                <a:gd name="T108" fmla="*/ 300 w 1145"/>
                <a:gd name="T109" fmla="*/ 231 h 820"/>
                <a:gd name="T110" fmla="*/ 325 w 1145"/>
                <a:gd name="T111" fmla="*/ 239 h 820"/>
                <a:gd name="T112" fmla="*/ 307 w 1145"/>
                <a:gd name="T113" fmla="*/ 271 h 820"/>
                <a:gd name="T114" fmla="*/ 282 w 1145"/>
                <a:gd name="T115" fmla="*/ 312 h 820"/>
                <a:gd name="T116" fmla="*/ 290 w 1145"/>
                <a:gd name="T117" fmla="*/ 390 h 820"/>
                <a:gd name="T118" fmla="*/ 324 w 1145"/>
                <a:gd name="T119" fmla="*/ 433 h 820"/>
                <a:gd name="T120" fmla="*/ 311 w 1145"/>
                <a:gd name="T121" fmla="*/ 453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45" h="820">
                  <a:moveTo>
                    <a:pt x="849" y="820"/>
                  </a:moveTo>
                  <a:lnTo>
                    <a:pt x="848" y="820"/>
                  </a:lnTo>
                  <a:lnTo>
                    <a:pt x="846" y="820"/>
                  </a:lnTo>
                  <a:lnTo>
                    <a:pt x="841" y="819"/>
                  </a:lnTo>
                  <a:lnTo>
                    <a:pt x="835" y="818"/>
                  </a:lnTo>
                  <a:lnTo>
                    <a:pt x="827" y="816"/>
                  </a:lnTo>
                  <a:lnTo>
                    <a:pt x="818" y="815"/>
                  </a:lnTo>
                  <a:lnTo>
                    <a:pt x="809" y="811"/>
                  </a:lnTo>
                  <a:lnTo>
                    <a:pt x="801" y="808"/>
                  </a:lnTo>
                  <a:lnTo>
                    <a:pt x="795" y="803"/>
                  </a:lnTo>
                  <a:lnTo>
                    <a:pt x="791" y="798"/>
                  </a:lnTo>
                  <a:lnTo>
                    <a:pt x="789" y="792"/>
                  </a:lnTo>
                  <a:lnTo>
                    <a:pt x="788" y="788"/>
                  </a:lnTo>
                  <a:lnTo>
                    <a:pt x="788" y="783"/>
                  </a:lnTo>
                  <a:lnTo>
                    <a:pt x="788" y="779"/>
                  </a:lnTo>
                  <a:lnTo>
                    <a:pt x="789" y="771"/>
                  </a:lnTo>
                  <a:lnTo>
                    <a:pt x="790" y="769"/>
                  </a:lnTo>
                  <a:lnTo>
                    <a:pt x="881" y="506"/>
                  </a:lnTo>
                  <a:lnTo>
                    <a:pt x="1028" y="506"/>
                  </a:lnTo>
                  <a:lnTo>
                    <a:pt x="867" y="808"/>
                  </a:lnTo>
                  <a:lnTo>
                    <a:pt x="866" y="810"/>
                  </a:lnTo>
                  <a:lnTo>
                    <a:pt x="862" y="815"/>
                  </a:lnTo>
                  <a:lnTo>
                    <a:pt x="860" y="817"/>
                  </a:lnTo>
                  <a:lnTo>
                    <a:pt x="857" y="818"/>
                  </a:lnTo>
                  <a:lnTo>
                    <a:pt x="853" y="820"/>
                  </a:lnTo>
                  <a:lnTo>
                    <a:pt x="849" y="820"/>
                  </a:lnTo>
                  <a:close/>
                  <a:moveTo>
                    <a:pt x="511" y="685"/>
                  </a:moveTo>
                  <a:lnTo>
                    <a:pt x="511" y="0"/>
                  </a:lnTo>
                  <a:lnTo>
                    <a:pt x="513" y="0"/>
                  </a:lnTo>
                  <a:lnTo>
                    <a:pt x="522" y="14"/>
                  </a:lnTo>
                  <a:lnTo>
                    <a:pt x="540" y="40"/>
                  </a:lnTo>
                  <a:lnTo>
                    <a:pt x="553" y="57"/>
                  </a:lnTo>
                  <a:lnTo>
                    <a:pt x="567" y="75"/>
                  </a:lnTo>
                  <a:lnTo>
                    <a:pt x="585" y="94"/>
                  </a:lnTo>
                  <a:lnTo>
                    <a:pt x="605" y="114"/>
                  </a:lnTo>
                  <a:lnTo>
                    <a:pt x="627" y="133"/>
                  </a:lnTo>
                  <a:lnTo>
                    <a:pt x="651" y="153"/>
                  </a:lnTo>
                  <a:lnTo>
                    <a:pt x="664" y="162"/>
                  </a:lnTo>
                  <a:lnTo>
                    <a:pt x="678" y="171"/>
                  </a:lnTo>
                  <a:lnTo>
                    <a:pt x="691" y="179"/>
                  </a:lnTo>
                  <a:lnTo>
                    <a:pt x="705" y="186"/>
                  </a:lnTo>
                  <a:lnTo>
                    <a:pt x="720" y="194"/>
                  </a:lnTo>
                  <a:lnTo>
                    <a:pt x="736" y="200"/>
                  </a:lnTo>
                  <a:lnTo>
                    <a:pt x="752" y="205"/>
                  </a:lnTo>
                  <a:lnTo>
                    <a:pt x="768" y="210"/>
                  </a:lnTo>
                  <a:lnTo>
                    <a:pt x="785" y="214"/>
                  </a:lnTo>
                  <a:lnTo>
                    <a:pt x="801" y="217"/>
                  </a:lnTo>
                  <a:lnTo>
                    <a:pt x="819" y="219"/>
                  </a:lnTo>
                  <a:lnTo>
                    <a:pt x="837" y="220"/>
                  </a:lnTo>
                  <a:lnTo>
                    <a:pt x="837" y="465"/>
                  </a:lnTo>
                  <a:lnTo>
                    <a:pt x="819" y="465"/>
                  </a:lnTo>
                  <a:lnTo>
                    <a:pt x="801" y="467"/>
                  </a:lnTo>
                  <a:lnTo>
                    <a:pt x="785" y="470"/>
                  </a:lnTo>
                  <a:lnTo>
                    <a:pt x="768" y="475"/>
                  </a:lnTo>
                  <a:lnTo>
                    <a:pt x="752" y="479"/>
                  </a:lnTo>
                  <a:lnTo>
                    <a:pt x="736" y="485"/>
                  </a:lnTo>
                  <a:lnTo>
                    <a:pt x="720" y="492"/>
                  </a:lnTo>
                  <a:lnTo>
                    <a:pt x="705" y="498"/>
                  </a:lnTo>
                  <a:lnTo>
                    <a:pt x="691" y="506"/>
                  </a:lnTo>
                  <a:lnTo>
                    <a:pt x="678" y="514"/>
                  </a:lnTo>
                  <a:lnTo>
                    <a:pt x="664" y="522"/>
                  </a:lnTo>
                  <a:lnTo>
                    <a:pt x="651" y="532"/>
                  </a:lnTo>
                  <a:lnTo>
                    <a:pt x="627" y="551"/>
                  </a:lnTo>
                  <a:lnTo>
                    <a:pt x="605" y="570"/>
                  </a:lnTo>
                  <a:lnTo>
                    <a:pt x="585" y="590"/>
                  </a:lnTo>
                  <a:lnTo>
                    <a:pt x="567" y="609"/>
                  </a:lnTo>
                  <a:lnTo>
                    <a:pt x="553" y="628"/>
                  </a:lnTo>
                  <a:lnTo>
                    <a:pt x="540" y="645"/>
                  </a:lnTo>
                  <a:lnTo>
                    <a:pt x="522" y="672"/>
                  </a:lnTo>
                  <a:lnTo>
                    <a:pt x="513" y="685"/>
                  </a:lnTo>
                  <a:lnTo>
                    <a:pt x="511" y="685"/>
                  </a:lnTo>
                  <a:close/>
                  <a:moveTo>
                    <a:pt x="464" y="685"/>
                  </a:moveTo>
                  <a:lnTo>
                    <a:pt x="464" y="437"/>
                  </a:lnTo>
                  <a:lnTo>
                    <a:pt x="386" y="412"/>
                  </a:lnTo>
                  <a:lnTo>
                    <a:pt x="382" y="410"/>
                  </a:lnTo>
                  <a:lnTo>
                    <a:pt x="377" y="407"/>
                  </a:lnTo>
                  <a:lnTo>
                    <a:pt x="373" y="404"/>
                  </a:lnTo>
                  <a:lnTo>
                    <a:pt x="369" y="398"/>
                  </a:lnTo>
                  <a:lnTo>
                    <a:pt x="366" y="394"/>
                  </a:lnTo>
                  <a:lnTo>
                    <a:pt x="363" y="389"/>
                  </a:lnTo>
                  <a:lnTo>
                    <a:pt x="362" y="383"/>
                  </a:lnTo>
                  <a:lnTo>
                    <a:pt x="362" y="378"/>
                  </a:lnTo>
                  <a:lnTo>
                    <a:pt x="362" y="307"/>
                  </a:lnTo>
                  <a:lnTo>
                    <a:pt x="362" y="302"/>
                  </a:lnTo>
                  <a:lnTo>
                    <a:pt x="363" y="297"/>
                  </a:lnTo>
                  <a:lnTo>
                    <a:pt x="366" y="291"/>
                  </a:lnTo>
                  <a:lnTo>
                    <a:pt x="369" y="286"/>
                  </a:lnTo>
                  <a:lnTo>
                    <a:pt x="373" y="282"/>
                  </a:lnTo>
                  <a:lnTo>
                    <a:pt x="377" y="278"/>
                  </a:lnTo>
                  <a:lnTo>
                    <a:pt x="382" y="274"/>
                  </a:lnTo>
                  <a:lnTo>
                    <a:pt x="386" y="272"/>
                  </a:lnTo>
                  <a:lnTo>
                    <a:pt x="464" y="248"/>
                  </a:lnTo>
                  <a:lnTo>
                    <a:pt x="464" y="0"/>
                  </a:lnTo>
                  <a:lnTo>
                    <a:pt x="485" y="0"/>
                  </a:lnTo>
                  <a:lnTo>
                    <a:pt x="485" y="685"/>
                  </a:lnTo>
                  <a:lnTo>
                    <a:pt x="464" y="685"/>
                  </a:lnTo>
                  <a:close/>
                  <a:moveTo>
                    <a:pt x="867" y="477"/>
                  </a:moveTo>
                  <a:lnTo>
                    <a:pt x="867" y="209"/>
                  </a:lnTo>
                  <a:lnTo>
                    <a:pt x="1054" y="209"/>
                  </a:lnTo>
                  <a:lnTo>
                    <a:pt x="1054" y="477"/>
                  </a:lnTo>
                  <a:lnTo>
                    <a:pt x="867" y="477"/>
                  </a:lnTo>
                  <a:close/>
                  <a:moveTo>
                    <a:pt x="1083" y="231"/>
                  </a:moveTo>
                  <a:lnTo>
                    <a:pt x="1087" y="231"/>
                  </a:lnTo>
                  <a:lnTo>
                    <a:pt x="1092" y="233"/>
                  </a:lnTo>
                  <a:lnTo>
                    <a:pt x="1096" y="235"/>
                  </a:lnTo>
                  <a:lnTo>
                    <a:pt x="1101" y="239"/>
                  </a:lnTo>
                  <a:lnTo>
                    <a:pt x="1106" y="244"/>
                  </a:lnTo>
                  <a:lnTo>
                    <a:pt x="1112" y="248"/>
                  </a:lnTo>
                  <a:lnTo>
                    <a:pt x="1116" y="254"/>
                  </a:lnTo>
                  <a:lnTo>
                    <a:pt x="1121" y="261"/>
                  </a:lnTo>
                  <a:lnTo>
                    <a:pt x="1127" y="268"/>
                  </a:lnTo>
                  <a:lnTo>
                    <a:pt x="1131" y="276"/>
                  </a:lnTo>
                  <a:lnTo>
                    <a:pt x="1135" y="286"/>
                  </a:lnTo>
                  <a:lnTo>
                    <a:pt x="1138" y="296"/>
                  </a:lnTo>
                  <a:lnTo>
                    <a:pt x="1141" y="306"/>
                  </a:lnTo>
                  <a:lnTo>
                    <a:pt x="1144" y="318"/>
                  </a:lnTo>
                  <a:lnTo>
                    <a:pt x="1145" y="329"/>
                  </a:lnTo>
                  <a:lnTo>
                    <a:pt x="1145" y="342"/>
                  </a:lnTo>
                  <a:lnTo>
                    <a:pt x="1145" y="355"/>
                  </a:lnTo>
                  <a:lnTo>
                    <a:pt x="1144" y="368"/>
                  </a:lnTo>
                  <a:lnTo>
                    <a:pt x="1141" y="379"/>
                  </a:lnTo>
                  <a:lnTo>
                    <a:pt x="1138" y="390"/>
                  </a:lnTo>
                  <a:lnTo>
                    <a:pt x="1135" y="399"/>
                  </a:lnTo>
                  <a:lnTo>
                    <a:pt x="1131" y="409"/>
                  </a:lnTo>
                  <a:lnTo>
                    <a:pt x="1127" y="416"/>
                  </a:lnTo>
                  <a:lnTo>
                    <a:pt x="1122" y="424"/>
                  </a:lnTo>
                  <a:lnTo>
                    <a:pt x="1118" y="431"/>
                  </a:lnTo>
                  <a:lnTo>
                    <a:pt x="1113" y="436"/>
                  </a:lnTo>
                  <a:lnTo>
                    <a:pt x="1108" y="442"/>
                  </a:lnTo>
                  <a:lnTo>
                    <a:pt x="1102" y="446"/>
                  </a:lnTo>
                  <a:lnTo>
                    <a:pt x="1097" y="449"/>
                  </a:lnTo>
                  <a:lnTo>
                    <a:pt x="1093" y="452"/>
                  </a:lnTo>
                  <a:lnTo>
                    <a:pt x="1087" y="453"/>
                  </a:lnTo>
                  <a:lnTo>
                    <a:pt x="1083" y="454"/>
                  </a:lnTo>
                  <a:lnTo>
                    <a:pt x="1083" y="231"/>
                  </a:lnTo>
                  <a:close/>
                  <a:moveTo>
                    <a:pt x="136" y="636"/>
                  </a:moveTo>
                  <a:lnTo>
                    <a:pt x="132" y="636"/>
                  </a:lnTo>
                  <a:lnTo>
                    <a:pt x="129" y="635"/>
                  </a:lnTo>
                  <a:lnTo>
                    <a:pt x="125" y="632"/>
                  </a:lnTo>
                  <a:lnTo>
                    <a:pt x="122" y="630"/>
                  </a:lnTo>
                  <a:lnTo>
                    <a:pt x="122" y="630"/>
                  </a:lnTo>
                  <a:lnTo>
                    <a:pt x="118" y="627"/>
                  </a:lnTo>
                  <a:lnTo>
                    <a:pt x="110" y="618"/>
                  </a:lnTo>
                  <a:lnTo>
                    <a:pt x="94" y="600"/>
                  </a:lnTo>
                  <a:lnTo>
                    <a:pt x="78" y="581"/>
                  </a:lnTo>
                  <a:lnTo>
                    <a:pt x="64" y="560"/>
                  </a:lnTo>
                  <a:lnTo>
                    <a:pt x="53" y="539"/>
                  </a:lnTo>
                  <a:lnTo>
                    <a:pt x="41" y="518"/>
                  </a:lnTo>
                  <a:lnTo>
                    <a:pt x="31" y="497"/>
                  </a:lnTo>
                  <a:lnTo>
                    <a:pt x="22" y="474"/>
                  </a:lnTo>
                  <a:lnTo>
                    <a:pt x="16" y="451"/>
                  </a:lnTo>
                  <a:lnTo>
                    <a:pt x="9" y="428"/>
                  </a:lnTo>
                  <a:lnTo>
                    <a:pt x="5" y="405"/>
                  </a:lnTo>
                  <a:lnTo>
                    <a:pt x="2" y="380"/>
                  </a:lnTo>
                  <a:lnTo>
                    <a:pt x="0" y="356"/>
                  </a:lnTo>
                  <a:lnTo>
                    <a:pt x="0" y="333"/>
                  </a:lnTo>
                  <a:lnTo>
                    <a:pt x="1" y="308"/>
                  </a:lnTo>
                  <a:lnTo>
                    <a:pt x="4" y="284"/>
                  </a:lnTo>
                  <a:lnTo>
                    <a:pt x="8" y="260"/>
                  </a:lnTo>
                  <a:lnTo>
                    <a:pt x="16" y="231"/>
                  </a:lnTo>
                  <a:lnTo>
                    <a:pt x="24" y="203"/>
                  </a:lnTo>
                  <a:lnTo>
                    <a:pt x="35" y="177"/>
                  </a:lnTo>
                  <a:lnTo>
                    <a:pt x="47" y="151"/>
                  </a:lnTo>
                  <a:lnTo>
                    <a:pt x="62" y="126"/>
                  </a:lnTo>
                  <a:lnTo>
                    <a:pt x="79" y="103"/>
                  </a:lnTo>
                  <a:lnTo>
                    <a:pt x="97" y="79"/>
                  </a:lnTo>
                  <a:lnTo>
                    <a:pt x="116" y="58"/>
                  </a:lnTo>
                  <a:lnTo>
                    <a:pt x="127" y="48"/>
                  </a:lnTo>
                  <a:lnTo>
                    <a:pt x="132" y="46"/>
                  </a:lnTo>
                  <a:lnTo>
                    <a:pt x="137" y="46"/>
                  </a:lnTo>
                  <a:lnTo>
                    <a:pt x="143" y="46"/>
                  </a:lnTo>
                  <a:lnTo>
                    <a:pt x="147" y="47"/>
                  </a:lnTo>
                  <a:lnTo>
                    <a:pt x="151" y="49"/>
                  </a:lnTo>
                  <a:lnTo>
                    <a:pt x="155" y="52"/>
                  </a:lnTo>
                  <a:lnTo>
                    <a:pt x="159" y="55"/>
                  </a:lnTo>
                  <a:lnTo>
                    <a:pt x="161" y="59"/>
                  </a:lnTo>
                  <a:lnTo>
                    <a:pt x="162" y="62"/>
                  </a:lnTo>
                  <a:lnTo>
                    <a:pt x="162" y="67"/>
                  </a:lnTo>
                  <a:lnTo>
                    <a:pt x="161" y="70"/>
                  </a:lnTo>
                  <a:lnTo>
                    <a:pt x="159" y="73"/>
                  </a:lnTo>
                  <a:lnTo>
                    <a:pt x="149" y="83"/>
                  </a:lnTo>
                  <a:lnTo>
                    <a:pt x="130" y="102"/>
                  </a:lnTo>
                  <a:lnTo>
                    <a:pt x="113" y="123"/>
                  </a:lnTo>
                  <a:lnTo>
                    <a:pt x="98" y="145"/>
                  </a:lnTo>
                  <a:lnTo>
                    <a:pt x="85" y="167"/>
                  </a:lnTo>
                  <a:lnTo>
                    <a:pt x="72" y="192"/>
                  </a:lnTo>
                  <a:lnTo>
                    <a:pt x="62" y="216"/>
                  </a:lnTo>
                  <a:lnTo>
                    <a:pt x="54" y="241"/>
                  </a:lnTo>
                  <a:lnTo>
                    <a:pt x="47" y="268"/>
                  </a:lnTo>
                  <a:lnTo>
                    <a:pt x="43" y="289"/>
                  </a:lnTo>
                  <a:lnTo>
                    <a:pt x="41" y="311"/>
                  </a:lnTo>
                  <a:lnTo>
                    <a:pt x="40" y="334"/>
                  </a:lnTo>
                  <a:lnTo>
                    <a:pt x="40" y="356"/>
                  </a:lnTo>
                  <a:lnTo>
                    <a:pt x="41" y="377"/>
                  </a:lnTo>
                  <a:lnTo>
                    <a:pt x="44" y="399"/>
                  </a:lnTo>
                  <a:lnTo>
                    <a:pt x="49" y="421"/>
                  </a:lnTo>
                  <a:lnTo>
                    <a:pt x="54" y="442"/>
                  </a:lnTo>
                  <a:lnTo>
                    <a:pt x="60" y="463"/>
                  </a:lnTo>
                  <a:lnTo>
                    <a:pt x="69" y="483"/>
                  </a:lnTo>
                  <a:lnTo>
                    <a:pt x="77" y="503"/>
                  </a:lnTo>
                  <a:lnTo>
                    <a:pt x="88" y="522"/>
                  </a:lnTo>
                  <a:lnTo>
                    <a:pt x="99" y="540"/>
                  </a:lnTo>
                  <a:lnTo>
                    <a:pt x="112" y="559"/>
                  </a:lnTo>
                  <a:lnTo>
                    <a:pt x="126" y="576"/>
                  </a:lnTo>
                  <a:lnTo>
                    <a:pt x="141" y="593"/>
                  </a:lnTo>
                  <a:lnTo>
                    <a:pt x="152" y="605"/>
                  </a:lnTo>
                  <a:lnTo>
                    <a:pt x="154" y="607"/>
                  </a:lnTo>
                  <a:lnTo>
                    <a:pt x="157" y="610"/>
                  </a:lnTo>
                  <a:lnTo>
                    <a:pt x="159" y="613"/>
                  </a:lnTo>
                  <a:lnTo>
                    <a:pt x="159" y="617"/>
                  </a:lnTo>
                  <a:lnTo>
                    <a:pt x="159" y="620"/>
                  </a:lnTo>
                  <a:lnTo>
                    <a:pt x="158" y="624"/>
                  </a:lnTo>
                  <a:lnTo>
                    <a:pt x="155" y="626"/>
                  </a:lnTo>
                  <a:lnTo>
                    <a:pt x="153" y="629"/>
                  </a:lnTo>
                  <a:lnTo>
                    <a:pt x="149" y="632"/>
                  </a:lnTo>
                  <a:lnTo>
                    <a:pt x="146" y="635"/>
                  </a:lnTo>
                  <a:lnTo>
                    <a:pt x="142" y="636"/>
                  </a:lnTo>
                  <a:lnTo>
                    <a:pt x="136" y="636"/>
                  </a:lnTo>
                  <a:close/>
                  <a:moveTo>
                    <a:pt x="220" y="546"/>
                  </a:moveTo>
                  <a:lnTo>
                    <a:pt x="216" y="544"/>
                  </a:lnTo>
                  <a:lnTo>
                    <a:pt x="212" y="543"/>
                  </a:lnTo>
                  <a:lnTo>
                    <a:pt x="208" y="542"/>
                  </a:lnTo>
                  <a:lnTo>
                    <a:pt x="204" y="540"/>
                  </a:lnTo>
                  <a:lnTo>
                    <a:pt x="201" y="537"/>
                  </a:lnTo>
                  <a:lnTo>
                    <a:pt x="193" y="528"/>
                  </a:lnTo>
                  <a:lnTo>
                    <a:pt x="182" y="515"/>
                  </a:lnTo>
                  <a:lnTo>
                    <a:pt x="171" y="502"/>
                  </a:lnTo>
                  <a:lnTo>
                    <a:pt x="162" y="488"/>
                  </a:lnTo>
                  <a:lnTo>
                    <a:pt x="153" y="475"/>
                  </a:lnTo>
                  <a:lnTo>
                    <a:pt x="146" y="460"/>
                  </a:lnTo>
                  <a:lnTo>
                    <a:pt x="140" y="445"/>
                  </a:lnTo>
                  <a:lnTo>
                    <a:pt x="134" y="430"/>
                  </a:lnTo>
                  <a:lnTo>
                    <a:pt x="129" y="415"/>
                  </a:lnTo>
                  <a:lnTo>
                    <a:pt x="125" y="399"/>
                  </a:lnTo>
                  <a:lnTo>
                    <a:pt x="123" y="383"/>
                  </a:lnTo>
                  <a:lnTo>
                    <a:pt x="121" y="368"/>
                  </a:lnTo>
                  <a:lnTo>
                    <a:pt x="119" y="352"/>
                  </a:lnTo>
                  <a:lnTo>
                    <a:pt x="119" y="335"/>
                  </a:lnTo>
                  <a:lnTo>
                    <a:pt x="119" y="319"/>
                  </a:lnTo>
                  <a:lnTo>
                    <a:pt x="122" y="303"/>
                  </a:lnTo>
                  <a:lnTo>
                    <a:pt x="125" y="286"/>
                  </a:lnTo>
                  <a:lnTo>
                    <a:pt x="129" y="267"/>
                  </a:lnTo>
                  <a:lnTo>
                    <a:pt x="135" y="249"/>
                  </a:lnTo>
                  <a:lnTo>
                    <a:pt x="143" y="231"/>
                  </a:lnTo>
                  <a:lnTo>
                    <a:pt x="151" y="213"/>
                  </a:lnTo>
                  <a:lnTo>
                    <a:pt x="161" y="196"/>
                  </a:lnTo>
                  <a:lnTo>
                    <a:pt x="172" y="180"/>
                  </a:lnTo>
                  <a:lnTo>
                    <a:pt x="184" y="165"/>
                  </a:lnTo>
                  <a:lnTo>
                    <a:pt x="198" y="150"/>
                  </a:lnTo>
                  <a:lnTo>
                    <a:pt x="208" y="140"/>
                  </a:lnTo>
                  <a:lnTo>
                    <a:pt x="214" y="138"/>
                  </a:lnTo>
                  <a:lnTo>
                    <a:pt x="221" y="137"/>
                  </a:lnTo>
                  <a:lnTo>
                    <a:pt x="225" y="137"/>
                  </a:lnTo>
                  <a:lnTo>
                    <a:pt x="231" y="139"/>
                  </a:lnTo>
                  <a:lnTo>
                    <a:pt x="235" y="141"/>
                  </a:lnTo>
                  <a:lnTo>
                    <a:pt x="238" y="143"/>
                  </a:lnTo>
                  <a:lnTo>
                    <a:pt x="239" y="145"/>
                  </a:lnTo>
                  <a:lnTo>
                    <a:pt x="242" y="147"/>
                  </a:lnTo>
                  <a:lnTo>
                    <a:pt x="243" y="150"/>
                  </a:lnTo>
                  <a:lnTo>
                    <a:pt x="244" y="154"/>
                  </a:lnTo>
                  <a:lnTo>
                    <a:pt x="246" y="157"/>
                  </a:lnTo>
                  <a:lnTo>
                    <a:pt x="243" y="161"/>
                  </a:lnTo>
                  <a:lnTo>
                    <a:pt x="240" y="164"/>
                  </a:lnTo>
                  <a:lnTo>
                    <a:pt x="229" y="176"/>
                  </a:lnTo>
                  <a:lnTo>
                    <a:pt x="217" y="189"/>
                  </a:lnTo>
                  <a:lnTo>
                    <a:pt x="205" y="201"/>
                  </a:lnTo>
                  <a:lnTo>
                    <a:pt x="196" y="216"/>
                  </a:lnTo>
                  <a:lnTo>
                    <a:pt x="187" y="230"/>
                  </a:lnTo>
                  <a:lnTo>
                    <a:pt x="180" y="246"/>
                  </a:lnTo>
                  <a:lnTo>
                    <a:pt x="172" y="262"/>
                  </a:lnTo>
                  <a:lnTo>
                    <a:pt x="167" y="278"/>
                  </a:lnTo>
                  <a:lnTo>
                    <a:pt x="163" y="294"/>
                  </a:lnTo>
                  <a:lnTo>
                    <a:pt x="161" y="308"/>
                  </a:lnTo>
                  <a:lnTo>
                    <a:pt x="159" y="323"/>
                  </a:lnTo>
                  <a:lnTo>
                    <a:pt x="159" y="338"/>
                  </a:lnTo>
                  <a:lnTo>
                    <a:pt x="159" y="352"/>
                  </a:lnTo>
                  <a:lnTo>
                    <a:pt x="160" y="367"/>
                  </a:lnTo>
                  <a:lnTo>
                    <a:pt x="162" y="380"/>
                  </a:lnTo>
                  <a:lnTo>
                    <a:pt x="164" y="394"/>
                  </a:lnTo>
                  <a:lnTo>
                    <a:pt x="168" y="408"/>
                  </a:lnTo>
                  <a:lnTo>
                    <a:pt x="172" y="422"/>
                  </a:lnTo>
                  <a:lnTo>
                    <a:pt x="178" y="434"/>
                  </a:lnTo>
                  <a:lnTo>
                    <a:pt x="184" y="447"/>
                  </a:lnTo>
                  <a:lnTo>
                    <a:pt x="190" y="460"/>
                  </a:lnTo>
                  <a:lnTo>
                    <a:pt x="199" y="472"/>
                  </a:lnTo>
                  <a:lnTo>
                    <a:pt x="207" y="484"/>
                  </a:lnTo>
                  <a:lnTo>
                    <a:pt x="217" y="495"/>
                  </a:lnTo>
                  <a:lnTo>
                    <a:pt x="226" y="505"/>
                  </a:lnTo>
                  <a:lnTo>
                    <a:pt x="237" y="516"/>
                  </a:lnTo>
                  <a:lnTo>
                    <a:pt x="240" y="519"/>
                  </a:lnTo>
                  <a:lnTo>
                    <a:pt x="241" y="521"/>
                  </a:lnTo>
                  <a:lnTo>
                    <a:pt x="243" y="523"/>
                  </a:lnTo>
                  <a:lnTo>
                    <a:pt x="243" y="525"/>
                  </a:lnTo>
                  <a:lnTo>
                    <a:pt x="243" y="529"/>
                  </a:lnTo>
                  <a:lnTo>
                    <a:pt x="242" y="532"/>
                  </a:lnTo>
                  <a:lnTo>
                    <a:pt x="240" y="535"/>
                  </a:lnTo>
                  <a:lnTo>
                    <a:pt x="238" y="538"/>
                  </a:lnTo>
                  <a:lnTo>
                    <a:pt x="237" y="539"/>
                  </a:lnTo>
                  <a:lnTo>
                    <a:pt x="234" y="541"/>
                  </a:lnTo>
                  <a:lnTo>
                    <a:pt x="230" y="543"/>
                  </a:lnTo>
                  <a:lnTo>
                    <a:pt x="224" y="544"/>
                  </a:lnTo>
                  <a:lnTo>
                    <a:pt x="220" y="546"/>
                  </a:lnTo>
                  <a:close/>
                  <a:moveTo>
                    <a:pt x="307" y="454"/>
                  </a:moveTo>
                  <a:lnTo>
                    <a:pt x="303" y="453"/>
                  </a:lnTo>
                  <a:lnTo>
                    <a:pt x="298" y="452"/>
                  </a:lnTo>
                  <a:lnTo>
                    <a:pt x="294" y="451"/>
                  </a:lnTo>
                  <a:lnTo>
                    <a:pt x="290" y="449"/>
                  </a:lnTo>
                  <a:lnTo>
                    <a:pt x="283" y="444"/>
                  </a:lnTo>
                  <a:lnTo>
                    <a:pt x="277" y="440"/>
                  </a:lnTo>
                  <a:lnTo>
                    <a:pt x="267" y="427"/>
                  </a:lnTo>
                  <a:lnTo>
                    <a:pt x="257" y="412"/>
                  </a:lnTo>
                  <a:lnTo>
                    <a:pt x="249" y="397"/>
                  </a:lnTo>
                  <a:lnTo>
                    <a:pt x="243" y="381"/>
                  </a:lnTo>
                  <a:lnTo>
                    <a:pt x="239" y="364"/>
                  </a:lnTo>
                  <a:lnTo>
                    <a:pt x="238" y="347"/>
                  </a:lnTo>
                  <a:lnTo>
                    <a:pt x="238" y="339"/>
                  </a:lnTo>
                  <a:lnTo>
                    <a:pt x="238" y="330"/>
                  </a:lnTo>
                  <a:lnTo>
                    <a:pt x="239" y="322"/>
                  </a:lnTo>
                  <a:lnTo>
                    <a:pt x="241" y="314"/>
                  </a:lnTo>
                  <a:lnTo>
                    <a:pt x="243" y="303"/>
                  </a:lnTo>
                  <a:lnTo>
                    <a:pt x="247" y="293"/>
                  </a:lnTo>
                  <a:lnTo>
                    <a:pt x="251" y="284"/>
                  </a:lnTo>
                  <a:lnTo>
                    <a:pt x="255" y="274"/>
                  </a:lnTo>
                  <a:lnTo>
                    <a:pt x="260" y="266"/>
                  </a:lnTo>
                  <a:lnTo>
                    <a:pt x="266" y="257"/>
                  </a:lnTo>
                  <a:lnTo>
                    <a:pt x="272" y="250"/>
                  </a:lnTo>
                  <a:lnTo>
                    <a:pt x="279" y="243"/>
                  </a:lnTo>
                  <a:lnTo>
                    <a:pt x="285" y="238"/>
                  </a:lnTo>
                  <a:lnTo>
                    <a:pt x="292" y="234"/>
                  </a:lnTo>
                  <a:lnTo>
                    <a:pt x="300" y="231"/>
                  </a:lnTo>
                  <a:lnTo>
                    <a:pt x="308" y="230"/>
                  </a:lnTo>
                  <a:lnTo>
                    <a:pt x="312" y="230"/>
                  </a:lnTo>
                  <a:lnTo>
                    <a:pt x="316" y="231"/>
                  </a:lnTo>
                  <a:lnTo>
                    <a:pt x="320" y="233"/>
                  </a:lnTo>
                  <a:lnTo>
                    <a:pt x="323" y="236"/>
                  </a:lnTo>
                  <a:lnTo>
                    <a:pt x="325" y="239"/>
                  </a:lnTo>
                  <a:lnTo>
                    <a:pt x="326" y="244"/>
                  </a:lnTo>
                  <a:lnTo>
                    <a:pt x="324" y="249"/>
                  </a:lnTo>
                  <a:lnTo>
                    <a:pt x="321" y="255"/>
                  </a:lnTo>
                  <a:lnTo>
                    <a:pt x="318" y="261"/>
                  </a:lnTo>
                  <a:lnTo>
                    <a:pt x="313" y="265"/>
                  </a:lnTo>
                  <a:lnTo>
                    <a:pt x="307" y="271"/>
                  </a:lnTo>
                  <a:lnTo>
                    <a:pt x="302" y="276"/>
                  </a:lnTo>
                  <a:lnTo>
                    <a:pt x="296" y="283"/>
                  </a:lnTo>
                  <a:lnTo>
                    <a:pt x="291" y="290"/>
                  </a:lnTo>
                  <a:lnTo>
                    <a:pt x="288" y="298"/>
                  </a:lnTo>
                  <a:lnTo>
                    <a:pt x="285" y="305"/>
                  </a:lnTo>
                  <a:lnTo>
                    <a:pt x="282" y="312"/>
                  </a:lnTo>
                  <a:lnTo>
                    <a:pt x="279" y="321"/>
                  </a:lnTo>
                  <a:lnTo>
                    <a:pt x="277" y="336"/>
                  </a:lnTo>
                  <a:lnTo>
                    <a:pt x="277" y="350"/>
                  </a:lnTo>
                  <a:lnTo>
                    <a:pt x="279" y="363"/>
                  </a:lnTo>
                  <a:lnTo>
                    <a:pt x="284" y="377"/>
                  </a:lnTo>
                  <a:lnTo>
                    <a:pt x="290" y="390"/>
                  </a:lnTo>
                  <a:lnTo>
                    <a:pt x="297" y="401"/>
                  </a:lnTo>
                  <a:lnTo>
                    <a:pt x="307" y="413"/>
                  </a:lnTo>
                  <a:lnTo>
                    <a:pt x="318" y="423"/>
                  </a:lnTo>
                  <a:lnTo>
                    <a:pt x="320" y="425"/>
                  </a:lnTo>
                  <a:lnTo>
                    <a:pt x="322" y="428"/>
                  </a:lnTo>
                  <a:lnTo>
                    <a:pt x="324" y="433"/>
                  </a:lnTo>
                  <a:lnTo>
                    <a:pt x="324" y="439"/>
                  </a:lnTo>
                  <a:lnTo>
                    <a:pt x="324" y="444"/>
                  </a:lnTo>
                  <a:lnTo>
                    <a:pt x="323" y="447"/>
                  </a:lnTo>
                  <a:lnTo>
                    <a:pt x="319" y="450"/>
                  </a:lnTo>
                  <a:lnTo>
                    <a:pt x="315" y="452"/>
                  </a:lnTo>
                  <a:lnTo>
                    <a:pt x="311" y="453"/>
                  </a:lnTo>
                  <a:lnTo>
                    <a:pt x="307" y="454"/>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grpSp>
          <p:nvGrpSpPr>
            <p:cNvPr id="16" name="Group 15">
              <a:extLst>
                <a:ext uri="{FF2B5EF4-FFF2-40B4-BE49-F238E27FC236}">
                  <a16:creationId xmlns:a16="http://schemas.microsoft.com/office/drawing/2014/main" id="{B3C6C1DE-162A-4F4B-AC6D-08C2B4B4900F}"/>
                </a:ext>
              </a:extLst>
            </p:cNvPr>
            <p:cNvGrpSpPr/>
            <p:nvPr/>
          </p:nvGrpSpPr>
          <p:grpSpPr>
            <a:xfrm>
              <a:off x="10573727" y="2977559"/>
              <a:ext cx="299508" cy="241618"/>
              <a:chOff x="792274" y="1777206"/>
              <a:chExt cx="330200" cy="327025"/>
            </a:xfrm>
            <a:solidFill>
              <a:sysClr val="window" lastClr="FFFFFF"/>
            </a:solidFill>
          </p:grpSpPr>
          <p:sp>
            <p:nvSpPr>
              <p:cNvPr id="23" name="Freeform 10149">
                <a:extLst>
                  <a:ext uri="{FF2B5EF4-FFF2-40B4-BE49-F238E27FC236}">
                    <a16:creationId xmlns:a16="http://schemas.microsoft.com/office/drawing/2014/main" id="{C3A9F227-92CA-E533-8432-76634C91A6D1}"/>
                  </a:ext>
                </a:extLst>
              </p:cNvPr>
              <p:cNvSpPr>
                <a:spLocks noEditPoints="1"/>
              </p:cNvSpPr>
              <p:nvPr/>
            </p:nvSpPr>
            <p:spPr bwMode="auto">
              <a:xfrm>
                <a:off x="795449" y="1923256"/>
                <a:ext cx="323850" cy="180975"/>
              </a:xfrm>
              <a:custGeom>
                <a:avLst/>
                <a:gdLst>
                  <a:gd name="T0" fmla="*/ 140 w 817"/>
                  <a:gd name="T1" fmla="*/ 80 h 457"/>
                  <a:gd name="T2" fmla="*/ 144 w 817"/>
                  <a:gd name="T3" fmla="*/ 59 h 457"/>
                  <a:gd name="T4" fmla="*/ 155 w 817"/>
                  <a:gd name="T5" fmla="*/ 42 h 457"/>
                  <a:gd name="T6" fmla="*/ 171 w 817"/>
                  <a:gd name="T7" fmla="*/ 30 h 457"/>
                  <a:gd name="T8" fmla="*/ 180 w 817"/>
                  <a:gd name="T9" fmla="*/ 27 h 457"/>
                  <a:gd name="T10" fmla="*/ 191 w 817"/>
                  <a:gd name="T11" fmla="*/ 26 h 457"/>
                  <a:gd name="T12" fmla="*/ 202 w 817"/>
                  <a:gd name="T13" fmla="*/ 27 h 457"/>
                  <a:gd name="T14" fmla="*/ 211 w 817"/>
                  <a:gd name="T15" fmla="*/ 30 h 457"/>
                  <a:gd name="T16" fmla="*/ 227 w 817"/>
                  <a:gd name="T17" fmla="*/ 42 h 457"/>
                  <a:gd name="T18" fmla="*/ 238 w 817"/>
                  <a:gd name="T19" fmla="*/ 59 h 457"/>
                  <a:gd name="T20" fmla="*/ 242 w 817"/>
                  <a:gd name="T21" fmla="*/ 80 h 457"/>
                  <a:gd name="T22" fmla="*/ 140 w 817"/>
                  <a:gd name="T23" fmla="*/ 353 h 457"/>
                  <a:gd name="T24" fmla="*/ 357 w 817"/>
                  <a:gd name="T25" fmla="*/ 80 h 457"/>
                  <a:gd name="T26" fmla="*/ 361 w 817"/>
                  <a:gd name="T27" fmla="*/ 59 h 457"/>
                  <a:gd name="T28" fmla="*/ 372 w 817"/>
                  <a:gd name="T29" fmla="*/ 42 h 457"/>
                  <a:gd name="T30" fmla="*/ 389 w 817"/>
                  <a:gd name="T31" fmla="*/ 30 h 457"/>
                  <a:gd name="T32" fmla="*/ 399 w 817"/>
                  <a:gd name="T33" fmla="*/ 27 h 457"/>
                  <a:gd name="T34" fmla="*/ 408 w 817"/>
                  <a:gd name="T35" fmla="*/ 26 h 457"/>
                  <a:gd name="T36" fmla="*/ 419 w 817"/>
                  <a:gd name="T37" fmla="*/ 27 h 457"/>
                  <a:gd name="T38" fmla="*/ 429 w 817"/>
                  <a:gd name="T39" fmla="*/ 30 h 457"/>
                  <a:gd name="T40" fmla="*/ 444 w 817"/>
                  <a:gd name="T41" fmla="*/ 42 h 457"/>
                  <a:gd name="T42" fmla="*/ 456 w 817"/>
                  <a:gd name="T43" fmla="*/ 59 h 457"/>
                  <a:gd name="T44" fmla="*/ 460 w 817"/>
                  <a:gd name="T45" fmla="*/ 80 h 457"/>
                  <a:gd name="T46" fmla="*/ 357 w 817"/>
                  <a:gd name="T47" fmla="*/ 353 h 457"/>
                  <a:gd name="T48" fmla="*/ 572 w 817"/>
                  <a:gd name="T49" fmla="*/ 80 h 457"/>
                  <a:gd name="T50" fmla="*/ 576 w 817"/>
                  <a:gd name="T51" fmla="*/ 59 h 457"/>
                  <a:gd name="T52" fmla="*/ 587 w 817"/>
                  <a:gd name="T53" fmla="*/ 42 h 457"/>
                  <a:gd name="T54" fmla="*/ 604 w 817"/>
                  <a:gd name="T55" fmla="*/ 30 h 457"/>
                  <a:gd name="T56" fmla="*/ 614 w 817"/>
                  <a:gd name="T57" fmla="*/ 27 h 457"/>
                  <a:gd name="T58" fmla="*/ 623 w 817"/>
                  <a:gd name="T59" fmla="*/ 26 h 457"/>
                  <a:gd name="T60" fmla="*/ 634 w 817"/>
                  <a:gd name="T61" fmla="*/ 27 h 457"/>
                  <a:gd name="T62" fmla="*/ 644 w 817"/>
                  <a:gd name="T63" fmla="*/ 30 h 457"/>
                  <a:gd name="T64" fmla="*/ 660 w 817"/>
                  <a:gd name="T65" fmla="*/ 42 h 457"/>
                  <a:gd name="T66" fmla="*/ 671 w 817"/>
                  <a:gd name="T67" fmla="*/ 59 h 457"/>
                  <a:gd name="T68" fmla="*/ 675 w 817"/>
                  <a:gd name="T69" fmla="*/ 80 h 457"/>
                  <a:gd name="T70" fmla="*/ 572 w 817"/>
                  <a:gd name="T71" fmla="*/ 353 h 457"/>
                  <a:gd name="T72" fmla="*/ 60 w 817"/>
                  <a:gd name="T73" fmla="*/ 0 h 457"/>
                  <a:gd name="T74" fmla="*/ 0 w 817"/>
                  <a:gd name="T75" fmla="*/ 353 h 457"/>
                  <a:gd name="T76" fmla="*/ 817 w 817"/>
                  <a:gd name="T77" fmla="*/ 457 h 457"/>
                  <a:gd name="T78" fmla="*/ 757 w 817"/>
                  <a:gd name="T79" fmla="*/ 353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17" h="457">
                    <a:moveTo>
                      <a:pt x="140" y="353"/>
                    </a:moveTo>
                    <a:lnTo>
                      <a:pt x="140" y="80"/>
                    </a:lnTo>
                    <a:lnTo>
                      <a:pt x="141" y="70"/>
                    </a:lnTo>
                    <a:lnTo>
                      <a:pt x="144" y="59"/>
                    </a:lnTo>
                    <a:lnTo>
                      <a:pt x="149" y="50"/>
                    </a:lnTo>
                    <a:lnTo>
                      <a:pt x="155" y="42"/>
                    </a:lnTo>
                    <a:lnTo>
                      <a:pt x="162" y="35"/>
                    </a:lnTo>
                    <a:lnTo>
                      <a:pt x="171" y="30"/>
                    </a:lnTo>
                    <a:lnTo>
                      <a:pt x="176" y="28"/>
                    </a:lnTo>
                    <a:lnTo>
                      <a:pt x="180" y="27"/>
                    </a:lnTo>
                    <a:lnTo>
                      <a:pt x="186" y="26"/>
                    </a:lnTo>
                    <a:lnTo>
                      <a:pt x="191" y="26"/>
                    </a:lnTo>
                    <a:lnTo>
                      <a:pt x="196" y="26"/>
                    </a:lnTo>
                    <a:lnTo>
                      <a:pt x="202" y="27"/>
                    </a:lnTo>
                    <a:lnTo>
                      <a:pt x="206" y="28"/>
                    </a:lnTo>
                    <a:lnTo>
                      <a:pt x="211" y="30"/>
                    </a:lnTo>
                    <a:lnTo>
                      <a:pt x="220" y="35"/>
                    </a:lnTo>
                    <a:lnTo>
                      <a:pt x="227" y="42"/>
                    </a:lnTo>
                    <a:lnTo>
                      <a:pt x="234" y="50"/>
                    </a:lnTo>
                    <a:lnTo>
                      <a:pt x="238" y="59"/>
                    </a:lnTo>
                    <a:lnTo>
                      <a:pt x="241" y="70"/>
                    </a:lnTo>
                    <a:lnTo>
                      <a:pt x="242" y="80"/>
                    </a:lnTo>
                    <a:lnTo>
                      <a:pt x="242" y="353"/>
                    </a:lnTo>
                    <a:lnTo>
                      <a:pt x="140" y="353"/>
                    </a:lnTo>
                    <a:close/>
                    <a:moveTo>
                      <a:pt x="357" y="353"/>
                    </a:moveTo>
                    <a:lnTo>
                      <a:pt x="357" y="80"/>
                    </a:lnTo>
                    <a:lnTo>
                      <a:pt x="358" y="70"/>
                    </a:lnTo>
                    <a:lnTo>
                      <a:pt x="361" y="59"/>
                    </a:lnTo>
                    <a:lnTo>
                      <a:pt x="366" y="50"/>
                    </a:lnTo>
                    <a:lnTo>
                      <a:pt x="372" y="42"/>
                    </a:lnTo>
                    <a:lnTo>
                      <a:pt x="380" y="35"/>
                    </a:lnTo>
                    <a:lnTo>
                      <a:pt x="389" y="30"/>
                    </a:lnTo>
                    <a:lnTo>
                      <a:pt x="393" y="28"/>
                    </a:lnTo>
                    <a:lnTo>
                      <a:pt x="399" y="27"/>
                    </a:lnTo>
                    <a:lnTo>
                      <a:pt x="403" y="26"/>
                    </a:lnTo>
                    <a:lnTo>
                      <a:pt x="408" y="26"/>
                    </a:lnTo>
                    <a:lnTo>
                      <a:pt x="414" y="26"/>
                    </a:lnTo>
                    <a:lnTo>
                      <a:pt x="419" y="27"/>
                    </a:lnTo>
                    <a:lnTo>
                      <a:pt x="424" y="28"/>
                    </a:lnTo>
                    <a:lnTo>
                      <a:pt x="429" y="30"/>
                    </a:lnTo>
                    <a:lnTo>
                      <a:pt x="437" y="35"/>
                    </a:lnTo>
                    <a:lnTo>
                      <a:pt x="444" y="42"/>
                    </a:lnTo>
                    <a:lnTo>
                      <a:pt x="451" y="50"/>
                    </a:lnTo>
                    <a:lnTo>
                      <a:pt x="456" y="59"/>
                    </a:lnTo>
                    <a:lnTo>
                      <a:pt x="459" y="70"/>
                    </a:lnTo>
                    <a:lnTo>
                      <a:pt x="460" y="80"/>
                    </a:lnTo>
                    <a:lnTo>
                      <a:pt x="460" y="353"/>
                    </a:lnTo>
                    <a:lnTo>
                      <a:pt x="357" y="353"/>
                    </a:lnTo>
                    <a:close/>
                    <a:moveTo>
                      <a:pt x="572" y="353"/>
                    </a:moveTo>
                    <a:lnTo>
                      <a:pt x="572" y="80"/>
                    </a:lnTo>
                    <a:lnTo>
                      <a:pt x="573" y="70"/>
                    </a:lnTo>
                    <a:lnTo>
                      <a:pt x="576" y="59"/>
                    </a:lnTo>
                    <a:lnTo>
                      <a:pt x="581" y="50"/>
                    </a:lnTo>
                    <a:lnTo>
                      <a:pt x="587" y="42"/>
                    </a:lnTo>
                    <a:lnTo>
                      <a:pt x="596" y="35"/>
                    </a:lnTo>
                    <a:lnTo>
                      <a:pt x="604" y="30"/>
                    </a:lnTo>
                    <a:lnTo>
                      <a:pt x="608" y="28"/>
                    </a:lnTo>
                    <a:lnTo>
                      <a:pt x="614" y="27"/>
                    </a:lnTo>
                    <a:lnTo>
                      <a:pt x="618" y="26"/>
                    </a:lnTo>
                    <a:lnTo>
                      <a:pt x="623" y="26"/>
                    </a:lnTo>
                    <a:lnTo>
                      <a:pt x="629" y="26"/>
                    </a:lnTo>
                    <a:lnTo>
                      <a:pt x="634" y="27"/>
                    </a:lnTo>
                    <a:lnTo>
                      <a:pt x="639" y="28"/>
                    </a:lnTo>
                    <a:lnTo>
                      <a:pt x="644" y="30"/>
                    </a:lnTo>
                    <a:lnTo>
                      <a:pt x="652" y="35"/>
                    </a:lnTo>
                    <a:lnTo>
                      <a:pt x="660" y="42"/>
                    </a:lnTo>
                    <a:lnTo>
                      <a:pt x="666" y="50"/>
                    </a:lnTo>
                    <a:lnTo>
                      <a:pt x="671" y="59"/>
                    </a:lnTo>
                    <a:lnTo>
                      <a:pt x="674" y="70"/>
                    </a:lnTo>
                    <a:lnTo>
                      <a:pt x="675" y="80"/>
                    </a:lnTo>
                    <a:lnTo>
                      <a:pt x="675" y="353"/>
                    </a:lnTo>
                    <a:lnTo>
                      <a:pt x="572" y="353"/>
                    </a:lnTo>
                    <a:close/>
                    <a:moveTo>
                      <a:pt x="757" y="0"/>
                    </a:moveTo>
                    <a:lnTo>
                      <a:pt x="60" y="0"/>
                    </a:lnTo>
                    <a:lnTo>
                      <a:pt x="60" y="353"/>
                    </a:lnTo>
                    <a:lnTo>
                      <a:pt x="0" y="353"/>
                    </a:lnTo>
                    <a:lnTo>
                      <a:pt x="0" y="457"/>
                    </a:lnTo>
                    <a:lnTo>
                      <a:pt x="817" y="457"/>
                    </a:lnTo>
                    <a:lnTo>
                      <a:pt x="817" y="353"/>
                    </a:lnTo>
                    <a:lnTo>
                      <a:pt x="757" y="353"/>
                    </a:lnTo>
                    <a:lnTo>
                      <a:pt x="7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sp>
            <p:nvSpPr>
              <p:cNvPr id="24" name="Freeform 10150">
                <a:extLst>
                  <a:ext uri="{FF2B5EF4-FFF2-40B4-BE49-F238E27FC236}">
                    <a16:creationId xmlns:a16="http://schemas.microsoft.com/office/drawing/2014/main" id="{E168539B-CCE1-4DAE-8001-8BB78A736D8E}"/>
                  </a:ext>
                </a:extLst>
              </p:cNvPr>
              <p:cNvSpPr>
                <a:spLocks noEditPoints="1"/>
              </p:cNvSpPr>
              <p:nvPr/>
            </p:nvSpPr>
            <p:spPr bwMode="auto">
              <a:xfrm>
                <a:off x="792274" y="1777206"/>
                <a:ext cx="330200" cy="133350"/>
              </a:xfrm>
              <a:custGeom>
                <a:avLst/>
                <a:gdLst>
                  <a:gd name="T0" fmla="*/ 408 w 829"/>
                  <a:gd name="T1" fmla="*/ 248 h 336"/>
                  <a:gd name="T2" fmla="*/ 396 w 829"/>
                  <a:gd name="T3" fmla="*/ 246 h 336"/>
                  <a:gd name="T4" fmla="*/ 384 w 829"/>
                  <a:gd name="T5" fmla="*/ 241 h 336"/>
                  <a:gd name="T6" fmla="*/ 374 w 829"/>
                  <a:gd name="T7" fmla="*/ 233 h 336"/>
                  <a:gd name="T8" fmla="*/ 365 w 829"/>
                  <a:gd name="T9" fmla="*/ 225 h 336"/>
                  <a:gd name="T10" fmla="*/ 359 w 829"/>
                  <a:gd name="T11" fmla="*/ 213 h 336"/>
                  <a:gd name="T12" fmla="*/ 354 w 829"/>
                  <a:gd name="T13" fmla="*/ 201 h 336"/>
                  <a:gd name="T14" fmla="*/ 351 w 829"/>
                  <a:gd name="T15" fmla="*/ 189 h 336"/>
                  <a:gd name="T16" fmla="*/ 351 w 829"/>
                  <a:gd name="T17" fmla="*/ 175 h 336"/>
                  <a:gd name="T18" fmla="*/ 354 w 829"/>
                  <a:gd name="T19" fmla="*/ 161 h 336"/>
                  <a:gd name="T20" fmla="*/ 359 w 829"/>
                  <a:gd name="T21" fmla="*/ 149 h 336"/>
                  <a:gd name="T22" fmla="*/ 365 w 829"/>
                  <a:gd name="T23" fmla="*/ 139 h 336"/>
                  <a:gd name="T24" fmla="*/ 374 w 829"/>
                  <a:gd name="T25" fmla="*/ 129 h 336"/>
                  <a:gd name="T26" fmla="*/ 384 w 829"/>
                  <a:gd name="T27" fmla="*/ 122 h 336"/>
                  <a:gd name="T28" fmla="*/ 396 w 829"/>
                  <a:gd name="T29" fmla="*/ 116 h 336"/>
                  <a:gd name="T30" fmla="*/ 408 w 829"/>
                  <a:gd name="T31" fmla="*/ 114 h 336"/>
                  <a:gd name="T32" fmla="*/ 421 w 829"/>
                  <a:gd name="T33" fmla="*/ 114 h 336"/>
                  <a:gd name="T34" fmla="*/ 433 w 829"/>
                  <a:gd name="T35" fmla="*/ 116 h 336"/>
                  <a:gd name="T36" fmla="*/ 445 w 829"/>
                  <a:gd name="T37" fmla="*/ 122 h 336"/>
                  <a:gd name="T38" fmla="*/ 455 w 829"/>
                  <a:gd name="T39" fmla="*/ 129 h 336"/>
                  <a:gd name="T40" fmla="*/ 463 w 829"/>
                  <a:gd name="T41" fmla="*/ 139 h 336"/>
                  <a:gd name="T42" fmla="*/ 471 w 829"/>
                  <a:gd name="T43" fmla="*/ 149 h 336"/>
                  <a:gd name="T44" fmla="*/ 475 w 829"/>
                  <a:gd name="T45" fmla="*/ 161 h 336"/>
                  <a:gd name="T46" fmla="*/ 478 w 829"/>
                  <a:gd name="T47" fmla="*/ 175 h 336"/>
                  <a:gd name="T48" fmla="*/ 478 w 829"/>
                  <a:gd name="T49" fmla="*/ 189 h 336"/>
                  <a:gd name="T50" fmla="*/ 475 w 829"/>
                  <a:gd name="T51" fmla="*/ 201 h 336"/>
                  <a:gd name="T52" fmla="*/ 471 w 829"/>
                  <a:gd name="T53" fmla="*/ 213 h 336"/>
                  <a:gd name="T54" fmla="*/ 463 w 829"/>
                  <a:gd name="T55" fmla="*/ 225 h 336"/>
                  <a:gd name="T56" fmla="*/ 455 w 829"/>
                  <a:gd name="T57" fmla="*/ 233 h 336"/>
                  <a:gd name="T58" fmla="*/ 445 w 829"/>
                  <a:gd name="T59" fmla="*/ 241 h 336"/>
                  <a:gd name="T60" fmla="*/ 433 w 829"/>
                  <a:gd name="T61" fmla="*/ 246 h 336"/>
                  <a:gd name="T62" fmla="*/ 421 w 829"/>
                  <a:gd name="T63" fmla="*/ 248 h 336"/>
                  <a:gd name="T64" fmla="*/ 414 w 829"/>
                  <a:gd name="T65" fmla="*/ 0 h 336"/>
                  <a:gd name="T66" fmla="*/ 26 w 829"/>
                  <a:gd name="T67" fmla="*/ 292 h 336"/>
                  <a:gd name="T68" fmla="*/ 0 w 829"/>
                  <a:gd name="T69" fmla="*/ 336 h 336"/>
                  <a:gd name="T70" fmla="*/ 829 w 829"/>
                  <a:gd name="T71" fmla="*/ 292 h 336"/>
                  <a:gd name="T72" fmla="*/ 803 w 829"/>
                  <a:gd name="T73" fmla="*/ 262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29" h="336">
                    <a:moveTo>
                      <a:pt x="414" y="249"/>
                    </a:moveTo>
                    <a:lnTo>
                      <a:pt x="408" y="248"/>
                    </a:lnTo>
                    <a:lnTo>
                      <a:pt x="402" y="247"/>
                    </a:lnTo>
                    <a:lnTo>
                      <a:pt x="396" y="246"/>
                    </a:lnTo>
                    <a:lnTo>
                      <a:pt x="390" y="244"/>
                    </a:lnTo>
                    <a:lnTo>
                      <a:pt x="384" y="241"/>
                    </a:lnTo>
                    <a:lnTo>
                      <a:pt x="379" y="238"/>
                    </a:lnTo>
                    <a:lnTo>
                      <a:pt x="374" y="233"/>
                    </a:lnTo>
                    <a:lnTo>
                      <a:pt x="370" y="229"/>
                    </a:lnTo>
                    <a:lnTo>
                      <a:pt x="365" y="225"/>
                    </a:lnTo>
                    <a:lnTo>
                      <a:pt x="362" y="220"/>
                    </a:lnTo>
                    <a:lnTo>
                      <a:pt x="359" y="213"/>
                    </a:lnTo>
                    <a:lnTo>
                      <a:pt x="356" y="208"/>
                    </a:lnTo>
                    <a:lnTo>
                      <a:pt x="354" y="201"/>
                    </a:lnTo>
                    <a:lnTo>
                      <a:pt x="353" y="195"/>
                    </a:lnTo>
                    <a:lnTo>
                      <a:pt x="351" y="189"/>
                    </a:lnTo>
                    <a:lnTo>
                      <a:pt x="351" y="181"/>
                    </a:lnTo>
                    <a:lnTo>
                      <a:pt x="351" y="175"/>
                    </a:lnTo>
                    <a:lnTo>
                      <a:pt x="353" y="167"/>
                    </a:lnTo>
                    <a:lnTo>
                      <a:pt x="354" y="161"/>
                    </a:lnTo>
                    <a:lnTo>
                      <a:pt x="356" y="155"/>
                    </a:lnTo>
                    <a:lnTo>
                      <a:pt x="359" y="149"/>
                    </a:lnTo>
                    <a:lnTo>
                      <a:pt x="362" y="143"/>
                    </a:lnTo>
                    <a:lnTo>
                      <a:pt x="365" y="139"/>
                    </a:lnTo>
                    <a:lnTo>
                      <a:pt x="370" y="133"/>
                    </a:lnTo>
                    <a:lnTo>
                      <a:pt x="374" y="129"/>
                    </a:lnTo>
                    <a:lnTo>
                      <a:pt x="379" y="125"/>
                    </a:lnTo>
                    <a:lnTo>
                      <a:pt x="384" y="122"/>
                    </a:lnTo>
                    <a:lnTo>
                      <a:pt x="390" y="118"/>
                    </a:lnTo>
                    <a:lnTo>
                      <a:pt x="396" y="116"/>
                    </a:lnTo>
                    <a:lnTo>
                      <a:pt x="402" y="115"/>
                    </a:lnTo>
                    <a:lnTo>
                      <a:pt x="408" y="114"/>
                    </a:lnTo>
                    <a:lnTo>
                      <a:pt x="414" y="113"/>
                    </a:lnTo>
                    <a:lnTo>
                      <a:pt x="421" y="114"/>
                    </a:lnTo>
                    <a:lnTo>
                      <a:pt x="427" y="115"/>
                    </a:lnTo>
                    <a:lnTo>
                      <a:pt x="433" y="116"/>
                    </a:lnTo>
                    <a:lnTo>
                      <a:pt x="440" y="118"/>
                    </a:lnTo>
                    <a:lnTo>
                      <a:pt x="445" y="122"/>
                    </a:lnTo>
                    <a:lnTo>
                      <a:pt x="450" y="125"/>
                    </a:lnTo>
                    <a:lnTo>
                      <a:pt x="455" y="129"/>
                    </a:lnTo>
                    <a:lnTo>
                      <a:pt x="460" y="133"/>
                    </a:lnTo>
                    <a:lnTo>
                      <a:pt x="463" y="139"/>
                    </a:lnTo>
                    <a:lnTo>
                      <a:pt x="468" y="143"/>
                    </a:lnTo>
                    <a:lnTo>
                      <a:pt x="471" y="149"/>
                    </a:lnTo>
                    <a:lnTo>
                      <a:pt x="473" y="155"/>
                    </a:lnTo>
                    <a:lnTo>
                      <a:pt x="475" y="161"/>
                    </a:lnTo>
                    <a:lnTo>
                      <a:pt x="477" y="167"/>
                    </a:lnTo>
                    <a:lnTo>
                      <a:pt x="478" y="175"/>
                    </a:lnTo>
                    <a:lnTo>
                      <a:pt x="478" y="181"/>
                    </a:lnTo>
                    <a:lnTo>
                      <a:pt x="478" y="189"/>
                    </a:lnTo>
                    <a:lnTo>
                      <a:pt x="477" y="195"/>
                    </a:lnTo>
                    <a:lnTo>
                      <a:pt x="475" y="201"/>
                    </a:lnTo>
                    <a:lnTo>
                      <a:pt x="473" y="208"/>
                    </a:lnTo>
                    <a:lnTo>
                      <a:pt x="471" y="213"/>
                    </a:lnTo>
                    <a:lnTo>
                      <a:pt x="468" y="220"/>
                    </a:lnTo>
                    <a:lnTo>
                      <a:pt x="463" y="225"/>
                    </a:lnTo>
                    <a:lnTo>
                      <a:pt x="460" y="229"/>
                    </a:lnTo>
                    <a:lnTo>
                      <a:pt x="455" y="233"/>
                    </a:lnTo>
                    <a:lnTo>
                      <a:pt x="450" y="238"/>
                    </a:lnTo>
                    <a:lnTo>
                      <a:pt x="445" y="241"/>
                    </a:lnTo>
                    <a:lnTo>
                      <a:pt x="440" y="244"/>
                    </a:lnTo>
                    <a:lnTo>
                      <a:pt x="433" y="246"/>
                    </a:lnTo>
                    <a:lnTo>
                      <a:pt x="427" y="247"/>
                    </a:lnTo>
                    <a:lnTo>
                      <a:pt x="421" y="248"/>
                    </a:lnTo>
                    <a:lnTo>
                      <a:pt x="414" y="249"/>
                    </a:lnTo>
                    <a:close/>
                    <a:moveTo>
                      <a:pt x="414" y="0"/>
                    </a:moveTo>
                    <a:lnTo>
                      <a:pt x="26" y="261"/>
                    </a:lnTo>
                    <a:lnTo>
                      <a:pt x="26" y="292"/>
                    </a:lnTo>
                    <a:lnTo>
                      <a:pt x="0" y="292"/>
                    </a:lnTo>
                    <a:lnTo>
                      <a:pt x="0" y="336"/>
                    </a:lnTo>
                    <a:lnTo>
                      <a:pt x="829" y="336"/>
                    </a:lnTo>
                    <a:lnTo>
                      <a:pt x="829" y="292"/>
                    </a:lnTo>
                    <a:lnTo>
                      <a:pt x="803" y="292"/>
                    </a:lnTo>
                    <a:lnTo>
                      <a:pt x="803" y="262"/>
                    </a:lnTo>
                    <a:lnTo>
                      <a:pt x="4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grpSp>
        <p:grpSp>
          <p:nvGrpSpPr>
            <p:cNvPr id="17" name="Group 16">
              <a:extLst>
                <a:ext uri="{FF2B5EF4-FFF2-40B4-BE49-F238E27FC236}">
                  <a16:creationId xmlns:a16="http://schemas.microsoft.com/office/drawing/2014/main" id="{4FC4E74F-25A7-4CA6-E536-0E77EE341B60}"/>
                </a:ext>
              </a:extLst>
            </p:cNvPr>
            <p:cNvGrpSpPr/>
            <p:nvPr/>
          </p:nvGrpSpPr>
          <p:grpSpPr>
            <a:xfrm>
              <a:off x="10966453" y="1836910"/>
              <a:ext cx="365414" cy="309901"/>
              <a:chOff x="2022586" y="2786856"/>
              <a:chExt cx="344488" cy="350837"/>
            </a:xfrm>
          </p:grpSpPr>
          <p:sp>
            <p:nvSpPr>
              <p:cNvPr id="18" name="Freeform 10169">
                <a:extLst>
                  <a:ext uri="{FF2B5EF4-FFF2-40B4-BE49-F238E27FC236}">
                    <a16:creationId xmlns:a16="http://schemas.microsoft.com/office/drawing/2014/main" id="{EE0B9F94-0780-C901-7267-794838F45440}"/>
                  </a:ext>
                </a:extLst>
              </p:cNvPr>
              <p:cNvSpPr>
                <a:spLocks noEditPoints="1"/>
              </p:cNvSpPr>
              <p:nvPr/>
            </p:nvSpPr>
            <p:spPr bwMode="auto">
              <a:xfrm>
                <a:off x="2101961" y="2883693"/>
                <a:ext cx="100013" cy="106363"/>
              </a:xfrm>
              <a:custGeom>
                <a:avLst/>
                <a:gdLst>
                  <a:gd name="T0" fmla="*/ 130 w 251"/>
                  <a:gd name="T1" fmla="*/ 185 h 267"/>
                  <a:gd name="T2" fmla="*/ 141 w 251"/>
                  <a:gd name="T3" fmla="*/ 178 h 267"/>
                  <a:gd name="T4" fmla="*/ 145 w 251"/>
                  <a:gd name="T5" fmla="*/ 167 h 267"/>
                  <a:gd name="T6" fmla="*/ 141 w 251"/>
                  <a:gd name="T7" fmla="*/ 156 h 267"/>
                  <a:gd name="T8" fmla="*/ 119 w 251"/>
                  <a:gd name="T9" fmla="*/ 142 h 267"/>
                  <a:gd name="T10" fmla="*/ 96 w 251"/>
                  <a:gd name="T11" fmla="*/ 131 h 267"/>
                  <a:gd name="T12" fmla="*/ 83 w 251"/>
                  <a:gd name="T13" fmla="*/ 114 h 267"/>
                  <a:gd name="T14" fmla="*/ 81 w 251"/>
                  <a:gd name="T15" fmla="*/ 91 h 267"/>
                  <a:gd name="T16" fmla="*/ 89 w 251"/>
                  <a:gd name="T17" fmla="*/ 72 h 267"/>
                  <a:gd name="T18" fmla="*/ 109 w 251"/>
                  <a:gd name="T19" fmla="*/ 59 h 267"/>
                  <a:gd name="T20" fmla="*/ 135 w 251"/>
                  <a:gd name="T21" fmla="*/ 34 h 267"/>
                  <a:gd name="T22" fmla="*/ 153 w 251"/>
                  <a:gd name="T23" fmla="*/ 58 h 267"/>
                  <a:gd name="T24" fmla="*/ 161 w 251"/>
                  <a:gd name="T25" fmla="*/ 87 h 267"/>
                  <a:gd name="T26" fmla="*/ 141 w 251"/>
                  <a:gd name="T27" fmla="*/ 79 h 267"/>
                  <a:gd name="T28" fmla="*/ 119 w 251"/>
                  <a:gd name="T29" fmla="*/ 79 h 267"/>
                  <a:gd name="T30" fmla="*/ 111 w 251"/>
                  <a:gd name="T31" fmla="*/ 86 h 267"/>
                  <a:gd name="T32" fmla="*/ 108 w 251"/>
                  <a:gd name="T33" fmla="*/ 95 h 267"/>
                  <a:gd name="T34" fmla="*/ 112 w 251"/>
                  <a:gd name="T35" fmla="*/ 105 h 267"/>
                  <a:gd name="T36" fmla="*/ 135 w 251"/>
                  <a:gd name="T37" fmla="*/ 119 h 267"/>
                  <a:gd name="T38" fmla="*/ 159 w 251"/>
                  <a:gd name="T39" fmla="*/ 133 h 267"/>
                  <a:gd name="T40" fmla="*/ 170 w 251"/>
                  <a:gd name="T41" fmla="*/ 150 h 267"/>
                  <a:gd name="T42" fmla="*/ 172 w 251"/>
                  <a:gd name="T43" fmla="*/ 172 h 267"/>
                  <a:gd name="T44" fmla="*/ 163 w 251"/>
                  <a:gd name="T45" fmla="*/ 192 h 267"/>
                  <a:gd name="T46" fmla="*/ 143 w 251"/>
                  <a:gd name="T47" fmla="*/ 206 h 267"/>
                  <a:gd name="T48" fmla="*/ 115 w 251"/>
                  <a:gd name="T49" fmla="*/ 233 h 267"/>
                  <a:gd name="T50" fmla="*/ 95 w 251"/>
                  <a:gd name="T51" fmla="*/ 206 h 267"/>
                  <a:gd name="T52" fmla="*/ 84 w 251"/>
                  <a:gd name="T53" fmla="*/ 175 h 267"/>
                  <a:gd name="T54" fmla="*/ 110 w 251"/>
                  <a:gd name="T55" fmla="*/ 186 h 267"/>
                  <a:gd name="T56" fmla="*/ 113 w 251"/>
                  <a:gd name="T57" fmla="*/ 0 h 267"/>
                  <a:gd name="T58" fmla="*/ 77 w 251"/>
                  <a:gd name="T59" fmla="*/ 9 h 267"/>
                  <a:gd name="T60" fmla="*/ 46 w 251"/>
                  <a:gd name="T61" fmla="*/ 29 h 267"/>
                  <a:gd name="T62" fmla="*/ 21 w 251"/>
                  <a:gd name="T63" fmla="*/ 58 h 267"/>
                  <a:gd name="T64" fmla="*/ 5 w 251"/>
                  <a:gd name="T65" fmla="*/ 93 h 267"/>
                  <a:gd name="T66" fmla="*/ 0 w 251"/>
                  <a:gd name="T67" fmla="*/ 133 h 267"/>
                  <a:gd name="T68" fmla="*/ 5 w 251"/>
                  <a:gd name="T69" fmla="*/ 173 h 267"/>
                  <a:gd name="T70" fmla="*/ 21 w 251"/>
                  <a:gd name="T71" fmla="*/ 208 h 267"/>
                  <a:gd name="T72" fmla="*/ 46 w 251"/>
                  <a:gd name="T73" fmla="*/ 237 h 267"/>
                  <a:gd name="T74" fmla="*/ 77 w 251"/>
                  <a:gd name="T75" fmla="*/ 256 h 267"/>
                  <a:gd name="T76" fmla="*/ 113 w 251"/>
                  <a:gd name="T77" fmla="*/ 267 h 267"/>
                  <a:gd name="T78" fmla="*/ 151 w 251"/>
                  <a:gd name="T79" fmla="*/ 265 h 267"/>
                  <a:gd name="T80" fmla="*/ 185 w 251"/>
                  <a:gd name="T81" fmla="*/ 251 h 267"/>
                  <a:gd name="T82" fmla="*/ 214 w 251"/>
                  <a:gd name="T83" fmla="*/ 227 h 267"/>
                  <a:gd name="T84" fmla="*/ 235 w 251"/>
                  <a:gd name="T85" fmla="*/ 197 h 267"/>
                  <a:gd name="T86" fmla="*/ 248 w 251"/>
                  <a:gd name="T87" fmla="*/ 160 h 267"/>
                  <a:gd name="T88" fmla="*/ 250 w 251"/>
                  <a:gd name="T89" fmla="*/ 120 h 267"/>
                  <a:gd name="T90" fmla="*/ 241 w 251"/>
                  <a:gd name="T91" fmla="*/ 81 h 267"/>
                  <a:gd name="T92" fmla="*/ 222 w 251"/>
                  <a:gd name="T93" fmla="*/ 48 h 267"/>
                  <a:gd name="T94" fmla="*/ 196 w 251"/>
                  <a:gd name="T95" fmla="*/ 22 h 267"/>
                  <a:gd name="T96" fmla="*/ 163 w 251"/>
                  <a:gd name="T97" fmla="*/ 5 h 267"/>
                  <a:gd name="T98" fmla="*/ 126 w 251"/>
                  <a:gd name="T99"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1" h="267">
                    <a:moveTo>
                      <a:pt x="120" y="186"/>
                    </a:moveTo>
                    <a:lnTo>
                      <a:pt x="126" y="186"/>
                    </a:lnTo>
                    <a:lnTo>
                      <a:pt x="130" y="185"/>
                    </a:lnTo>
                    <a:lnTo>
                      <a:pt x="134" y="184"/>
                    </a:lnTo>
                    <a:lnTo>
                      <a:pt x="137" y="182"/>
                    </a:lnTo>
                    <a:lnTo>
                      <a:pt x="141" y="178"/>
                    </a:lnTo>
                    <a:lnTo>
                      <a:pt x="143" y="175"/>
                    </a:lnTo>
                    <a:lnTo>
                      <a:pt x="144" y="171"/>
                    </a:lnTo>
                    <a:lnTo>
                      <a:pt x="145" y="167"/>
                    </a:lnTo>
                    <a:lnTo>
                      <a:pt x="144" y="164"/>
                    </a:lnTo>
                    <a:lnTo>
                      <a:pt x="143" y="159"/>
                    </a:lnTo>
                    <a:lnTo>
                      <a:pt x="141" y="156"/>
                    </a:lnTo>
                    <a:lnTo>
                      <a:pt x="138" y="153"/>
                    </a:lnTo>
                    <a:lnTo>
                      <a:pt x="130" y="148"/>
                    </a:lnTo>
                    <a:lnTo>
                      <a:pt x="119" y="142"/>
                    </a:lnTo>
                    <a:lnTo>
                      <a:pt x="111" y="139"/>
                    </a:lnTo>
                    <a:lnTo>
                      <a:pt x="103" y="135"/>
                    </a:lnTo>
                    <a:lnTo>
                      <a:pt x="96" y="131"/>
                    </a:lnTo>
                    <a:lnTo>
                      <a:pt x="90" y="125"/>
                    </a:lnTo>
                    <a:lnTo>
                      <a:pt x="86" y="120"/>
                    </a:lnTo>
                    <a:lnTo>
                      <a:pt x="83" y="114"/>
                    </a:lnTo>
                    <a:lnTo>
                      <a:pt x="81" y="107"/>
                    </a:lnTo>
                    <a:lnTo>
                      <a:pt x="80" y="99"/>
                    </a:lnTo>
                    <a:lnTo>
                      <a:pt x="81" y="91"/>
                    </a:lnTo>
                    <a:lnTo>
                      <a:pt x="82" y="84"/>
                    </a:lnTo>
                    <a:lnTo>
                      <a:pt x="85" y="77"/>
                    </a:lnTo>
                    <a:lnTo>
                      <a:pt x="89" y="72"/>
                    </a:lnTo>
                    <a:lnTo>
                      <a:pt x="95" y="67"/>
                    </a:lnTo>
                    <a:lnTo>
                      <a:pt x="101" y="62"/>
                    </a:lnTo>
                    <a:lnTo>
                      <a:pt x="109" y="59"/>
                    </a:lnTo>
                    <a:lnTo>
                      <a:pt x="117" y="57"/>
                    </a:lnTo>
                    <a:lnTo>
                      <a:pt x="117" y="34"/>
                    </a:lnTo>
                    <a:lnTo>
                      <a:pt x="135" y="34"/>
                    </a:lnTo>
                    <a:lnTo>
                      <a:pt x="135" y="56"/>
                    </a:lnTo>
                    <a:lnTo>
                      <a:pt x="146" y="57"/>
                    </a:lnTo>
                    <a:lnTo>
                      <a:pt x="153" y="58"/>
                    </a:lnTo>
                    <a:lnTo>
                      <a:pt x="161" y="61"/>
                    </a:lnTo>
                    <a:lnTo>
                      <a:pt x="167" y="64"/>
                    </a:lnTo>
                    <a:lnTo>
                      <a:pt x="161" y="87"/>
                    </a:lnTo>
                    <a:lnTo>
                      <a:pt x="155" y="84"/>
                    </a:lnTo>
                    <a:lnTo>
                      <a:pt x="149" y="82"/>
                    </a:lnTo>
                    <a:lnTo>
                      <a:pt x="141" y="79"/>
                    </a:lnTo>
                    <a:lnTo>
                      <a:pt x="130" y="78"/>
                    </a:lnTo>
                    <a:lnTo>
                      <a:pt x="125" y="78"/>
                    </a:lnTo>
                    <a:lnTo>
                      <a:pt x="119" y="79"/>
                    </a:lnTo>
                    <a:lnTo>
                      <a:pt x="116" y="82"/>
                    </a:lnTo>
                    <a:lnTo>
                      <a:pt x="113" y="84"/>
                    </a:lnTo>
                    <a:lnTo>
                      <a:pt x="111" y="86"/>
                    </a:lnTo>
                    <a:lnTo>
                      <a:pt x="109" y="89"/>
                    </a:lnTo>
                    <a:lnTo>
                      <a:pt x="109" y="92"/>
                    </a:lnTo>
                    <a:lnTo>
                      <a:pt x="108" y="95"/>
                    </a:lnTo>
                    <a:lnTo>
                      <a:pt x="109" y="99"/>
                    </a:lnTo>
                    <a:lnTo>
                      <a:pt x="110" y="102"/>
                    </a:lnTo>
                    <a:lnTo>
                      <a:pt x="112" y="105"/>
                    </a:lnTo>
                    <a:lnTo>
                      <a:pt x="115" y="108"/>
                    </a:lnTo>
                    <a:lnTo>
                      <a:pt x="123" y="114"/>
                    </a:lnTo>
                    <a:lnTo>
                      <a:pt x="135" y="119"/>
                    </a:lnTo>
                    <a:lnTo>
                      <a:pt x="145" y="123"/>
                    </a:lnTo>
                    <a:lnTo>
                      <a:pt x="152" y="127"/>
                    </a:lnTo>
                    <a:lnTo>
                      <a:pt x="159" y="133"/>
                    </a:lnTo>
                    <a:lnTo>
                      <a:pt x="164" y="138"/>
                    </a:lnTo>
                    <a:lnTo>
                      <a:pt x="167" y="143"/>
                    </a:lnTo>
                    <a:lnTo>
                      <a:pt x="170" y="150"/>
                    </a:lnTo>
                    <a:lnTo>
                      <a:pt x="172" y="157"/>
                    </a:lnTo>
                    <a:lnTo>
                      <a:pt x="172" y="165"/>
                    </a:lnTo>
                    <a:lnTo>
                      <a:pt x="172" y="172"/>
                    </a:lnTo>
                    <a:lnTo>
                      <a:pt x="170" y="180"/>
                    </a:lnTo>
                    <a:lnTo>
                      <a:pt x="167" y="186"/>
                    </a:lnTo>
                    <a:lnTo>
                      <a:pt x="163" y="192"/>
                    </a:lnTo>
                    <a:lnTo>
                      <a:pt x="158" y="198"/>
                    </a:lnTo>
                    <a:lnTo>
                      <a:pt x="151" y="202"/>
                    </a:lnTo>
                    <a:lnTo>
                      <a:pt x="143" y="206"/>
                    </a:lnTo>
                    <a:lnTo>
                      <a:pt x="134" y="208"/>
                    </a:lnTo>
                    <a:lnTo>
                      <a:pt x="134" y="233"/>
                    </a:lnTo>
                    <a:lnTo>
                      <a:pt x="115" y="233"/>
                    </a:lnTo>
                    <a:lnTo>
                      <a:pt x="115" y="209"/>
                    </a:lnTo>
                    <a:lnTo>
                      <a:pt x="104" y="208"/>
                    </a:lnTo>
                    <a:lnTo>
                      <a:pt x="95" y="206"/>
                    </a:lnTo>
                    <a:lnTo>
                      <a:pt x="85" y="203"/>
                    </a:lnTo>
                    <a:lnTo>
                      <a:pt x="78" y="199"/>
                    </a:lnTo>
                    <a:lnTo>
                      <a:pt x="84" y="175"/>
                    </a:lnTo>
                    <a:lnTo>
                      <a:pt x="92" y="180"/>
                    </a:lnTo>
                    <a:lnTo>
                      <a:pt x="100" y="183"/>
                    </a:lnTo>
                    <a:lnTo>
                      <a:pt x="110" y="186"/>
                    </a:lnTo>
                    <a:lnTo>
                      <a:pt x="120" y="186"/>
                    </a:lnTo>
                    <a:close/>
                    <a:moveTo>
                      <a:pt x="126" y="0"/>
                    </a:moveTo>
                    <a:lnTo>
                      <a:pt x="113" y="0"/>
                    </a:lnTo>
                    <a:lnTo>
                      <a:pt x="100" y="2"/>
                    </a:lnTo>
                    <a:lnTo>
                      <a:pt x="88" y="5"/>
                    </a:lnTo>
                    <a:lnTo>
                      <a:pt x="77" y="9"/>
                    </a:lnTo>
                    <a:lnTo>
                      <a:pt x="66" y="16"/>
                    </a:lnTo>
                    <a:lnTo>
                      <a:pt x="55" y="22"/>
                    </a:lnTo>
                    <a:lnTo>
                      <a:pt x="46" y="29"/>
                    </a:lnTo>
                    <a:lnTo>
                      <a:pt x="37" y="38"/>
                    </a:lnTo>
                    <a:lnTo>
                      <a:pt x="29" y="48"/>
                    </a:lnTo>
                    <a:lnTo>
                      <a:pt x="21" y="58"/>
                    </a:lnTo>
                    <a:lnTo>
                      <a:pt x="15" y="69"/>
                    </a:lnTo>
                    <a:lnTo>
                      <a:pt x="10" y="81"/>
                    </a:lnTo>
                    <a:lnTo>
                      <a:pt x="5" y="93"/>
                    </a:lnTo>
                    <a:lnTo>
                      <a:pt x="2" y="106"/>
                    </a:lnTo>
                    <a:lnTo>
                      <a:pt x="1" y="120"/>
                    </a:lnTo>
                    <a:lnTo>
                      <a:pt x="0" y="133"/>
                    </a:lnTo>
                    <a:lnTo>
                      <a:pt x="1" y="147"/>
                    </a:lnTo>
                    <a:lnTo>
                      <a:pt x="2" y="160"/>
                    </a:lnTo>
                    <a:lnTo>
                      <a:pt x="5" y="173"/>
                    </a:lnTo>
                    <a:lnTo>
                      <a:pt x="10" y="185"/>
                    </a:lnTo>
                    <a:lnTo>
                      <a:pt x="15" y="197"/>
                    </a:lnTo>
                    <a:lnTo>
                      <a:pt x="21" y="208"/>
                    </a:lnTo>
                    <a:lnTo>
                      <a:pt x="29" y="219"/>
                    </a:lnTo>
                    <a:lnTo>
                      <a:pt x="37" y="227"/>
                    </a:lnTo>
                    <a:lnTo>
                      <a:pt x="46" y="237"/>
                    </a:lnTo>
                    <a:lnTo>
                      <a:pt x="55" y="245"/>
                    </a:lnTo>
                    <a:lnTo>
                      <a:pt x="66" y="251"/>
                    </a:lnTo>
                    <a:lnTo>
                      <a:pt x="77" y="256"/>
                    </a:lnTo>
                    <a:lnTo>
                      <a:pt x="88" y="262"/>
                    </a:lnTo>
                    <a:lnTo>
                      <a:pt x="100" y="265"/>
                    </a:lnTo>
                    <a:lnTo>
                      <a:pt x="113" y="267"/>
                    </a:lnTo>
                    <a:lnTo>
                      <a:pt x="126" y="267"/>
                    </a:lnTo>
                    <a:lnTo>
                      <a:pt x="138" y="267"/>
                    </a:lnTo>
                    <a:lnTo>
                      <a:pt x="151" y="265"/>
                    </a:lnTo>
                    <a:lnTo>
                      <a:pt x="163" y="262"/>
                    </a:lnTo>
                    <a:lnTo>
                      <a:pt x="175" y="256"/>
                    </a:lnTo>
                    <a:lnTo>
                      <a:pt x="185" y="251"/>
                    </a:lnTo>
                    <a:lnTo>
                      <a:pt x="196" y="245"/>
                    </a:lnTo>
                    <a:lnTo>
                      <a:pt x="205" y="237"/>
                    </a:lnTo>
                    <a:lnTo>
                      <a:pt x="214" y="227"/>
                    </a:lnTo>
                    <a:lnTo>
                      <a:pt x="222" y="219"/>
                    </a:lnTo>
                    <a:lnTo>
                      <a:pt x="229" y="208"/>
                    </a:lnTo>
                    <a:lnTo>
                      <a:pt x="235" y="197"/>
                    </a:lnTo>
                    <a:lnTo>
                      <a:pt x="241" y="185"/>
                    </a:lnTo>
                    <a:lnTo>
                      <a:pt x="245" y="173"/>
                    </a:lnTo>
                    <a:lnTo>
                      <a:pt x="248" y="160"/>
                    </a:lnTo>
                    <a:lnTo>
                      <a:pt x="250" y="147"/>
                    </a:lnTo>
                    <a:lnTo>
                      <a:pt x="251" y="133"/>
                    </a:lnTo>
                    <a:lnTo>
                      <a:pt x="250" y="120"/>
                    </a:lnTo>
                    <a:lnTo>
                      <a:pt x="248" y="106"/>
                    </a:lnTo>
                    <a:lnTo>
                      <a:pt x="245" y="93"/>
                    </a:lnTo>
                    <a:lnTo>
                      <a:pt x="241" y="81"/>
                    </a:lnTo>
                    <a:lnTo>
                      <a:pt x="235" y="69"/>
                    </a:lnTo>
                    <a:lnTo>
                      <a:pt x="229" y="58"/>
                    </a:lnTo>
                    <a:lnTo>
                      <a:pt x="222" y="48"/>
                    </a:lnTo>
                    <a:lnTo>
                      <a:pt x="214" y="38"/>
                    </a:lnTo>
                    <a:lnTo>
                      <a:pt x="205" y="29"/>
                    </a:lnTo>
                    <a:lnTo>
                      <a:pt x="196" y="22"/>
                    </a:lnTo>
                    <a:lnTo>
                      <a:pt x="185" y="16"/>
                    </a:lnTo>
                    <a:lnTo>
                      <a:pt x="175" y="9"/>
                    </a:lnTo>
                    <a:lnTo>
                      <a:pt x="163" y="5"/>
                    </a:lnTo>
                    <a:lnTo>
                      <a:pt x="151" y="2"/>
                    </a:lnTo>
                    <a:lnTo>
                      <a:pt x="138" y="0"/>
                    </a:lnTo>
                    <a:lnTo>
                      <a:pt x="126" y="0"/>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sp>
            <p:nvSpPr>
              <p:cNvPr id="19" name="Freeform 10170">
                <a:extLst>
                  <a:ext uri="{FF2B5EF4-FFF2-40B4-BE49-F238E27FC236}">
                    <a16:creationId xmlns:a16="http://schemas.microsoft.com/office/drawing/2014/main" id="{156D3D40-CBCB-330F-414D-F330B91319AF}"/>
                  </a:ext>
                </a:extLst>
              </p:cNvPr>
              <p:cNvSpPr>
                <a:spLocks noEditPoints="1"/>
              </p:cNvSpPr>
              <p:nvPr/>
            </p:nvSpPr>
            <p:spPr bwMode="auto">
              <a:xfrm>
                <a:off x="2174986" y="2786856"/>
                <a:ext cx="100013" cy="107950"/>
              </a:xfrm>
              <a:custGeom>
                <a:avLst/>
                <a:gdLst>
                  <a:gd name="T0" fmla="*/ 76 w 253"/>
                  <a:gd name="T1" fmla="*/ 113 h 269"/>
                  <a:gd name="T2" fmla="*/ 88 w 253"/>
                  <a:gd name="T3" fmla="*/ 83 h 269"/>
                  <a:gd name="T4" fmla="*/ 102 w 253"/>
                  <a:gd name="T5" fmla="*/ 66 h 269"/>
                  <a:gd name="T6" fmla="*/ 121 w 253"/>
                  <a:gd name="T7" fmla="*/ 56 h 269"/>
                  <a:gd name="T8" fmla="*/ 143 w 253"/>
                  <a:gd name="T9" fmla="*/ 52 h 269"/>
                  <a:gd name="T10" fmla="*/ 168 w 253"/>
                  <a:gd name="T11" fmla="*/ 57 h 269"/>
                  <a:gd name="T12" fmla="*/ 164 w 253"/>
                  <a:gd name="T13" fmla="*/ 81 h 269"/>
                  <a:gd name="T14" fmla="*/ 144 w 253"/>
                  <a:gd name="T15" fmla="*/ 77 h 269"/>
                  <a:gd name="T16" fmla="*/ 121 w 253"/>
                  <a:gd name="T17" fmla="*/ 84 h 269"/>
                  <a:gd name="T18" fmla="*/ 109 w 253"/>
                  <a:gd name="T19" fmla="*/ 100 h 269"/>
                  <a:gd name="T20" fmla="*/ 164 w 253"/>
                  <a:gd name="T21" fmla="*/ 113 h 269"/>
                  <a:gd name="T22" fmla="*/ 101 w 253"/>
                  <a:gd name="T23" fmla="*/ 132 h 269"/>
                  <a:gd name="T24" fmla="*/ 101 w 253"/>
                  <a:gd name="T25" fmla="*/ 140 h 269"/>
                  <a:gd name="T26" fmla="*/ 104 w 253"/>
                  <a:gd name="T27" fmla="*/ 155 h 269"/>
                  <a:gd name="T28" fmla="*/ 110 w 253"/>
                  <a:gd name="T29" fmla="*/ 174 h 269"/>
                  <a:gd name="T30" fmla="*/ 128 w 253"/>
                  <a:gd name="T31" fmla="*/ 189 h 269"/>
                  <a:gd name="T32" fmla="*/ 153 w 253"/>
                  <a:gd name="T33" fmla="*/ 192 h 269"/>
                  <a:gd name="T34" fmla="*/ 172 w 253"/>
                  <a:gd name="T35" fmla="*/ 185 h 269"/>
                  <a:gd name="T36" fmla="*/ 161 w 253"/>
                  <a:gd name="T37" fmla="*/ 214 h 269"/>
                  <a:gd name="T38" fmla="*/ 133 w 253"/>
                  <a:gd name="T39" fmla="*/ 217 h 269"/>
                  <a:gd name="T40" fmla="*/ 112 w 253"/>
                  <a:gd name="T41" fmla="*/ 211 h 269"/>
                  <a:gd name="T42" fmla="*/ 94 w 253"/>
                  <a:gd name="T43" fmla="*/ 198 h 269"/>
                  <a:gd name="T44" fmla="*/ 80 w 253"/>
                  <a:gd name="T45" fmla="*/ 176 h 269"/>
                  <a:gd name="T46" fmla="*/ 60 w 253"/>
                  <a:gd name="T47" fmla="*/ 155 h 269"/>
                  <a:gd name="T48" fmla="*/ 73 w 253"/>
                  <a:gd name="T49" fmla="*/ 138 h 269"/>
                  <a:gd name="T50" fmla="*/ 74 w 253"/>
                  <a:gd name="T51" fmla="*/ 128 h 269"/>
                  <a:gd name="T52" fmla="*/ 113 w 253"/>
                  <a:gd name="T53" fmla="*/ 1 h 269"/>
                  <a:gd name="T54" fmla="*/ 77 w 253"/>
                  <a:gd name="T55" fmla="*/ 11 h 269"/>
                  <a:gd name="T56" fmla="*/ 46 w 253"/>
                  <a:gd name="T57" fmla="*/ 31 h 269"/>
                  <a:gd name="T58" fmla="*/ 22 w 253"/>
                  <a:gd name="T59" fmla="*/ 59 h 269"/>
                  <a:gd name="T60" fmla="*/ 7 w 253"/>
                  <a:gd name="T61" fmla="*/ 95 h 269"/>
                  <a:gd name="T62" fmla="*/ 0 w 253"/>
                  <a:gd name="T63" fmla="*/ 135 h 269"/>
                  <a:gd name="T64" fmla="*/ 7 w 253"/>
                  <a:gd name="T65" fmla="*/ 174 h 269"/>
                  <a:gd name="T66" fmla="*/ 22 w 253"/>
                  <a:gd name="T67" fmla="*/ 210 h 269"/>
                  <a:gd name="T68" fmla="*/ 46 w 253"/>
                  <a:gd name="T69" fmla="*/ 238 h 269"/>
                  <a:gd name="T70" fmla="*/ 77 w 253"/>
                  <a:gd name="T71" fmla="*/ 259 h 269"/>
                  <a:gd name="T72" fmla="*/ 113 w 253"/>
                  <a:gd name="T73" fmla="*/ 268 h 269"/>
                  <a:gd name="T74" fmla="*/ 151 w 253"/>
                  <a:gd name="T75" fmla="*/ 266 h 269"/>
                  <a:gd name="T76" fmla="*/ 187 w 253"/>
                  <a:gd name="T77" fmla="*/ 253 h 269"/>
                  <a:gd name="T78" fmla="*/ 215 w 253"/>
                  <a:gd name="T79" fmla="*/ 230 h 269"/>
                  <a:gd name="T80" fmla="*/ 237 w 253"/>
                  <a:gd name="T81" fmla="*/ 199 h 269"/>
                  <a:gd name="T82" fmla="*/ 249 w 253"/>
                  <a:gd name="T83" fmla="*/ 162 h 269"/>
                  <a:gd name="T84" fmla="*/ 252 w 253"/>
                  <a:gd name="T85" fmla="*/ 121 h 269"/>
                  <a:gd name="T86" fmla="*/ 242 w 253"/>
                  <a:gd name="T87" fmla="*/ 83 h 269"/>
                  <a:gd name="T88" fmla="*/ 224 w 253"/>
                  <a:gd name="T89" fmla="*/ 49 h 269"/>
                  <a:gd name="T90" fmla="*/ 196 w 253"/>
                  <a:gd name="T91" fmla="*/ 23 h 269"/>
                  <a:gd name="T92" fmla="*/ 164 w 253"/>
                  <a:gd name="T93" fmla="*/ 6 h 269"/>
                  <a:gd name="T94" fmla="*/ 126 w 253"/>
                  <a:gd name="T95"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3" h="269">
                    <a:moveTo>
                      <a:pt x="60" y="128"/>
                    </a:moveTo>
                    <a:lnTo>
                      <a:pt x="60" y="113"/>
                    </a:lnTo>
                    <a:lnTo>
                      <a:pt x="76" y="113"/>
                    </a:lnTo>
                    <a:lnTo>
                      <a:pt x="78" y="102"/>
                    </a:lnTo>
                    <a:lnTo>
                      <a:pt x="82" y="91"/>
                    </a:lnTo>
                    <a:lnTo>
                      <a:pt x="88" y="83"/>
                    </a:lnTo>
                    <a:lnTo>
                      <a:pt x="93" y="75"/>
                    </a:lnTo>
                    <a:lnTo>
                      <a:pt x="98" y="70"/>
                    </a:lnTo>
                    <a:lnTo>
                      <a:pt x="102" y="66"/>
                    </a:lnTo>
                    <a:lnTo>
                      <a:pt x="109" y="62"/>
                    </a:lnTo>
                    <a:lnTo>
                      <a:pt x="114" y="58"/>
                    </a:lnTo>
                    <a:lnTo>
                      <a:pt x="121" y="56"/>
                    </a:lnTo>
                    <a:lnTo>
                      <a:pt x="128" y="54"/>
                    </a:lnTo>
                    <a:lnTo>
                      <a:pt x="134" y="53"/>
                    </a:lnTo>
                    <a:lnTo>
                      <a:pt x="143" y="52"/>
                    </a:lnTo>
                    <a:lnTo>
                      <a:pt x="153" y="53"/>
                    </a:lnTo>
                    <a:lnTo>
                      <a:pt x="161" y="54"/>
                    </a:lnTo>
                    <a:lnTo>
                      <a:pt x="168" y="57"/>
                    </a:lnTo>
                    <a:lnTo>
                      <a:pt x="175" y="59"/>
                    </a:lnTo>
                    <a:lnTo>
                      <a:pt x="170" y="83"/>
                    </a:lnTo>
                    <a:lnTo>
                      <a:pt x="164" y="81"/>
                    </a:lnTo>
                    <a:lnTo>
                      <a:pt x="158" y="79"/>
                    </a:lnTo>
                    <a:lnTo>
                      <a:pt x="151" y="77"/>
                    </a:lnTo>
                    <a:lnTo>
                      <a:pt x="144" y="77"/>
                    </a:lnTo>
                    <a:lnTo>
                      <a:pt x="135" y="77"/>
                    </a:lnTo>
                    <a:lnTo>
                      <a:pt x="128" y="80"/>
                    </a:lnTo>
                    <a:lnTo>
                      <a:pt x="121" y="84"/>
                    </a:lnTo>
                    <a:lnTo>
                      <a:pt x="114" y="89"/>
                    </a:lnTo>
                    <a:lnTo>
                      <a:pt x="111" y="95"/>
                    </a:lnTo>
                    <a:lnTo>
                      <a:pt x="109" y="100"/>
                    </a:lnTo>
                    <a:lnTo>
                      <a:pt x="107" y="105"/>
                    </a:lnTo>
                    <a:lnTo>
                      <a:pt x="105" y="113"/>
                    </a:lnTo>
                    <a:lnTo>
                      <a:pt x="164" y="113"/>
                    </a:lnTo>
                    <a:lnTo>
                      <a:pt x="164" y="128"/>
                    </a:lnTo>
                    <a:lnTo>
                      <a:pt x="101" y="128"/>
                    </a:lnTo>
                    <a:lnTo>
                      <a:pt x="101" y="132"/>
                    </a:lnTo>
                    <a:lnTo>
                      <a:pt x="101" y="136"/>
                    </a:lnTo>
                    <a:lnTo>
                      <a:pt x="101" y="138"/>
                    </a:lnTo>
                    <a:lnTo>
                      <a:pt x="101" y="140"/>
                    </a:lnTo>
                    <a:lnTo>
                      <a:pt x="164" y="140"/>
                    </a:lnTo>
                    <a:lnTo>
                      <a:pt x="164" y="155"/>
                    </a:lnTo>
                    <a:lnTo>
                      <a:pt x="104" y="155"/>
                    </a:lnTo>
                    <a:lnTo>
                      <a:pt x="106" y="163"/>
                    </a:lnTo>
                    <a:lnTo>
                      <a:pt x="108" y="169"/>
                    </a:lnTo>
                    <a:lnTo>
                      <a:pt x="110" y="174"/>
                    </a:lnTo>
                    <a:lnTo>
                      <a:pt x="114" y="180"/>
                    </a:lnTo>
                    <a:lnTo>
                      <a:pt x="121" y="185"/>
                    </a:lnTo>
                    <a:lnTo>
                      <a:pt x="128" y="189"/>
                    </a:lnTo>
                    <a:lnTo>
                      <a:pt x="135" y="192"/>
                    </a:lnTo>
                    <a:lnTo>
                      <a:pt x="144" y="193"/>
                    </a:lnTo>
                    <a:lnTo>
                      <a:pt x="153" y="192"/>
                    </a:lnTo>
                    <a:lnTo>
                      <a:pt x="160" y="190"/>
                    </a:lnTo>
                    <a:lnTo>
                      <a:pt x="166" y="188"/>
                    </a:lnTo>
                    <a:lnTo>
                      <a:pt x="172" y="185"/>
                    </a:lnTo>
                    <a:lnTo>
                      <a:pt x="176" y="207"/>
                    </a:lnTo>
                    <a:lnTo>
                      <a:pt x="170" y="211"/>
                    </a:lnTo>
                    <a:lnTo>
                      <a:pt x="161" y="214"/>
                    </a:lnTo>
                    <a:lnTo>
                      <a:pt x="151" y="216"/>
                    </a:lnTo>
                    <a:lnTo>
                      <a:pt x="141" y="217"/>
                    </a:lnTo>
                    <a:lnTo>
                      <a:pt x="133" y="217"/>
                    </a:lnTo>
                    <a:lnTo>
                      <a:pt x="126" y="216"/>
                    </a:lnTo>
                    <a:lnTo>
                      <a:pt x="118" y="214"/>
                    </a:lnTo>
                    <a:lnTo>
                      <a:pt x="112" y="211"/>
                    </a:lnTo>
                    <a:lnTo>
                      <a:pt x="106" y="207"/>
                    </a:lnTo>
                    <a:lnTo>
                      <a:pt x="99" y="203"/>
                    </a:lnTo>
                    <a:lnTo>
                      <a:pt x="94" y="198"/>
                    </a:lnTo>
                    <a:lnTo>
                      <a:pt x="90" y="192"/>
                    </a:lnTo>
                    <a:lnTo>
                      <a:pt x="84" y="184"/>
                    </a:lnTo>
                    <a:lnTo>
                      <a:pt x="80" y="176"/>
                    </a:lnTo>
                    <a:lnTo>
                      <a:pt x="77" y="166"/>
                    </a:lnTo>
                    <a:lnTo>
                      <a:pt x="75" y="155"/>
                    </a:lnTo>
                    <a:lnTo>
                      <a:pt x="60" y="155"/>
                    </a:lnTo>
                    <a:lnTo>
                      <a:pt x="60" y="140"/>
                    </a:lnTo>
                    <a:lnTo>
                      <a:pt x="73" y="140"/>
                    </a:lnTo>
                    <a:lnTo>
                      <a:pt x="73" y="138"/>
                    </a:lnTo>
                    <a:lnTo>
                      <a:pt x="73" y="136"/>
                    </a:lnTo>
                    <a:lnTo>
                      <a:pt x="74" y="132"/>
                    </a:lnTo>
                    <a:lnTo>
                      <a:pt x="74" y="128"/>
                    </a:lnTo>
                    <a:lnTo>
                      <a:pt x="60" y="128"/>
                    </a:lnTo>
                    <a:close/>
                    <a:moveTo>
                      <a:pt x="126" y="0"/>
                    </a:moveTo>
                    <a:lnTo>
                      <a:pt x="113" y="1"/>
                    </a:lnTo>
                    <a:lnTo>
                      <a:pt x="101" y="3"/>
                    </a:lnTo>
                    <a:lnTo>
                      <a:pt x="89" y="6"/>
                    </a:lnTo>
                    <a:lnTo>
                      <a:pt x="77" y="11"/>
                    </a:lnTo>
                    <a:lnTo>
                      <a:pt x="66" y="17"/>
                    </a:lnTo>
                    <a:lnTo>
                      <a:pt x="56" y="23"/>
                    </a:lnTo>
                    <a:lnTo>
                      <a:pt x="46" y="31"/>
                    </a:lnTo>
                    <a:lnTo>
                      <a:pt x="38" y="39"/>
                    </a:lnTo>
                    <a:lnTo>
                      <a:pt x="29" y="49"/>
                    </a:lnTo>
                    <a:lnTo>
                      <a:pt x="22" y="59"/>
                    </a:lnTo>
                    <a:lnTo>
                      <a:pt x="16" y="70"/>
                    </a:lnTo>
                    <a:lnTo>
                      <a:pt x="11" y="83"/>
                    </a:lnTo>
                    <a:lnTo>
                      <a:pt x="7" y="95"/>
                    </a:lnTo>
                    <a:lnTo>
                      <a:pt x="3" y="107"/>
                    </a:lnTo>
                    <a:lnTo>
                      <a:pt x="1" y="121"/>
                    </a:lnTo>
                    <a:lnTo>
                      <a:pt x="0" y="135"/>
                    </a:lnTo>
                    <a:lnTo>
                      <a:pt x="1" y="149"/>
                    </a:lnTo>
                    <a:lnTo>
                      <a:pt x="3" y="162"/>
                    </a:lnTo>
                    <a:lnTo>
                      <a:pt x="7" y="174"/>
                    </a:lnTo>
                    <a:lnTo>
                      <a:pt x="11" y="187"/>
                    </a:lnTo>
                    <a:lnTo>
                      <a:pt x="16" y="199"/>
                    </a:lnTo>
                    <a:lnTo>
                      <a:pt x="22" y="210"/>
                    </a:lnTo>
                    <a:lnTo>
                      <a:pt x="29" y="220"/>
                    </a:lnTo>
                    <a:lnTo>
                      <a:pt x="38" y="230"/>
                    </a:lnTo>
                    <a:lnTo>
                      <a:pt x="46" y="238"/>
                    </a:lnTo>
                    <a:lnTo>
                      <a:pt x="56" y="246"/>
                    </a:lnTo>
                    <a:lnTo>
                      <a:pt x="66" y="253"/>
                    </a:lnTo>
                    <a:lnTo>
                      <a:pt x="77" y="259"/>
                    </a:lnTo>
                    <a:lnTo>
                      <a:pt x="89" y="263"/>
                    </a:lnTo>
                    <a:lnTo>
                      <a:pt x="101" y="266"/>
                    </a:lnTo>
                    <a:lnTo>
                      <a:pt x="113" y="268"/>
                    </a:lnTo>
                    <a:lnTo>
                      <a:pt x="126" y="269"/>
                    </a:lnTo>
                    <a:lnTo>
                      <a:pt x="140" y="268"/>
                    </a:lnTo>
                    <a:lnTo>
                      <a:pt x="151" y="266"/>
                    </a:lnTo>
                    <a:lnTo>
                      <a:pt x="164" y="263"/>
                    </a:lnTo>
                    <a:lnTo>
                      <a:pt x="175" y="259"/>
                    </a:lnTo>
                    <a:lnTo>
                      <a:pt x="187" y="253"/>
                    </a:lnTo>
                    <a:lnTo>
                      <a:pt x="196" y="246"/>
                    </a:lnTo>
                    <a:lnTo>
                      <a:pt x="207" y="238"/>
                    </a:lnTo>
                    <a:lnTo>
                      <a:pt x="215" y="230"/>
                    </a:lnTo>
                    <a:lnTo>
                      <a:pt x="224" y="220"/>
                    </a:lnTo>
                    <a:lnTo>
                      <a:pt x="230" y="210"/>
                    </a:lnTo>
                    <a:lnTo>
                      <a:pt x="237" y="199"/>
                    </a:lnTo>
                    <a:lnTo>
                      <a:pt x="242" y="187"/>
                    </a:lnTo>
                    <a:lnTo>
                      <a:pt x="246" y="174"/>
                    </a:lnTo>
                    <a:lnTo>
                      <a:pt x="249" y="162"/>
                    </a:lnTo>
                    <a:lnTo>
                      <a:pt x="252" y="149"/>
                    </a:lnTo>
                    <a:lnTo>
                      <a:pt x="253" y="135"/>
                    </a:lnTo>
                    <a:lnTo>
                      <a:pt x="252" y="121"/>
                    </a:lnTo>
                    <a:lnTo>
                      <a:pt x="249" y="107"/>
                    </a:lnTo>
                    <a:lnTo>
                      <a:pt x="246" y="95"/>
                    </a:lnTo>
                    <a:lnTo>
                      <a:pt x="242" y="83"/>
                    </a:lnTo>
                    <a:lnTo>
                      <a:pt x="237" y="70"/>
                    </a:lnTo>
                    <a:lnTo>
                      <a:pt x="230" y="59"/>
                    </a:lnTo>
                    <a:lnTo>
                      <a:pt x="224" y="49"/>
                    </a:lnTo>
                    <a:lnTo>
                      <a:pt x="215" y="39"/>
                    </a:lnTo>
                    <a:lnTo>
                      <a:pt x="207" y="31"/>
                    </a:lnTo>
                    <a:lnTo>
                      <a:pt x="196" y="23"/>
                    </a:lnTo>
                    <a:lnTo>
                      <a:pt x="187" y="17"/>
                    </a:lnTo>
                    <a:lnTo>
                      <a:pt x="175" y="11"/>
                    </a:lnTo>
                    <a:lnTo>
                      <a:pt x="164" y="6"/>
                    </a:lnTo>
                    <a:lnTo>
                      <a:pt x="151" y="3"/>
                    </a:lnTo>
                    <a:lnTo>
                      <a:pt x="140" y="1"/>
                    </a:lnTo>
                    <a:lnTo>
                      <a:pt x="126" y="0"/>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sp>
            <p:nvSpPr>
              <p:cNvPr id="20" name="Freeform 10171">
                <a:extLst>
                  <a:ext uri="{FF2B5EF4-FFF2-40B4-BE49-F238E27FC236}">
                    <a16:creationId xmlns:a16="http://schemas.microsoft.com/office/drawing/2014/main" id="{9CD78EA5-B27C-9928-4119-04D8F2011845}"/>
                  </a:ext>
                </a:extLst>
              </p:cNvPr>
              <p:cNvSpPr>
                <a:spLocks noEditPoints="1"/>
              </p:cNvSpPr>
              <p:nvPr/>
            </p:nvSpPr>
            <p:spPr bwMode="auto">
              <a:xfrm>
                <a:off x="2281349" y="2826543"/>
                <a:ext cx="85725" cy="92075"/>
              </a:xfrm>
              <a:custGeom>
                <a:avLst/>
                <a:gdLst>
                  <a:gd name="T0" fmla="*/ 108 w 216"/>
                  <a:gd name="T1" fmla="*/ 106 h 231"/>
                  <a:gd name="T2" fmla="*/ 117 w 216"/>
                  <a:gd name="T3" fmla="*/ 85 h 231"/>
                  <a:gd name="T4" fmla="*/ 159 w 216"/>
                  <a:gd name="T5" fmla="*/ 47 h 231"/>
                  <a:gd name="T6" fmla="*/ 150 w 216"/>
                  <a:gd name="T7" fmla="*/ 109 h 231"/>
                  <a:gd name="T8" fmla="*/ 118 w 216"/>
                  <a:gd name="T9" fmla="*/ 121 h 231"/>
                  <a:gd name="T10" fmla="*/ 150 w 216"/>
                  <a:gd name="T11" fmla="*/ 136 h 231"/>
                  <a:gd name="T12" fmla="*/ 118 w 216"/>
                  <a:gd name="T13" fmla="*/ 149 h 231"/>
                  <a:gd name="T14" fmla="*/ 95 w 216"/>
                  <a:gd name="T15" fmla="*/ 184 h 231"/>
                  <a:gd name="T16" fmla="*/ 64 w 216"/>
                  <a:gd name="T17" fmla="*/ 149 h 231"/>
                  <a:gd name="T18" fmla="*/ 95 w 216"/>
                  <a:gd name="T19" fmla="*/ 136 h 231"/>
                  <a:gd name="T20" fmla="*/ 64 w 216"/>
                  <a:gd name="T21" fmla="*/ 121 h 231"/>
                  <a:gd name="T22" fmla="*/ 89 w 216"/>
                  <a:gd name="T23" fmla="*/ 109 h 231"/>
                  <a:gd name="T24" fmla="*/ 83 w 216"/>
                  <a:gd name="T25" fmla="*/ 47 h 231"/>
                  <a:gd name="T26" fmla="*/ 104 w 216"/>
                  <a:gd name="T27" fmla="*/ 96 h 231"/>
                  <a:gd name="T28" fmla="*/ 108 w 216"/>
                  <a:gd name="T29" fmla="*/ 106 h 231"/>
                  <a:gd name="T30" fmla="*/ 96 w 216"/>
                  <a:gd name="T31" fmla="*/ 0 h 231"/>
                  <a:gd name="T32" fmla="*/ 75 w 216"/>
                  <a:gd name="T33" fmla="*/ 5 h 231"/>
                  <a:gd name="T34" fmla="*/ 56 w 216"/>
                  <a:gd name="T35" fmla="*/ 14 h 231"/>
                  <a:gd name="T36" fmla="*/ 39 w 216"/>
                  <a:gd name="T37" fmla="*/ 27 h 231"/>
                  <a:gd name="T38" fmla="*/ 24 w 216"/>
                  <a:gd name="T39" fmla="*/ 41 h 231"/>
                  <a:gd name="T40" fmla="*/ 12 w 216"/>
                  <a:gd name="T41" fmla="*/ 61 h 231"/>
                  <a:gd name="T42" fmla="*/ 5 w 216"/>
                  <a:gd name="T43" fmla="*/ 81 h 231"/>
                  <a:gd name="T44" fmla="*/ 1 w 216"/>
                  <a:gd name="T45" fmla="*/ 103 h 231"/>
                  <a:gd name="T46" fmla="*/ 1 w 216"/>
                  <a:gd name="T47" fmla="*/ 128 h 231"/>
                  <a:gd name="T48" fmla="*/ 5 w 216"/>
                  <a:gd name="T49" fmla="*/ 150 h 231"/>
                  <a:gd name="T50" fmla="*/ 12 w 216"/>
                  <a:gd name="T51" fmla="*/ 170 h 231"/>
                  <a:gd name="T52" fmla="*/ 24 w 216"/>
                  <a:gd name="T53" fmla="*/ 189 h 231"/>
                  <a:gd name="T54" fmla="*/ 39 w 216"/>
                  <a:gd name="T55" fmla="*/ 204 h 231"/>
                  <a:gd name="T56" fmla="*/ 56 w 216"/>
                  <a:gd name="T57" fmla="*/ 217 h 231"/>
                  <a:gd name="T58" fmla="*/ 75 w 216"/>
                  <a:gd name="T59" fmla="*/ 226 h 231"/>
                  <a:gd name="T60" fmla="*/ 96 w 216"/>
                  <a:gd name="T61" fmla="*/ 231 h 231"/>
                  <a:gd name="T62" fmla="*/ 119 w 216"/>
                  <a:gd name="T63" fmla="*/ 231 h 231"/>
                  <a:gd name="T64" fmla="*/ 140 w 216"/>
                  <a:gd name="T65" fmla="*/ 226 h 231"/>
                  <a:gd name="T66" fmla="*/ 159 w 216"/>
                  <a:gd name="T67" fmla="*/ 217 h 231"/>
                  <a:gd name="T68" fmla="*/ 176 w 216"/>
                  <a:gd name="T69" fmla="*/ 204 h 231"/>
                  <a:gd name="T70" fmla="*/ 191 w 216"/>
                  <a:gd name="T71" fmla="*/ 189 h 231"/>
                  <a:gd name="T72" fmla="*/ 203 w 216"/>
                  <a:gd name="T73" fmla="*/ 170 h 231"/>
                  <a:gd name="T74" fmla="*/ 211 w 216"/>
                  <a:gd name="T75" fmla="*/ 150 h 231"/>
                  <a:gd name="T76" fmla="*/ 216 w 216"/>
                  <a:gd name="T77" fmla="*/ 128 h 231"/>
                  <a:gd name="T78" fmla="*/ 216 w 216"/>
                  <a:gd name="T79" fmla="*/ 103 h 231"/>
                  <a:gd name="T80" fmla="*/ 211 w 216"/>
                  <a:gd name="T81" fmla="*/ 81 h 231"/>
                  <a:gd name="T82" fmla="*/ 203 w 216"/>
                  <a:gd name="T83" fmla="*/ 61 h 231"/>
                  <a:gd name="T84" fmla="*/ 191 w 216"/>
                  <a:gd name="T85" fmla="*/ 41 h 231"/>
                  <a:gd name="T86" fmla="*/ 176 w 216"/>
                  <a:gd name="T87" fmla="*/ 27 h 231"/>
                  <a:gd name="T88" fmla="*/ 159 w 216"/>
                  <a:gd name="T89" fmla="*/ 14 h 231"/>
                  <a:gd name="T90" fmla="*/ 140 w 216"/>
                  <a:gd name="T91" fmla="*/ 5 h 231"/>
                  <a:gd name="T92" fmla="*/ 119 w 216"/>
                  <a:gd name="T93"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31">
                    <a:moveTo>
                      <a:pt x="108" y="106"/>
                    </a:moveTo>
                    <a:lnTo>
                      <a:pt x="108" y="106"/>
                    </a:lnTo>
                    <a:lnTo>
                      <a:pt x="111" y="96"/>
                    </a:lnTo>
                    <a:lnTo>
                      <a:pt x="117" y="85"/>
                    </a:lnTo>
                    <a:lnTo>
                      <a:pt x="134" y="47"/>
                    </a:lnTo>
                    <a:lnTo>
                      <a:pt x="159" y="47"/>
                    </a:lnTo>
                    <a:lnTo>
                      <a:pt x="125" y="109"/>
                    </a:lnTo>
                    <a:lnTo>
                      <a:pt x="150" y="109"/>
                    </a:lnTo>
                    <a:lnTo>
                      <a:pt x="150" y="121"/>
                    </a:lnTo>
                    <a:lnTo>
                      <a:pt x="118" y="121"/>
                    </a:lnTo>
                    <a:lnTo>
                      <a:pt x="118" y="136"/>
                    </a:lnTo>
                    <a:lnTo>
                      <a:pt x="150" y="136"/>
                    </a:lnTo>
                    <a:lnTo>
                      <a:pt x="150" y="149"/>
                    </a:lnTo>
                    <a:lnTo>
                      <a:pt x="118" y="149"/>
                    </a:lnTo>
                    <a:lnTo>
                      <a:pt x="118" y="184"/>
                    </a:lnTo>
                    <a:lnTo>
                      <a:pt x="95" y="184"/>
                    </a:lnTo>
                    <a:lnTo>
                      <a:pt x="95" y="149"/>
                    </a:lnTo>
                    <a:lnTo>
                      <a:pt x="64" y="149"/>
                    </a:lnTo>
                    <a:lnTo>
                      <a:pt x="64" y="136"/>
                    </a:lnTo>
                    <a:lnTo>
                      <a:pt x="95" y="136"/>
                    </a:lnTo>
                    <a:lnTo>
                      <a:pt x="95" y="121"/>
                    </a:lnTo>
                    <a:lnTo>
                      <a:pt x="64" y="121"/>
                    </a:lnTo>
                    <a:lnTo>
                      <a:pt x="64" y="109"/>
                    </a:lnTo>
                    <a:lnTo>
                      <a:pt x="89" y="109"/>
                    </a:lnTo>
                    <a:lnTo>
                      <a:pt x="57" y="47"/>
                    </a:lnTo>
                    <a:lnTo>
                      <a:pt x="83" y="47"/>
                    </a:lnTo>
                    <a:lnTo>
                      <a:pt x="100" y="85"/>
                    </a:lnTo>
                    <a:lnTo>
                      <a:pt x="104" y="96"/>
                    </a:lnTo>
                    <a:lnTo>
                      <a:pt x="108" y="106"/>
                    </a:lnTo>
                    <a:lnTo>
                      <a:pt x="108" y="106"/>
                    </a:lnTo>
                    <a:close/>
                    <a:moveTo>
                      <a:pt x="108" y="0"/>
                    </a:moveTo>
                    <a:lnTo>
                      <a:pt x="96" y="0"/>
                    </a:lnTo>
                    <a:lnTo>
                      <a:pt x="86" y="2"/>
                    </a:lnTo>
                    <a:lnTo>
                      <a:pt x="75" y="5"/>
                    </a:lnTo>
                    <a:lnTo>
                      <a:pt x="66" y="8"/>
                    </a:lnTo>
                    <a:lnTo>
                      <a:pt x="56" y="14"/>
                    </a:lnTo>
                    <a:lnTo>
                      <a:pt x="47" y="19"/>
                    </a:lnTo>
                    <a:lnTo>
                      <a:pt x="39" y="27"/>
                    </a:lnTo>
                    <a:lnTo>
                      <a:pt x="31" y="34"/>
                    </a:lnTo>
                    <a:lnTo>
                      <a:pt x="24" y="41"/>
                    </a:lnTo>
                    <a:lnTo>
                      <a:pt x="18" y="51"/>
                    </a:lnTo>
                    <a:lnTo>
                      <a:pt x="12" y="61"/>
                    </a:lnTo>
                    <a:lnTo>
                      <a:pt x="8" y="70"/>
                    </a:lnTo>
                    <a:lnTo>
                      <a:pt x="5" y="81"/>
                    </a:lnTo>
                    <a:lnTo>
                      <a:pt x="2" y="93"/>
                    </a:lnTo>
                    <a:lnTo>
                      <a:pt x="1" y="103"/>
                    </a:lnTo>
                    <a:lnTo>
                      <a:pt x="0" y="116"/>
                    </a:lnTo>
                    <a:lnTo>
                      <a:pt x="1" y="128"/>
                    </a:lnTo>
                    <a:lnTo>
                      <a:pt x="2" y="138"/>
                    </a:lnTo>
                    <a:lnTo>
                      <a:pt x="5" y="150"/>
                    </a:lnTo>
                    <a:lnTo>
                      <a:pt x="8" y="161"/>
                    </a:lnTo>
                    <a:lnTo>
                      <a:pt x="12" y="170"/>
                    </a:lnTo>
                    <a:lnTo>
                      <a:pt x="18" y="180"/>
                    </a:lnTo>
                    <a:lnTo>
                      <a:pt x="24" y="189"/>
                    </a:lnTo>
                    <a:lnTo>
                      <a:pt x="31" y="197"/>
                    </a:lnTo>
                    <a:lnTo>
                      <a:pt x="39" y="204"/>
                    </a:lnTo>
                    <a:lnTo>
                      <a:pt x="47" y="212"/>
                    </a:lnTo>
                    <a:lnTo>
                      <a:pt x="56" y="217"/>
                    </a:lnTo>
                    <a:lnTo>
                      <a:pt x="66" y="222"/>
                    </a:lnTo>
                    <a:lnTo>
                      <a:pt x="75" y="226"/>
                    </a:lnTo>
                    <a:lnTo>
                      <a:pt x="86" y="229"/>
                    </a:lnTo>
                    <a:lnTo>
                      <a:pt x="96" y="231"/>
                    </a:lnTo>
                    <a:lnTo>
                      <a:pt x="108" y="231"/>
                    </a:lnTo>
                    <a:lnTo>
                      <a:pt x="119" y="231"/>
                    </a:lnTo>
                    <a:lnTo>
                      <a:pt x="129" y="229"/>
                    </a:lnTo>
                    <a:lnTo>
                      <a:pt x="140" y="226"/>
                    </a:lnTo>
                    <a:lnTo>
                      <a:pt x="150" y="222"/>
                    </a:lnTo>
                    <a:lnTo>
                      <a:pt x="159" y="217"/>
                    </a:lnTo>
                    <a:lnTo>
                      <a:pt x="169" y="212"/>
                    </a:lnTo>
                    <a:lnTo>
                      <a:pt x="176" y="204"/>
                    </a:lnTo>
                    <a:lnTo>
                      <a:pt x="185" y="197"/>
                    </a:lnTo>
                    <a:lnTo>
                      <a:pt x="191" y="189"/>
                    </a:lnTo>
                    <a:lnTo>
                      <a:pt x="198" y="180"/>
                    </a:lnTo>
                    <a:lnTo>
                      <a:pt x="203" y="170"/>
                    </a:lnTo>
                    <a:lnTo>
                      <a:pt x="207" y="161"/>
                    </a:lnTo>
                    <a:lnTo>
                      <a:pt x="211" y="150"/>
                    </a:lnTo>
                    <a:lnTo>
                      <a:pt x="214" y="138"/>
                    </a:lnTo>
                    <a:lnTo>
                      <a:pt x="216" y="128"/>
                    </a:lnTo>
                    <a:lnTo>
                      <a:pt x="216" y="116"/>
                    </a:lnTo>
                    <a:lnTo>
                      <a:pt x="216" y="103"/>
                    </a:lnTo>
                    <a:lnTo>
                      <a:pt x="214" y="93"/>
                    </a:lnTo>
                    <a:lnTo>
                      <a:pt x="211" y="81"/>
                    </a:lnTo>
                    <a:lnTo>
                      <a:pt x="207" y="70"/>
                    </a:lnTo>
                    <a:lnTo>
                      <a:pt x="203" y="61"/>
                    </a:lnTo>
                    <a:lnTo>
                      <a:pt x="198" y="51"/>
                    </a:lnTo>
                    <a:lnTo>
                      <a:pt x="191" y="41"/>
                    </a:lnTo>
                    <a:lnTo>
                      <a:pt x="185" y="34"/>
                    </a:lnTo>
                    <a:lnTo>
                      <a:pt x="176" y="27"/>
                    </a:lnTo>
                    <a:lnTo>
                      <a:pt x="169" y="19"/>
                    </a:lnTo>
                    <a:lnTo>
                      <a:pt x="159" y="14"/>
                    </a:lnTo>
                    <a:lnTo>
                      <a:pt x="150" y="8"/>
                    </a:lnTo>
                    <a:lnTo>
                      <a:pt x="140" y="5"/>
                    </a:lnTo>
                    <a:lnTo>
                      <a:pt x="129" y="2"/>
                    </a:lnTo>
                    <a:lnTo>
                      <a:pt x="119" y="0"/>
                    </a:lnTo>
                    <a:lnTo>
                      <a:pt x="108" y="0"/>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sp>
            <p:nvSpPr>
              <p:cNvPr id="21" name="Freeform 10172">
                <a:extLst>
                  <a:ext uri="{FF2B5EF4-FFF2-40B4-BE49-F238E27FC236}">
                    <a16:creationId xmlns:a16="http://schemas.microsoft.com/office/drawing/2014/main" id="{29D6809B-36A0-82E9-3974-5FC48D3A3D81}"/>
                  </a:ext>
                </a:extLst>
              </p:cNvPr>
              <p:cNvSpPr>
                <a:spLocks noEditPoints="1"/>
              </p:cNvSpPr>
              <p:nvPr/>
            </p:nvSpPr>
            <p:spPr bwMode="auto">
              <a:xfrm>
                <a:off x="2230549" y="2910681"/>
                <a:ext cx="88900" cy="95250"/>
              </a:xfrm>
              <a:custGeom>
                <a:avLst/>
                <a:gdLst>
                  <a:gd name="T0" fmla="*/ 69 w 223"/>
                  <a:gd name="T1" fmla="*/ 112 h 239"/>
                  <a:gd name="T2" fmla="*/ 85 w 223"/>
                  <a:gd name="T3" fmla="*/ 102 h 239"/>
                  <a:gd name="T4" fmla="*/ 85 w 223"/>
                  <a:gd name="T5" fmla="*/ 82 h 239"/>
                  <a:gd name="T6" fmla="*/ 91 w 223"/>
                  <a:gd name="T7" fmla="*/ 66 h 239"/>
                  <a:gd name="T8" fmla="*/ 102 w 223"/>
                  <a:gd name="T9" fmla="*/ 54 h 239"/>
                  <a:gd name="T10" fmla="*/ 118 w 223"/>
                  <a:gd name="T11" fmla="*/ 49 h 239"/>
                  <a:gd name="T12" fmla="*/ 135 w 223"/>
                  <a:gd name="T13" fmla="*/ 48 h 239"/>
                  <a:gd name="T14" fmla="*/ 147 w 223"/>
                  <a:gd name="T15" fmla="*/ 51 h 239"/>
                  <a:gd name="T16" fmla="*/ 146 w 223"/>
                  <a:gd name="T17" fmla="*/ 73 h 239"/>
                  <a:gd name="T18" fmla="*/ 138 w 223"/>
                  <a:gd name="T19" fmla="*/ 70 h 239"/>
                  <a:gd name="T20" fmla="*/ 127 w 223"/>
                  <a:gd name="T21" fmla="*/ 69 h 239"/>
                  <a:gd name="T22" fmla="*/ 118 w 223"/>
                  <a:gd name="T23" fmla="*/ 71 h 239"/>
                  <a:gd name="T24" fmla="*/ 112 w 223"/>
                  <a:gd name="T25" fmla="*/ 75 h 239"/>
                  <a:gd name="T26" fmla="*/ 108 w 223"/>
                  <a:gd name="T27" fmla="*/ 84 h 239"/>
                  <a:gd name="T28" fmla="*/ 107 w 223"/>
                  <a:gd name="T29" fmla="*/ 92 h 239"/>
                  <a:gd name="T30" fmla="*/ 109 w 223"/>
                  <a:gd name="T31" fmla="*/ 112 h 239"/>
                  <a:gd name="T32" fmla="*/ 138 w 223"/>
                  <a:gd name="T33" fmla="*/ 131 h 239"/>
                  <a:gd name="T34" fmla="*/ 112 w 223"/>
                  <a:gd name="T35" fmla="*/ 140 h 239"/>
                  <a:gd name="T36" fmla="*/ 108 w 223"/>
                  <a:gd name="T37" fmla="*/ 155 h 239"/>
                  <a:gd name="T38" fmla="*/ 103 w 223"/>
                  <a:gd name="T39" fmla="*/ 165 h 239"/>
                  <a:gd name="T40" fmla="*/ 99 w 223"/>
                  <a:gd name="T41" fmla="*/ 170 h 239"/>
                  <a:gd name="T42" fmla="*/ 156 w 223"/>
                  <a:gd name="T43" fmla="*/ 191 h 239"/>
                  <a:gd name="T44" fmla="*/ 67 w 223"/>
                  <a:gd name="T45" fmla="*/ 177 h 239"/>
                  <a:gd name="T46" fmla="*/ 75 w 223"/>
                  <a:gd name="T47" fmla="*/ 171 h 239"/>
                  <a:gd name="T48" fmla="*/ 83 w 223"/>
                  <a:gd name="T49" fmla="*/ 163 h 239"/>
                  <a:gd name="T50" fmla="*/ 88 w 223"/>
                  <a:gd name="T51" fmla="*/ 153 h 239"/>
                  <a:gd name="T52" fmla="*/ 89 w 223"/>
                  <a:gd name="T53" fmla="*/ 142 h 239"/>
                  <a:gd name="T54" fmla="*/ 89 w 223"/>
                  <a:gd name="T55" fmla="*/ 131 h 239"/>
                  <a:gd name="T56" fmla="*/ 112 w 223"/>
                  <a:gd name="T57" fmla="*/ 0 h 239"/>
                  <a:gd name="T58" fmla="*/ 89 w 223"/>
                  <a:gd name="T59" fmla="*/ 2 h 239"/>
                  <a:gd name="T60" fmla="*/ 68 w 223"/>
                  <a:gd name="T61" fmla="*/ 9 h 239"/>
                  <a:gd name="T62" fmla="*/ 49 w 223"/>
                  <a:gd name="T63" fmla="*/ 20 h 239"/>
                  <a:gd name="T64" fmla="*/ 32 w 223"/>
                  <a:gd name="T65" fmla="*/ 35 h 239"/>
                  <a:gd name="T66" fmla="*/ 19 w 223"/>
                  <a:gd name="T67" fmla="*/ 53 h 239"/>
                  <a:gd name="T68" fmla="*/ 8 w 223"/>
                  <a:gd name="T69" fmla="*/ 73 h 239"/>
                  <a:gd name="T70" fmla="*/ 2 w 223"/>
                  <a:gd name="T71" fmla="*/ 96 h 239"/>
                  <a:gd name="T72" fmla="*/ 0 w 223"/>
                  <a:gd name="T73" fmla="*/ 119 h 239"/>
                  <a:gd name="T74" fmla="*/ 2 w 223"/>
                  <a:gd name="T75" fmla="*/ 143 h 239"/>
                  <a:gd name="T76" fmla="*/ 8 w 223"/>
                  <a:gd name="T77" fmla="*/ 166 h 239"/>
                  <a:gd name="T78" fmla="*/ 19 w 223"/>
                  <a:gd name="T79" fmla="*/ 186 h 239"/>
                  <a:gd name="T80" fmla="*/ 32 w 223"/>
                  <a:gd name="T81" fmla="*/ 204 h 239"/>
                  <a:gd name="T82" fmla="*/ 49 w 223"/>
                  <a:gd name="T83" fmla="*/ 219 h 239"/>
                  <a:gd name="T84" fmla="*/ 68 w 223"/>
                  <a:gd name="T85" fmla="*/ 230 h 239"/>
                  <a:gd name="T86" fmla="*/ 89 w 223"/>
                  <a:gd name="T87" fmla="*/ 237 h 239"/>
                  <a:gd name="T88" fmla="*/ 112 w 223"/>
                  <a:gd name="T89" fmla="*/ 239 h 239"/>
                  <a:gd name="T90" fmla="*/ 134 w 223"/>
                  <a:gd name="T91" fmla="*/ 237 h 239"/>
                  <a:gd name="T92" fmla="*/ 155 w 223"/>
                  <a:gd name="T93" fmla="*/ 230 h 239"/>
                  <a:gd name="T94" fmla="*/ 173 w 223"/>
                  <a:gd name="T95" fmla="*/ 219 h 239"/>
                  <a:gd name="T96" fmla="*/ 190 w 223"/>
                  <a:gd name="T97" fmla="*/ 204 h 239"/>
                  <a:gd name="T98" fmla="*/ 204 w 223"/>
                  <a:gd name="T99" fmla="*/ 186 h 239"/>
                  <a:gd name="T100" fmla="*/ 215 w 223"/>
                  <a:gd name="T101" fmla="*/ 166 h 239"/>
                  <a:gd name="T102" fmla="*/ 221 w 223"/>
                  <a:gd name="T103" fmla="*/ 143 h 239"/>
                  <a:gd name="T104" fmla="*/ 223 w 223"/>
                  <a:gd name="T105" fmla="*/ 119 h 239"/>
                  <a:gd name="T106" fmla="*/ 221 w 223"/>
                  <a:gd name="T107" fmla="*/ 96 h 239"/>
                  <a:gd name="T108" fmla="*/ 215 w 223"/>
                  <a:gd name="T109" fmla="*/ 73 h 239"/>
                  <a:gd name="T110" fmla="*/ 204 w 223"/>
                  <a:gd name="T111" fmla="*/ 53 h 239"/>
                  <a:gd name="T112" fmla="*/ 190 w 223"/>
                  <a:gd name="T113" fmla="*/ 35 h 239"/>
                  <a:gd name="T114" fmla="*/ 173 w 223"/>
                  <a:gd name="T115" fmla="*/ 20 h 239"/>
                  <a:gd name="T116" fmla="*/ 155 w 223"/>
                  <a:gd name="T117" fmla="*/ 9 h 239"/>
                  <a:gd name="T118" fmla="*/ 134 w 223"/>
                  <a:gd name="T119" fmla="*/ 2 h 239"/>
                  <a:gd name="T120" fmla="*/ 112 w 223"/>
                  <a:gd name="T121"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3" h="239">
                    <a:moveTo>
                      <a:pt x="69" y="131"/>
                    </a:moveTo>
                    <a:lnTo>
                      <a:pt x="69" y="112"/>
                    </a:lnTo>
                    <a:lnTo>
                      <a:pt x="86" y="112"/>
                    </a:lnTo>
                    <a:lnTo>
                      <a:pt x="85" y="102"/>
                    </a:lnTo>
                    <a:lnTo>
                      <a:pt x="84" y="91"/>
                    </a:lnTo>
                    <a:lnTo>
                      <a:pt x="85" y="82"/>
                    </a:lnTo>
                    <a:lnTo>
                      <a:pt x="87" y="73"/>
                    </a:lnTo>
                    <a:lnTo>
                      <a:pt x="91" y="66"/>
                    </a:lnTo>
                    <a:lnTo>
                      <a:pt x="96" y="59"/>
                    </a:lnTo>
                    <a:lnTo>
                      <a:pt x="102" y="54"/>
                    </a:lnTo>
                    <a:lnTo>
                      <a:pt x="109" y="51"/>
                    </a:lnTo>
                    <a:lnTo>
                      <a:pt x="118" y="49"/>
                    </a:lnTo>
                    <a:lnTo>
                      <a:pt x="127" y="48"/>
                    </a:lnTo>
                    <a:lnTo>
                      <a:pt x="135" y="48"/>
                    </a:lnTo>
                    <a:lnTo>
                      <a:pt x="141" y="49"/>
                    </a:lnTo>
                    <a:lnTo>
                      <a:pt x="147" y="51"/>
                    </a:lnTo>
                    <a:lnTo>
                      <a:pt x="150" y="53"/>
                    </a:lnTo>
                    <a:lnTo>
                      <a:pt x="146" y="73"/>
                    </a:lnTo>
                    <a:lnTo>
                      <a:pt x="142" y="71"/>
                    </a:lnTo>
                    <a:lnTo>
                      <a:pt x="138" y="70"/>
                    </a:lnTo>
                    <a:lnTo>
                      <a:pt x="134" y="69"/>
                    </a:lnTo>
                    <a:lnTo>
                      <a:pt x="127" y="69"/>
                    </a:lnTo>
                    <a:lnTo>
                      <a:pt x="123" y="69"/>
                    </a:lnTo>
                    <a:lnTo>
                      <a:pt x="118" y="71"/>
                    </a:lnTo>
                    <a:lnTo>
                      <a:pt x="115" y="73"/>
                    </a:lnTo>
                    <a:lnTo>
                      <a:pt x="112" y="75"/>
                    </a:lnTo>
                    <a:lnTo>
                      <a:pt x="109" y="80"/>
                    </a:lnTo>
                    <a:lnTo>
                      <a:pt x="108" y="84"/>
                    </a:lnTo>
                    <a:lnTo>
                      <a:pt x="107" y="88"/>
                    </a:lnTo>
                    <a:lnTo>
                      <a:pt x="107" y="92"/>
                    </a:lnTo>
                    <a:lnTo>
                      <a:pt x="108" y="103"/>
                    </a:lnTo>
                    <a:lnTo>
                      <a:pt x="109" y="112"/>
                    </a:lnTo>
                    <a:lnTo>
                      <a:pt x="138" y="112"/>
                    </a:lnTo>
                    <a:lnTo>
                      <a:pt x="138" y="131"/>
                    </a:lnTo>
                    <a:lnTo>
                      <a:pt x="112" y="131"/>
                    </a:lnTo>
                    <a:lnTo>
                      <a:pt x="112" y="140"/>
                    </a:lnTo>
                    <a:lnTo>
                      <a:pt x="110" y="150"/>
                    </a:lnTo>
                    <a:lnTo>
                      <a:pt x="108" y="155"/>
                    </a:lnTo>
                    <a:lnTo>
                      <a:pt x="106" y="161"/>
                    </a:lnTo>
                    <a:lnTo>
                      <a:pt x="103" y="165"/>
                    </a:lnTo>
                    <a:lnTo>
                      <a:pt x="99" y="169"/>
                    </a:lnTo>
                    <a:lnTo>
                      <a:pt x="99" y="170"/>
                    </a:lnTo>
                    <a:lnTo>
                      <a:pt x="156" y="170"/>
                    </a:lnTo>
                    <a:lnTo>
                      <a:pt x="156" y="191"/>
                    </a:lnTo>
                    <a:lnTo>
                      <a:pt x="67" y="191"/>
                    </a:lnTo>
                    <a:lnTo>
                      <a:pt x="67" y="177"/>
                    </a:lnTo>
                    <a:lnTo>
                      <a:pt x="71" y="174"/>
                    </a:lnTo>
                    <a:lnTo>
                      <a:pt x="75" y="171"/>
                    </a:lnTo>
                    <a:lnTo>
                      <a:pt x="80" y="167"/>
                    </a:lnTo>
                    <a:lnTo>
                      <a:pt x="83" y="163"/>
                    </a:lnTo>
                    <a:lnTo>
                      <a:pt x="86" y="158"/>
                    </a:lnTo>
                    <a:lnTo>
                      <a:pt x="88" y="153"/>
                    </a:lnTo>
                    <a:lnTo>
                      <a:pt x="89" y="148"/>
                    </a:lnTo>
                    <a:lnTo>
                      <a:pt x="89" y="142"/>
                    </a:lnTo>
                    <a:lnTo>
                      <a:pt x="89" y="136"/>
                    </a:lnTo>
                    <a:lnTo>
                      <a:pt x="89" y="131"/>
                    </a:lnTo>
                    <a:lnTo>
                      <a:pt x="69" y="131"/>
                    </a:lnTo>
                    <a:close/>
                    <a:moveTo>
                      <a:pt x="112" y="0"/>
                    </a:moveTo>
                    <a:lnTo>
                      <a:pt x="100" y="1"/>
                    </a:lnTo>
                    <a:lnTo>
                      <a:pt x="89" y="2"/>
                    </a:lnTo>
                    <a:lnTo>
                      <a:pt x="79" y="5"/>
                    </a:lnTo>
                    <a:lnTo>
                      <a:pt x="68" y="9"/>
                    </a:lnTo>
                    <a:lnTo>
                      <a:pt x="58" y="15"/>
                    </a:lnTo>
                    <a:lnTo>
                      <a:pt x="49" y="20"/>
                    </a:lnTo>
                    <a:lnTo>
                      <a:pt x="40" y="27"/>
                    </a:lnTo>
                    <a:lnTo>
                      <a:pt x="32" y="35"/>
                    </a:lnTo>
                    <a:lnTo>
                      <a:pt x="25" y="43"/>
                    </a:lnTo>
                    <a:lnTo>
                      <a:pt x="19" y="53"/>
                    </a:lnTo>
                    <a:lnTo>
                      <a:pt x="13" y="63"/>
                    </a:lnTo>
                    <a:lnTo>
                      <a:pt x="8" y="73"/>
                    </a:lnTo>
                    <a:lnTo>
                      <a:pt x="4" y="84"/>
                    </a:lnTo>
                    <a:lnTo>
                      <a:pt x="2" y="96"/>
                    </a:lnTo>
                    <a:lnTo>
                      <a:pt x="0" y="107"/>
                    </a:lnTo>
                    <a:lnTo>
                      <a:pt x="0" y="119"/>
                    </a:lnTo>
                    <a:lnTo>
                      <a:pt x="0" y="132"/>
                    </a:lnTo>
                    <a:lnTo>
                      <a:pt x="2" y="143"/>
                    </a:lnTo>
                    <a:lnTo>
                      <a:pt x="4" y="155"/>
                    </a:lnTo>
                    <a:lnTo>
                      <a:pt x="8" y="166"/>
                    </a:lnTo>
                    <a:lnTo>
                      <a:pt x="13" y="177"/>
                    </a:lnTo>
                    <a:lnTo>
                      <a:pt x="19" y="186"/>
                    </a:lnTo>
                    <a:lnTo>
                      <a:pt x="25" y="196"/>
                    </a:lnTo>
                    <a:lnTo>
                      <a:pt x="32" y="204"/>
                    </a:lnTo>
                    <a:lnTo>
                      <a:pt x="40" y="212"/>
                    </a:lnTo>
                    <a:lnTo>
                      <a:pt x="49" y="219"/>
                    </a:lnTo>
                    <a:lnTo>
                      <a:pt x="58" y="224"/>
                    </a:lnTo>
                    <a:lnTo>
                      <a:pt x="68" y="230"/>
                    </a:lnTo>
                    <a:lnTo>
                      <a:pt x="77" y="234"/>
                    </a:lnTo>
                    <a:lnTo>
                      <a:pt x="89" y="237"/>
                    </a:lnTo>
                    <a:lnTo>
                      <a:pt x="100" y="238"/>
                    </a:lnTo>
                    <a:lnTo>
                      <a:pt x="112" y="239"/>
                    </a:lnTo>
                    <a:lnTo>
                      <a:pt x="122" y="238"/>
                    </a:lnTo>
                    <a:lnTo>
                      <a:pt x="134" y="237"/>
                    </a:lnTo>
                    <a:lnTo>
                      <a:pt x="145" y="234"/>
                    </a:lnTo>
                    <a:lnTo>
                      <a:pt x="155" y="230"/>
                    </a:lnTo>
                    <a:lnTo>
                      <a:pt x="165" y="224"/>
                    </a:lnTo>
                    <a:lnTo>
                      <a:pt x="173" y="219"/>
                    </a:lnTo>
                    <a:lnTo>
                      <a:pt x="183" y="212"/>
                    </a:lnTo>
                    <a:lnTo>
                      <a:pt x="190" y="204"/>
                    </a:lnTo>
                    <a:lnTo>
                      <a:pt x="198" y="196"/>
                    </a:lnTo>
                    <a:lnTo>
                      <a:pt x="204" y="186"/>
                    </a:lnTo>
                    <a:lnTo>
                      <a:pt x="209" y="177"/>
                    </a:lnTo>
                    <a:lnTo>
                      <a:pt x="215" y="166"/>
                    </a:lnTo>
                    <a:lnTo>
                      <a:pt x="218" y="155"/>
                    </a:lnTo>
                    <a:lnTo>
                      <a:pt x="221" y="143"/>
                    </a:lnTo>
                    <a:lnTo>
                      <a:pt x="222" y="132"/>
                    </a:lnTo>
                    <a:lnTo>
                      <a:pt x="223" y="119"/>
                    </a:lnTo>
                    <a:lnTo>
                      <a:pt x="222" y="107"/>
                    </a:lnTo>
                    <a:lnTo>
                      <a:pt x="221" y="96"/>
                    </a:lnTo>
                    <a:lnTo>
                      <a:pt x="218" y="84"/>
                    </a:lnTo>
                    <a:lnTo>
                      <a:pt x="215" y="73"/>
                    </a:lnTo>
                    <a:lnTo>
                      <a:pt x="209" y="63"/>
                    </a:lnTo>
                    <a:lnTo>
                      <a:pt x="204" y="53"/>
                    </a:lnTo>
                    <a:lnTo>
                      <a:pt x="198" y="43"/>
                    </a:lnTo>
                    <a:lnTo>
                      <a:pt x="190" y="35"/>
                    </a:lnTo>
                    <a:lnTo>
                      <a:pt x="183" y="27"/>
                    </a:lnTo>
                    <a:lnTo>
                      <a:pt x="173" y="20"/>
                    </a:lnTo>
                    <a:lnTo>
                      <a:pt x="165" y="15"/>
                    </a:lnTo>
                    <a:lnTo>
                      <a:pt x="155" y="9"/>
                    </a:lnTo>
                    <a:lnTo>
                      <a:pt x="145" y="5"/>
                    </a:lnTo>
                    <a:lnTo>
                      <a:pt x="134" y="2"/>
                    </a:lnTo>
                    <a:lnTo>
                      <a:pt x="122" y="1"/>
                    </a:lnTo>
                    <a:lnTo>
                      <a:pt x="112" y="0"/>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sp>
            <p:nvSpPr>
              <p:cNvPr id="22" name="Freeform 10173">
                <a:extLst>
                  <a:ext uri="{FF2B5EF4-FFF2-40B4-BE49-F238E27FC236}">
                    <a16:creationId xmlns:a16="http://schemas.microsoft.com/office/drawing/2014/main" id="{3AD9026A-3C70-9B26-24D1-5F922DC5844E}"/>
                  </a:ext>
                </a:extLst>
              </p:cNvPr>
              <p:cNvSpPr>
                <a:spLocks noEditPoints="1"/>
              </p:cNvSpPr>
              <p:nvPr/>
            </p:nvSpPr>
            <p:spPr bwMode="auto">
              <a:xfrm>
                <a:off x="2022586" y="2994818"/>
                <a:ext cx="338138" cy="142875"/>
              </a:xfrm>
              <a:custGeom>
                <a:avLst/>
                <a:gdLst>
                  <a:gd name="T0" fmla="*/ 126 w 851"/>
                  <a:gd name="T1" fmla="*/ 80 h 359"/>
                  <a:gd name="T2" fmla="*/ 145 w 851"/>
                  <a:gd name="T3" fmla="*/ 68 h 359"/>
                  <a:gd name="T4" fmla="*/ 169 w 851"/>
                  <a:gd name="T5" fmla="*/ 58 h 359"/>
                  <a:gd name="T6" fmla="*/ 439 w 851"/>
                  <a:gd name="T7" fmla="*/ 57 h 359"/>
                  <a:gd name="T8" fmla="*/ 467 w 851"/>
                  <a:gd name="T9" fmla="*/ 65 h 359"/>
                  <a:gd name="T10" fmla="*/ 492 w 851"/>
                  <a:gd name="T11" fmla="*/ 80 h 359"/>
                  <a:gd name="T12" fmla="*/ 508 w 851"/>
                  <a:gd name="T13" fmla="*/ 107 h 359"/>
                  <a:gd name="T14" fmla="*/ 511 w 851"/>
                  <a:gd name="T15" fmla="*/ 142 h 359"/>
                  <a:gd name="T16" fmla="*/ 495 w 851"/>
                  <a:gd name="T17" fmla="*/ 162 h 359"/>
                  <a:gd name="T18" fmla="*/ 301 w 851"/>
                  <a:gd name="T19" fmla="*/ 166 h 359"/>
                  <a:gd name="T20" fmla="*/ 291 w 851"/>
                  <a:gd name="T21" fmla="*/ 177 h 359"/>
                  <a:gd name="T22" fmla="*/ 291 w 851"/>
                  <a:gd name="T23" fmla="*/ 194 h 359"/>
                  <a:gd name="T24" fmla="*/ 301 w 851"/>
                  <a:gd name="T25" fmla="*/ 205 h 359"/>
                  <a:gd name="T26" fmla="*/ 514 w 851"/>
                  <a:gd name="T27" fmla="*/ 207 h 359"/>
                  <a:gd name="T28" fmla="*/ 564 w 851"/>
                  <a:gd name="T29" fmla="*/ 201 h 359"/>
                  <a:gd name="T30" fmla="*/ 609 w 851"/>
                  <a:gd name="T31" fmla="*/ 184 h 359"/>
                  <a:gd name="T32" fmla="*/ 655 w 851"/>
                  <a:gd name="T33" fmla="*/ 150 h 359"/>
                  <a:gd name="T34" fmla="*/ 683 w 851"/>
                  <a:gd name="T35" fmla="*/ 115 h 359"/>
                  <a:gd name="T36" fmla="*/ 714 w 851"/>
                  <a:gd name="T37" fmla="*/ 89 h 359"/>
                  <a:gd name="T38" fmla="*/ 749 w 851"/>
                  <a:gd name="T39" fmla="*/ 84 h 359"/>
                  <a:gd name="T40" fmla="*/ 781 w 851"/>
                  <a:gd name="T41" fmla="*/ 94 h 359"/>
                  <a:gd name="T42" fmla="*/ 809 w 851"/>
                  <a:gd name="T43" fmla="*/ 122 h 359"/>
                  <a:gd name="T44" fmla="*/ 797 w 851"/>
                  <a:gd name="T45" fmla="*/ 143 h 359"/>
                  <a:gd name="T46" fmla="*/ 758 w 851"/>
                  <a:gd name="T47" fmla="*/ 184 h 359"/>
                  <a:gd name="T48" fmla="*/ 688 w 851"/>
                  <a:gd name="T49" fmla="*/ 238 h 359"/>
                  <a:gd name="T50" fmla="*/ 592 w 851"/>
                  <a:gd name="T51" fmla="*/ 285 h 359"/>
                  <a:gd name="T52" fmla="*/ 489 w 851"/>
                  <a:gd name="T53" fmla="*/ 308 h 359"/>
                  <a:gd name="T54" fmla="*/ 210 w 851"/>
                  <a:gd name="T55" fmla="*/ 312 h 359"/>
                  <a:gd name="T56" fmla="*/ 181 w 851"/>
                  <a:gd name="T57" fmla="*/ 306 h 359"/>
                  <a:gd name="T58" fmla="*/ 129 w 851"/>
                  <a:gd name="T59" fmla="*/ 279 h 359"/>
                  <a:gd name="T60" fmla="*/ 117 w 851"/>
                  <a:gd name="T61" fmla="*/ 274 h 359"/>
                  <a:gd name="T62" fmla="*/ 117 w 851"/>
                  <a:gd name="T63" fmla="*/ 83 h 359"/>
                  <a:gd name="T64" fmla="*/ 78 w 851"/>
                  <a:gd name="T65" fmla="*/ 79 h 359"/>
                  <a:gd name="T66" fmla="*/ 0 w 851"/>
                  <a:gd name="T67" fmla="*/ 359 h 359"/>
                  <a:gd name="T68" fmla="*/ 127 w 851"/>
                  <a:gd name="T69" fmla="*/ 329 h 359"/>
                  <a:gd name="T70" fmla="*/ 186 w 851"/>
                  <a:gd name="T71" fmla="*/ 353 h 359"/>
                  <a:gd name="T72" fmla="*/ 458 w 851"/>
                  <a:gd name="T73" fmla="*/ 355 h 359"/>
                  <a:gd name="T74" fmla="*/ 527 w 851"/>
                  <a:gd name="T75" fmla="*/ 347 h 359"/>
                  <a:gd name="T76" fmla="*/ 606 w 851"/>
                  <a:gd name="T77" fmla="*/ 325 h 359"/>
                  <a:gd name="T78" fmla="*/ 710 w 851"/>
                  <a:gd name="T79" fmla="*/ 274 h 359"/>
                  <a:gd name="T80" fmla="*/ 786 w 851"/>
                  <a:gd name="T81" fmla="*/ 216 h 359"/>
                  <a:gd name="T82" fmla="*/ 834 w 851"/>
                  <a:gd name="T83" fmla="*/ 165 h 359"/>
                  <a:gd name="T84" fmla="*/ 851 w 851"/>
                  <a:gd name="T85" fmla="*/ 128 h 359"/>
                  <a:gd name="T86" fmla="*/ 844 w 851"/>
                  <a:gd name="T87" fmla="*/ 99 h 359"/>
                  <a:gd name="T88" fmla="*/ 808 w 851"/>
                  <a:gd name="T89" fmla="*/ 61 h 359"/>
                  <a:gd name="T90" fmla="*/ 774 w 851"/>
                  <a:gd name="T91" fmla="*/ 44 h 359"/>
                  <a:gd name="T92" fmla="*/ 730 w 851"/>
                  <a:gd name="T93" fmla="*/ 40 h 359"/>
                  <a:gd name="T94" fmla="*/ 681 w 851"/>
                  <a:gd name="T95" fmla="*/ 58 h 359"/>
                  <a:gd name="T96" fmla="*/ 649 w 851"/>
                  <a:gd name="T97" fmla="*/ 90 h 359"/>
                  <a:gd name="T98" fmla="*/ 608 w 851"/>
                  <a:gd name="T99" fmla="*/ 134 h 359"/>
                  <a:gd name="T100" fmla="*/ 559 w 851"/>
                  <a:gd name="T101" fmla="*/ 158 h 359"/>
                  <a:gd name="T102" fmla="*/ 551 w 851"/>
                  <a:gd name="T103" fmla="*/ 141 h 359"/>
                  <a:gd name="T104" fmla="*/ 547 w 851"/>
                  <a:gd name="T105" fmla="*/ 96 h 359"/>
                  <a:gd name="T106" fmla="*/ 526 w 851"/>
                  <a:gd name="T107" fmla="*/ 56 h 359"/>
                  <a:gd name="T108" fmla="*/ 491 w 851"/>
                  <a:gd name="T109" fmla="*/ 27 h 359"/>
                  <a:gd name="T110" fmla="*/ 445 w 851"/>
                  <a:gd name="T111" fmla="*/ 14 h 359"/>
                  <a:gd name="T112" fmla="*/ 165 w 851"/>
                  <a:gd name="T113" fmla="*/ 16 h 359"/>
                  <a:gd name="T114" fmla="*/ 132 w 851"/>
                  <a:gd name="T115" fmla="*/ 26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51" h="359">
                    <a:moveTo>
                      <a:pt x="117" y="83"/>
                    </a:moveTo>
                    <a:lnTo>
                      <a:pt x="120" y="83"/>
                    </a:lnTo>
                    <a:lnTo>
                      <a:pt x="123" y="82"/>
                    </a:lnTo>
                    <a:lnTo>
                      <a:pt x="126" y="80"/>
                    </a:lnTo>
                    <a:lnTo>
                      <a:pt x="129" y="78"/>
                    </a:lnTo>
                    <a:lnTo>
                      <a:pt x="133" y="75"/>
                    </a:lnTo>
                    <a:lnTo>
                      <a:pt x="138" y="71"/>
                    </a:lnTo>
                    <a:lnTo>
                      <a:pt x="145" y="68"/>
                    </a:lnTo>
                    <a:lnTo>
                      <a:pt x="150" y="65"/>
                    </a:lnTo>
                    <a:lnTo>
                      <a:pt x="156" y="62"/>
                    </a:lnTo>
                    <a:lnTo>
                      <a:pt x="163" y="60"/>
                    </a:lnTo>
                    <a:lnTo>
                      <a:pt x="169" y="58"/>
                    </a:lnTo>
                    <a:lnTo>
                      <a:pt x="176" y="58"/>
                    </a:lnTo>
                    <a:lnTo>
                      <a:pt x="182" y="57"/>
                    </a:lnTo>
                    <a:lnTo>
                      <a:pt x="431" y="57"/>
                    </a:lnTo>
                    <a:lnTo>
                      <a:pt x="439" y="57"/>
                    </a:lnTo>
                    <a:lnTo>
                      <a:pt x="446" y="58"/>
                    </a:lnTo>
                    <a:lnTo>
                      <a:pt x="453" y="60"/>
                    </a:lnTo>
                    <a:lnTo>
                      <a:pt x="461" y="61"/>
                    </a:lnTo>
                    <a:lnTo>
                      <a:pt x="467" y="65"/>
                    </a:lnTo>
                    <a:lnTo>
                      <a:pt x="475" y="68"/>
                    </a:lnTo>
                    <a:lnTo>
                      <a:pt x="481" y="72"/>
                    </a:lnTo>
                    <a:lnTo>
                      <a:pt x="486" y="76"/>
                    </a:lnTo>
                    <a:lnTo>
                      <a:pt x="492" y="80"/>
                    </a:lnTo>
                    <a:lnTo>
                      <a:pt x="497" y="87"/>
                    </a:lnTo>
                    <a:lnTo>
                      <a:pt x="501" y="92"/>
                    </a:lnTo>
                    <a:lnTo>
                      <a:pt x="505" y="100"/>
                    </a:lnTo>
                    <a:lnTo>
                      <a:pt x="508" y="107"/>
                    </a:lnTo>
                    <a:lnTo>
                      <a:pt x="510" y="115"/>
                    </a:lnTo>
                    <a:lnTo>
                      <a:pt x="511" y="123"/>
                    </a:lnTo>
                    <a:lnTo>
                      <a:pt x="511" y="133"/>
                    </a:lnTo>
                    <a:lnTo>
                      <a:pt x="511" y="142"/>
                    </a:lnTo>
                    <a:lnTo>
                      <a:pt x="509" y="150"/>
                    </a:lnTo>
                    <a:lnTo>
                      <a:pt x="506" y="155"/>
                    </a:lnTo>
                    <a:lnTo>
                      <a:pt x="502" y="159"/>
                    </a:lnTo>
                    <a:lnTo>
                      <a:pt x="495" y="162"/>
                    </a:lnTo>
                    <a:lnTo>
                      <a:pt x="492" y="164"/>
                    </a:lnTo>
                    <a:lnTo>
                      <a:pt x="309" y="164"/>
                    </a:lnTo>
                    <a:lnTo>
                      <a:pt x="306" y="165"/>
                    </a:lnTo>
                    <a:lnTo>
                      <a:pt x="301" y="166"/>
                    </a:lnTo>
                    <a:lnTo>
                      <a:pt x="298" y="168"/>
                    </a:lnTo>
                    <a:lnTo>
                      <a:pt x="295" y="170"/>
                    </a:lnTo>
                    <a:lnTo>
                      <a:pt x="293" y="173"/>
                    </a:lnTo>
                    <a:lnTo>
                      <a:pt x="291" y="177"/>
                    </a:lnTo>
                    <a:lnTo>
                      <a:pt x="290" y="182"/>
                    </a:lnTo>
                    <a:lnTo>
                      <a:pt x="288" y="186"/>
                    </a:lnTo>
                    <a:lnTo>
                      <a:pt x="290" y="190"/>
                    </a:lnTo>
                    <a:lnTo>
                      <a:pt x="291" y="194"/>
                    </a:lnTo>
                    <a:lnTo>
                      <a:pt x="293" y="198"/>
                    </a:lnTo>
                    <a:lnTo>
                      <a:pt x="295" y="201"/>
                    </a:lnTo>
                    <a:lnTo>
                      <a:pt x="298" y="204"/>
                    </a:lnTo>
                    <a:lnTo>
                      <a:pt x="301" y="205"/>
                    </a:lnTo>
                    <a:lnTo>
                      <a:pt x="306" y="207"/>
                    </a:lnTo>
                    <a:lnTo>
                      <a:pt x="309" y="207"/>
                    </a:lnTo>
                    <a:lnTo>
                      <a:pt x="504" y="207"/>
                    </a:lnTo>
                    <a:lnTo>
                      <a:pt x="514" y="207"/>
                    </a:lnTo>
                    <a:lnTo>
                      <a:pt x="528" y="207"/>
                    </a:lnTo>
                    <a:lnTo>
                      <a:pt x="545" y="205"/>
                    </a:lnTo>
                    <a:lnTo>
                      <a:pt x="555" y="203"/>
                    </a:lnTo>
                    <a:lnTo>
                      <a:pt x="564" y="201"/>
                    </a:lnTo>
                    <a:lnTo>
                      <a:pt x="575" y="198"/>
                    </a:lnTo>
                    <a:lnTo>
                      <a:pt x="585" y="194"/>
                    </a:lnTo>
                    <a:lnTo>
                      <a:pt x="597" y="189"/>
                    </a:lnTo>
                    <a:lnTo>
                      <a:pt x="609" y="184"/>
                    </a:lnTo>
                    <a:lnTo>
                      <a:pt x="621" y="177"/>
                    </a:lnTo>
                    <a:lnTo>
                      <a:pt x="631" y="169"/>
                    </a:lnTo>
                    <a:lnTo>
                      <a:pt x="643" y="160"/>
                    </a:lnTo>
                    <a:lnTo>
                      <a:pt x="655" y="150"/>
                    </a:lnTo>
                    <a:lnTo>
                      <a:pt x="665" y="138"/>
                    </a:lnTo>
                    <a:lnTo>
                      <a:pt x="676" y="125"/>
                    </a:lnTo>
                    <a:lnTo>
                      <a:pt x="676" y="124"/>
                    </a:lnTo>
                    <a:lnTo>
                      <a:pt x="683" y="115"/>
                    </a:lnTo>
                    <a:lnTo>
                      <a:pt x="691" y="106"/>
                    </a:lnTo>
                    <a:lnTo>
                      <a:pt x="698" y="99"/>
                    </a:lnTo>
                    <a:lnTo>
                      <a:pt x="706" y="93"/>
                    </a:lnTo>
                    <a:lnTo>
                      <a:pt x="714" y="89"/>
                    </a:lnTo>
                    <a:lnTo>
                      <a:pt x="723" y="86"/>
                    </a:lnTo>
                    <a:lnTo>
                      <a:pt x="731" y="84"/>
                    </a:lnTo>
                    <a:lnTo>
                      <a:pt x="741" y="83"/>
                    </a:lnTo>
                    <a:lnTo>
                      <a:pt x="749" y="84"/>
                    </a:lnTo>
                    <a:lnTo>
                      <a:pt x="757" y="85"/>
                    </a:lnTo>
                    <a:lnTo>
                      <a:pt x="764" y="87"/>
                    </a:lnTo>
                    <a:lnTo>
                      <a:pt x="771" y="89"/>
                    </a:lnTo>
                    <a:lnTo>
                      <a:pt x="781" y="94"/>
                    </a:lnTo>
                    <a:lnTo>
                      <a:pt x="789" y="100"/>
                    </a:lnTo>
                    <a:lnTo>
                      <a:pt x="801" y="111"/>
                    </a:lnTo>
                    <a:lnTo>
                      <a:pt x="807" y="118"/>
                    </a:lnTo>
                    <a:lnTo>
                      <a:pt x="809" y="122"/>
                    </a:lnTo>
                    <a:lnTo>
                      <a:pt x="810" y="123"/>
                    </a:lnTo>
                    <a:lnTo>
                      <a:pt x="808" y="128"/>
                    </a:lnTo>
                    <a:lnTo>
                      <a:pt x="803" y="136"/>
                    </a:lnTo>
                    <a:lnTo>
                      <a:pt x="797" y="143"/>
                    </a:lnTo>
                    <a:lnTo>
                      <a:pt x="792" y="149"/>
                    </a:lnTo>
                    <a:lnTo>
                      <a:pt x="782" y="159"/>
                    </a:lnTo>
                    <a:lnTo>
                      <a:pt x="771" y="172"/>
                    </a:lnTo>
                    <a:lnTo>
                      <a:pt x="758" y="184"/>
                    </a:lnTo>
                    <a:lnTo>
                      <a:pt x="743" y="198"/>
                    </a:lnTo>
                    <a:lnTo>
                      <a:pt x="726" y="210"/>
                    </a:lnTo>
                    <a:lnTo>
                      <a:pt x="708" y="224"/>
                    </a:lnTo>
                    <a:lnTo>
                      <a:pt x="688" y="238"/>
                    </a:lnTo>
                    <a:lnTo>
                      <a:pt x="666" y="251"/>
                    </a:lnTo>
                    <a:lnTo>
                      <a:pt x="643" y="263"/>
                    </a:lnTo>
                    <a:lnTo>
                      <a:pt x="618" y="274"/>
                    </a:lnTo>
                    <a:lnTo>
                      <a:pt x="592" y="285"/>
                    </a:lnTo>
                    <a:lnTo>
                      <a:pt x="564" y="293"/>
                    </a:lnTo>
                    <a:lnTo>
                      <a:pt x="534" y="301"/>
                    </a:lnTo>
                    <a:lnTo>
                      <a:pt x="505" y="307"/>
                    </a:lnTo>
                    <a:lnTo>
                      <a:pt x="489" y="308"/>
                    </a:lnTo>
                    <a:lnTo>
                      <a:pt x="473" y="310"/>
                    </a:lnTo>
                    <a:lnTo>
                      <a:pt x="456" y="312"/>
                    </a:lnTo>
                    <a:lnTo>
                      <a:pt x="439" y="312"/>
                    </a:lnTo>
                    <a:lnTo>
                      <a:pt x="210" y="312"/>
                    </a:lnTo>
                    <a:lnTo>
                      <a:pt x="202" y="312"/>
                    </a:lnTo>
                    <a:lnTo>
                      <a:pt x="195" y="310"/>
                    </a:lnTo>
                    <a:lnTo>
                      <a:pt x="187" y="308"/>
                    </a:lnTo>
                    <a:lnTo>
                      <a:pt x="181" y="306"/>
                    </a:lnTo>
                    <a:lnTo>
                      <a:pt x="167" y="301"/>
                    </a:lnTo>
                    <a:lnTo>
                      <a:pt x="154" y="296"/>
                    </a:lnTo>
                    <a:lnTo>
                      <a:pt x="136" y="284"/>
                    </a:lnTo>
                    <a:lnTo>
                      <a:pt x="129" y="279"/>
                    </a:lnTo>
                    <a:lnTo>
                      <a:pt x="126" y="277"/>
                    </a:lnTo>
                    <a:lnTo>
                      <a:pt x="123" y="275"/>
                    </a:lnTo>
                    <a:lnTo>
                      <a:pt x="120" y="275"/>
                    </a:lnTo>
                    <a:lnTo>
                      <a:pt x="117" y="274"/>
                    </a:lnTo>
                    <a:lnTo>
                      <a:pt x="116" y="274"/>
                    </a:lnTo>
                    <a:lnTo>
                      <a:pt x="116" y="83"/>
                    </a:lnTo>
                    <a:lnTo>
                      <a:pt x="116" y="83"/>
                    </a:lnTo>
                    <a:lnTo>
                      <a:pt x="117" y="83"/>
                    </a:lnTo>
                    <a:close/>
                    <a:moveTo>
                      <a:pt x="36" y="79"/>
                    </a:moveTo>
                    <a:lnTo>
                      <a:pt x="36" y="36"/>
                    </a:lnTo>
                    <a:lnTo>
                      <a:pt x="78" y="36"/>
                    </a:lnTo>
                    <a:lnTo>
                      <a:pt x="78" y="79"/>
                    </a:lnTo>
                    <a:lnTo>
                      <a:pt x="36" y="79"/>
                    </a:lnTo>
                    <a:close/>
                    <a:moveTo>
                      <a:pt x="116" y="0"/>
                    </a:moveTo>
                    <a:lnTo>
                      <a:pt x="0" y="0"/>
                    </a:lnTo>
                    <a:lnTo>
                      <a:pt x="0" y="359"/>
                    </a:lnTo>
                    <a:lnTo>
                      <a:pt x="116" y="359"/>
                    </a:lnTo>
                    <a:lnTo>
                      <a:pt x="116" y="322"/>
                    </a:lnTo>
                    <a:lnTo>
                      <a:pt x="123" y="326"/>
                    </a:lnTo>
                    <a:lnTo>
                      <a:pt x="127" y="329"/>
                    </a:lnTo>
                    <a:lnTo>
                      <a:pt x="144" y="338"/>
                    </a:lnTo>
                    <a:lnTo>
                      <a:pt x="164" y="347"/>
                    </a:lnTo>
                    <a:lnTo>
                      <a:pt x="175" y="350"/>
                    </a:lnTo>
                    <a:lnTo>
                      <a:pt x="186" y="353"/>
                    </a:lnTo>
                    <a:lnTo>
                      <a:pt x="198" y="354"/>
                    </a:lnTo>
                    <a:lnTo>
                      <a:pt x="210" y="355"/>
                    </a:lnTo>
                    <a:lnTo>
                      <a:pt x="439" y="355"/>
                    </a:lnTo>
                    <a:lnTo>
                      <a:pt x="458" y="355"/>
                    </a:lnTo>
                    <a:lnTo>
                      <a:pt x="475" y="354"/>
                    </a:lnTo>
                    <a:lnTo>
                      <a:pt x="493" y="352"/>
                    </a:lnTo>
                    <a:lnTo>
                      <a:pt x="510" y="350"/>
                    </a:lnTo>
                    <a:lnTo>
                      <a:pt x="527" y="347"/>
                    </a:lnTo>
                    <a:lnTo>
                      <a:pt x="543" y="343"/>
                    </a:lnTo>
                    <a:lnTo>
                      <a:pt x="560" y="340"/>
                    </a:lnTo>
                    <a:lnTo>
                      <a:pt x="575" y="336"/>
                    </a:lnTo>
                    <a:lnTo>
                      <a:pt x="606" y="325"/>
                    </a:lnTo>
                    <a:lnTo>
                      <a:pt x="634" y="315"/>
                    </a:lnTo>
                    <a:lnTo>
                      <a:pt x="661" y="302"/>
                    </a:lnTo>
                    <a:lnTo>
                      <a:pt x="686" y="288"/>
                    </a:lnTo>
                    <a:lnTo>
                      <a:pt x="710" y="274"/>
                    </a:lnTo>
                    <a:lnTo>
                      <a:pt x="731" y="259"/>
                    </a:lnTo>
                    <a:lnTo>
                      <a:pt x="752" y="246"/>
                    </a:lnTo>
                    <a:lnTo>
                      <a:pt x="770" y="231"/>
                    </a:lnTo>
                    <a:lnTo>
                      <a:pt x="786" y="216"/>
                    </a:lnTo>
                    <a:lnTo>
                      <a:pt x="799" y="203"/>
                    </a:lnTo>
                    <a:lnTo>
                      <a:pt x="812" y="190"/>
                    </a:lnTo>
                    <a:lnTo>
                      <a:pt x="822" y="178"/>
                    </a:lnTo>
                    <a:lnTo>
                      <a:pt x="834" y="165"/>
                    </a:lnTo>
                    <a:lnTo>
                      <a:pt x="842" y="151"/>
                    </a:lnTo>
                    <a:lnTo>
                      <a:pt x="846" y="143"/>
                    </a:lnTo>
                    <a:lnTo>
                      <a:pt x="848" y="136"/>
                    </a:lnTo>
                    <a:lnTo>
                      <a:pt x="851" y="128"/>
                    </a:lnTo>
                    <a:lnTo>
                      <a:pt x="851" y="120"/>
                    </a:lnTo>
                    <a:lnTo>
                      <a:pt x="849" y="112"/>
                    </a:lnTo>
                    <a:lnTo>
                      <a:pt x="847" y="105"/>
                    </a:lnTo>
                    <a:lnTo>
                      <a:pt x="844" y="99"/>
                    </a:lnTo>
                    <a:lnTo>
                      <a:pt x="840" y="92"/>
                    </a:lnTo>
                    <a:lnTo>
                      <a:pt x="828" y="78"/>
                    </a:lnTo>
                    <a:lnTo>
                      <a:pt x="814" y="66"/>
                    </a:lnTo>
                    <a:lnTo>
                      <a:pt x="808" y="61"/>
                    </a:lnTo>
                    <a:lnTo>
                      <a:pt x="802" y="56"/>
                    </a:lnTo>
                    <a:lnTo>
                      <a:pt x="793" y="52"/>
                    </a:lnTo>
                    <a:lnTo>
                      <a:pt x="783" y="47"/>
                    </a:lnTo>
                    <a:lnTo>
                      <a:pt x="774" y="44"/>
                    </a:lnTo>
                    <a:lnTo>
                      <a:pt x="763" y="42"/>
                    </a:lnTo>
                    <a:lnTo>
                      <a:pt x="753" y="40"/>
                    </a:lnTo>
                    <a:lnTo>
                      <a:pt x="741" y="39"/>
                    </a:lnTo>
                    <a:lnTo>
                      <a:pt x="730" y="40"/>
                    </a:lnTo>
                    <a:lnTo>
                      <a:pt x="719" y="41"/>
                    </a:lnTo>
                    <a:lnTo>
                      <a:pt x="707" y="45"/>
                    </a:lnTo>
                    <a:lnTo>
                      <a:pt x="694" y="51"/>
                    </a:lnTo>
                    <a:lnTo>
                      <a:pt x="681" y="58"/>
                    </a:lnTo>
                    <a:lnTo>
                      <a:pt x="669" y="69"/>
                    </a:lnTo>
                    <a:lnTo>
                      <a:pt x="662" y="75"/>
                    </a:lnTo>
                    <a:lnTo>
                      <a:pt x="656" y="82"/>
                    </a:lnTo>
                    <a:lnTo>
                      <a:pt x="649" y="90"/>
                    </a:lnTo>
                    <a:lnTo>
                      <a:pt x="643" y="99"/>
                    </a:lnTo>
                    <a:lnTo>
                      <a:pt x="632" y="112"/>
                    </a:lnTo>
                    <a:lnTo>
                      <a:pt x="621" y="124"/>
                    </a:lnTo>
                    <a:lnTo>
                      <a:pt x="608" y="134"/>
                    </a:lnTo>
                    <a:lnTo>
                      <a:pt x="596" y="142"/>
                    </a:lnTo>
                    <a:lnTo>
                      <a:pt x="583" y="149"/>
                    </a:lnTo>
                    <a:lnTo>
                      <a:pt x="571" y="154"/>
                    </a:lnTo>
                    <a:lnTo>
                      <a:pt x="559" y="158"/>
                    </a:lnTo>
                    <a:lnTo>
                      <a:pt x="547" y="160"/>
                    </a:lnTo>
                    <a:lnTo>
                      <a:pt x="549" y="155"/>
                    </a:lnTo>
                    <a:lnTo>
                      <a:pt x="550" y="149"/>
                    </a:lnTo>
                    <a:lnTo>
                      <a:pt x="551" y="141"/>
                    </a:lnTo>
                    <a:lnTo>
                      <a:pt x="552" y="133"/>
                    </a:lnTo>
                    <a:lnTo>
                      <a:pt x="551" y="120"/>
                    </a:lnTo>
                    <a:lnTo>
                      <a:pt x="549" y="108"/>
                    </a:lnTo>
                    <a:lnTo>
                      <a:pt x="547" y="96"/>
                    </a:lnTo>
                    <a:lnTo>
                      <a:pt x="543" y="86"/>
                    </a:lnTo>
                    <a:lnTo>
                      <a:pt x="539" y="75"/>
                    </a:lnTo>
                    <a:lnTo>
                      <a:pt x="532" y="66"/>
                    </a:lnTo>
                    <a:lnTo>
                      <a:pt x="526" y="56"/>
                    </a:lnTo>
                    <a:lnTo>
                      <a:pt x="518" y="47"/>
                    </a:lnTo>
                    <a:lnTo>
                      <a:pt x="510" y="40"/>
                    </a:lnTo>
                    <a:lnTo>
                      <a:pt x="500" y="34"/>
                    </a:lnTo>
                    <a:lnTo>
                      <a:pt x="491" y="27"/>
                    </a:lnTo>
                    <a:lnTo>
                      <a:pt x="480" y="23"/>
                    </a:lnTo>
                    <a:lnTo>
                      <a:pt x="468" y="19"/>
                    </a:lnTo>
                    <a:lnTo>
                      <a:pt x="457" y="16"/>
                    </a:lnTo>
                    <a:lnTo>
                      <a:pt x="445" y="14"/>
                    </a:lnTo>
                    <a:lnTo>
                      <a:pt x="432" y="13"/>
                    </a:lnTo>
                    <a:lnTo>
                      <a:pt x="182" y="13"/>
                    </a:lnTo>
                    <a:lnTo>
                      <a:pt x="174" y="14"/>
                    </a:lnTo>
                    <a:lnTo>
                      <a:pt x="165" y="16"/>
                    </a:lnTo>
                    <a:lnTo>
                      <a:pt x="156" y="17"/>
                    </a:lnTo>
                    <a:lnTo>
                      <a:pt x="148" y="19"/>
                    </a:lnTo>
                    <a:lnTo>
                      <a:pt x="139" y="22"/>
                    </a:lnTo>
                    <a:lnTo>
                      <a:pt x="132" y="26"/>
                    </a:lnTo>
                    <a:lnTo>
                      <a:pt x="123" y="29"/>
                    </a:lnTo>
                    <a:lnTo>
                      <a:pt x="116" y="35"/>
                    </a:lnTo>
                    <a:lnTo>
                      <a:pt x="116" y="0"/>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grpSp>
      </p:grpSp>
      <p:grpSp>
        <p:nvGrpSpPr>
          <p:cNvPr id="31" name="Group 30">
            <a:extLst>
              <a:ext uri="{FF2B5EF4-FFF2-40B4-BE49-F238E27FC236}">
                <a16:creationId xmlns:a16="http://schemas.microsoft.com/office/drawing/2014/main" id="{3FC0FD1D-9F5A-9039-FEF3-03AB4B320D9A}"/>
              </a:ext>
            </a:extLst>
          </p:cNvPr>
          <p:cNvGrpSpPr/>
          <p:nvPr/>
        </p:nvGrpSpPr>
        <p:grpSpPr>
          <a:xfrm>
            <a:off x="-1193976" y="3754583"/>
            <a:ext cx="7752051" cy="2339344"/>
            <a:chOff x="-56560" y="3107398"/>
            <a:chExt cx="7764049" cy="2339344"/>
          </a:xfrm>
        </p:grpSpPr>
        <p:sp>
          <p:nvSpPr>
            <p:cNvPr id="32" name="TextBox 31">
              <a:extLst>
                <a:ext uri="{FF2B5EF4-FFF2-40B4-BE49-F238E27FC236}">
                  <a16:creationId xmlns:a16="http://schemas.microsoft.com/office/drawing/2014/main" id="{E5064EED-C361-80F6-D2DD-52D5FE4F06D9}"/>
                </a:ext>
              </a:extLst>
            </p:cNvPr>
            <p:cNvSpPr txBox="1"/>
            <p:nvPr/>
          </p:nvSpPr>
          <p:spPr>
            <a:xfrm>
              <a:off x="1206999" y="3230751"/>
              <a:ext cx="6500490" cy="2215991"/>
            </a:xfrm>
            <a:prstGeom prst="rect">
              <a:avLst/>
            </a:prstGeom>
            <a:noFill/>
            <a:ln>
              <a:noFill/>
              <a:prstDash val="dash"/>
            </a:ln>
          </p:spPr>
          <p:txBody>
            <a:bodyPr wrap="square" lIns="182880" tIns="91440" rIns="182880" bIns="91440" rtlCol="0" anchor="ctr">
              <a:spAutoFit/>
            </a:bodyPr>
            <a:lstStyle/>
            <a:p>
              <a:pPr marL="228600" lvl="0" indent="-228600" algn="just">
                <a:buFont typeface="Wingdings" panose="05000000000000000000" pitchFamily="2" charset="2"/>
                <a:buChar char="q"/>
                <a:defRPr/>
              </a:pPr>
              <a:r>
                <a:rPr lang="en-US" sz="1500" dirty="0">
                  <a:latin typeface="Univers for KPMG" panose="020B0603020202020204" pitchFamily="34" charset="0"/>
                </a:rPr>
                <a:t>Blockchain will provide provenance, that is all the instances of car journey, features and incurrence.</a:t>
              </a:r>
            </a:p>
            <a:p>
              <a:pPr marL="228600" lvl="0" indent="-228600" algn="just">
                <a:buFont typeface="Wingdings" panose="05000000000000000000" pitchFamily="2" charset="2"/>
                <a:buChar char="q"/>
                <a:defRPr/>
              </a:pPr>
              <a:r>
                <a:rPr lang="en-US" sz="1500" dirty="0">
                  <a:latin typeface="Univers for KPMG" panose="020B0603020202020204" pitchFamily="34" charset="0"/>
                </a:rPr>
                <a:t>Blockchain will serve a standardized system leasing a car. </a:t>
              </a:r>
            </a:p>
            <a:p>
              <a:pPr marL="228600" lvl="0" indent="-228600" algn="just">
                <a:buFont typeface="Wingdings" panose="05000000000000000000" pitchFamily="2" charset="2"/>
                <a:buChar char="q"/>
                <a:defRPr/>
              </a:pPr>
              <a:r>
                <a:rPr lang="en-US" sz="1500" dirty="0">
                  <a:latin typeface="Univers for KPMG" panose="020B0603020202020204" pitchFamily="34" charset="0"/>
                </a:rPr>
                <a:t>Blockchain will serve a single source of truth between the dealers and the buyers.</a:t>
              </a:r>
            </a:p>
            <a:p>
              <a:pPr marL="228600" lvl="0" indent="-228600" algn="just">
                <a:buFont typeface="Wingdings" panose="05000000000000000000" pitchFamily="2" charset="2"/>
                <a:buChar char="q"/>
                <a:defRPr/>
              </a:pPr>
              <a:r>
                <a:rPr lang="en-US" sz="1500" dirty="0">
                  <a:latin typeface="Univers for KPMG" panose="020B0603020202020204" pitchFamily="34" charset="0"/>
                </a:rPr>
                <a:t>Blockchain will make sure the enforcement of smart contract between the parties, which means their agreed terms and conditions.</a:t>
              </a:r>
            </a:p>
            <a:p>
              <a:pPr lvl="0" algn="just">
                <a:defRPr/>
              </a:pPr>
              <a:endParaRPr lang="en-US" sz="1500" dirty="0">
                <a:latin typeface="Univers for KPMG" panose="020B0603020202020204" pitchFamily="34" charset="0"/>
              </a:endParaRPr>
            </a:p>
            <a:p>
              <a:pPr lvl="0" algn="just">
                <a:defRPr/>
              </a:pPr>
              <a:endParaRPr lang="en-US" sz="1200" dirty="0">
                <a:latin typeface="Univers for KPMG" panose="020B0603020202020204" pitchFamily="34" charset="0"/>
              </a:endParaRPr>
            </a:p>
          </p:txBody>
        </p:sp>
        <p:sp>
          <p:nvSpPr>
            <p:cNvPr id="33" name="TextBox 32">
              <a:extLst>
                <a:ext uri="{FF2B5EF4-FFF2-40B4-BE49-F238E27FC236}">
                  <a16:creationId xmlns:a16="http://schemas.microsoft.com/office/drawing/2014/main" id="{D09AA9E8-6B4D-944A-DA59-FB186D16F489}"/>
                </a:ext>
              </a:extLst>
            </p:cNvPr>
            <p:cNvSpPr txBox="1"/>
            <p:nvPr/>
          </p:nvSpPr>
          <p:spPr>
            <a:xfrm>
              <a:off x="-56560" y="3107398"/>
              <a:ext cx="7050166" cy="312920"/>
            </a:xfrm>
            <a:prstGeom prst="rect">
              <a:avLst/>
            </a:prstGeom>
            <a:noFill/>
          </p:spPr>
          <p:txBody>
            <a:bodyPr wrap="square" lIns="54610" tIns="54610" rIns="54610" bIns="54610" rtlCol="0">
              <a:noAutofit/>
            </a:bodyPr>
            <a:lstStyle/>
            <a:p>
              <a:pPr algn="ctr">
                <a:spcAft>
                  <a:spcPts val="600"/>
                </a:spcAft>
              </a:pPr>
              <a:r>
                <a:rPr lang="en-US" sz="1400" b="1" dirty="0">
                  <a:solidFill>
                    <a:srgbClr val="6D2077"/>
                  </a:solidFill>
                  <a:latin typeface="Univers for KPMG" panose="020B0603020202020204" pitchFamily="34" charset="0"/>
                </a:rPr>
                <a:t>Fitment Of Technology</a:t>
              </a:r>
            </a:p>
          </p:txBody>
        </p:sp>
      </p:grpSp>
      <p:cxnSp>
        <p:nvCxnSpPr>
          <p:cNvPr id="2" name="Straight Connector 1">
            <a:extLst>
              <a:ext uri="{FF2B5EF4-FFF2-40B4-BE49-F238E27FC236}">
                <a16:creationId xmlns:a16="http://schemas.microsoft.com/office/drawing/2014/main" id="{C6BA6B24-48D0-A358-F91C-1DC5DBDC6AEE}"/>
              </a:ext>
            </a:extLst>
          </p:cNvPr>
          <p:cNvCxnSpPr>
            <a:cxnSpLocks/>
          </p:cNvCxnSpPr>
          <p:nvPr/>
        </p:nvCxnSpPr>
        <p:spPr>
          <a:xfrm flipV="1">
            <a:off x="0" y="791442"/>
            <a:ext cx="12192000" cy="53396"/>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049B689-7334-0422-3B99-EC29BC36983B}"/>
              </a:ext>
            </a:extLst>
          </p:cNvPr>
          <p:cNvSpPr txBox="1"/>
          <p:nvPr/>
        </p:nvSpPr>
        <p:spPr>
          <a:xfrm>
            <a:off x="6299814" y="2631354"/>
            <a:ext cx="4337669" cy="1246495"/>
          </a:xfrm>
          <a:prstGeom prst="rect">
            <a:avLst/>
          </a:prstGeom>
          <a:noFill/>
        </p:spPr>
        <p:txBody>
          <a:bodyPr wrap="square" rtlCol="0">
            <a:spAutoFit/>
          </a:bodyPr>
          <a:lstStyle/>
          <a:p>
            <a:r>
              <a:rPr lang="en-US" sz="1500" b="1" kern="0" dirty="0">
                <a:solidFill>
                  <a:srgbClr val="6D2077"/>
                </a:solidFill>
                <a:latin typeface="Univers for KPMG" panose="020B0603020202020204" pitchFamily="34" charset="0"/>
                <a:cs typeface="Arial" panose="020B0604020202020204" pitchFamily="34" charset="0"/>
              </a:rPr>
              <a:t>These self-executing contracts simplify the process with fewer intermediaries involved, and could also provide reminders or even garnish wages for those who fall into delinquency without the need for lawyers and debt collectors.</a:t>
            </a:r>
          </a:p>
        </p:txBody>
      </p:sp>
    </p:spTree>
    <p:extLst>
      <p:ext uri="{BB962C8B-B14F-4D97-AF65-F5344CB8AC3E}">
        <p14:creationId xmlns:p14="http://schemas.microsoft.com/office/powerpoint/2010/main" val="2141709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F67610B1-02A1-BC3E-235A-92D362615473}"/>
              </a:ext>
            </a:extLst>
          </p:cNvPr>
          <p:cNvSpPr/>
          <p:nvPr/>
        </p:nvSpPr>
        <p:spPr>
          <a:xfrm>
            <a:off x="1094155" y="1060367"/>
            <a:ext cx="4484906" cy="1773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dirty="0">
                <a:effectLst/>
                <a:latin typeface="Arial" panose="020B0604020202020204" pitchFamily="34" charset="0"/>
                <a:ea typeface="Arial" panose="020B0604020202020204" pitchFamily="34" charset="0"/>
              </a:rPr>
              <a:t>Chit-fund is one of the ways for a middle-class family for investing money for further growth. Many anonymous and untrusted Chit Fund Organizations may misuse public money and vanish.</a:t>
            </a:r>
            <a:endParaRPr lang="en-US" sz="1500" dirty="0"/>
          </a:p>
        </p:txBody>
      </p:sp>
      <p:sp>
        <p:nvSpPr>
          <p:cNvPr id="6" name="Rounded Rectangle 36">
            <a:extLst>
              <a:ext uri="{FF2B5EF4-FFF2-40B4-BE49-F238E27FC236}">
                <a16:creationId xmlns:a16="http://schemas.microsoft.com/office/drawing/2014/main" id="{EF0102AF-4CF1-023A-3AC3-EDBD0343F37A}"/>
              </a:ext>
            </a:extLst>
          </p:cNvPr>
          <p:cNvSpPr/>
          <p:nvPr/>
        </p:nvSpPr>
        <p:spPr>
          <a:xfrm>
            <a:off x="602657" y="2648064"/>
            <a:ext cx="90203" cy="2370146"/>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a:ln>
                <a:noFill/>
              </a:ln>
              <a:solidFill>
                <a:prstClr val="white"/>
              </a:solidFill>
              <a:effectLst/>
              <a:uLnTx/>
              <a:uFillTx/>
            </a:endParaRPr>
          </a:p>
        </p:txBody>
      </p:sp>
      <p:grpSp>
        <p:nvGrpSpPr>
          <p:cNvPr id="7" name="Group 6">
            <a:extLst>
              <a:ext uri="{FF2B5EF4-FFF2-40B4-BE49-F238E27FC236}">
                <a16:creationId xmlns:a16="http://schemas.microsoft.com/office/drawing/2014/main" id="{261FD77C-1D02-B917-37F1-3510E7C3E02F}"/>
              </a:ext>
            </a:extLst>
          </p:cNvPr>
          <p:cNvGrpSpPr/>
          <p:nvPr/>
        </p:nvGrpSpPr>
        <p:grpSpPr>
          <a:xfrm>
            <a:off x="213115" y="1053836"/>
            <a:ext cx="860079" cy="1741032"/>
            <a:chOff x="9028799" y="431800"/>
            <a:chExt cx="860079" cy="1741032"/>
          </a:xfrm>
        </p:grpSpPr>
        <p:sp>
          <p:nvSpPr>
            <p:cNvPr id="8" name="Rounded Rectangle 136">
              <a:extLst>
                <a:ext uri="{FF2B5EF4-FFF2-40B4-BE49-F238E27FC236}">
                  <a16:creationId xmlns:a16="http://schemas.microsoft.com/office/drawing/2014/main" id="{18037BDB-820B-4C2D-2002-A100EEA4C879}"/>
                </a:ext>
              </a:extLst>
            </p:cNvPr>
            <p:cNvSpPr/>
            <p:nvPr/>
          </p:nvSpPr>
          <p:spPr>
            <a:xfrm rot="10800000">
              <a:off x="9028799" y="431800"/>
              <a:ext cx="860079" cy="1741032"/>
            </a:xfrm>
            <a:prstGeom prst="roundRect">
              <a:avLst>
                <a:gd name="adj" fmla="val 50000"/>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a:ln>
                  <a:noFill/>
                </a:ln>
                <a:solidFill>
                  <a:prstClr val="white"/>
                </a:solidFill>
                <a:effectLst/>
                <a:uLnTx/>
                <a:uFillTx/>
                <a:ea typeface="+mn-ea"/>
                <a:cs typeface="+mn-cs"/>
              </a:endParaRPr>
            </a:p>
          </p:txBody>
        </p:sp>
        <p:sp>
          <p:nvSpPr>
            <p:cNvPr id="9" name="Oval 8">
              <a:extLst>
                <a:ext uri="{FF2B5EF4-FFF2-40B4-BE49-F238E27FC236}">
                  <a16:creationId xmlns:a16="http://schemas.microsoft.com/office/drawing/2014/main" id="{CBC4832A-263E-AC22-463C-8DC219491943}"/>
                </a:ext>
              </a:extLst>
            </p:cNvPr>
            <p:cNvSpPr/>
            <p:nvPr/>
          </p:nvSpPr>
          <p:spPr>
            <a:xfrm>
              <a:off x="9053605" y="470894"/>
              <a:ext cx="781890" cy="78189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a:ln>
                  <a:noFill/>
                </a:ln>
                <a:solidFill>
                  <a:prstClr val="white"/>
                </a:solidFill>
                <a:effectLst/>
                <a:uLnTx/>
                <a:uFillTx/>
                <a:ea typeface="+mn-ea"/>
                <a:cs typeface="+mn-cs"/>
              </a:endParaRPr>
            </a:p>
          </p:txBody>
        </p:sp>
        <p:grpSp>
          <p:nvGrpSpPr>
            <p:cNvPr id="10" name="Group 9">
              <a:extLst>
                <a:ext uri="{FF2B5EF4-FFF2-40B4-BE49-F238E27FC236}">
                  <a16:creationId xmlns:a16="http://schemas.microsoft.com/office/drawing/2014/main" id="{63DF3D6C-CAE9-84B3-1DB5-57CA2F82FA38}"/>
                </a:ext>
              </a:extLst>
            </p:cNvPr>
            <p:cNvGrpSpPr/>
            <p:nvPr/>
          </p:nvGrpSpPr>
          <p:grpSpPr>
            <a:xfrm>
              <a:off x="9246651" y="637443"/>
              <a:ext cx="424339" cy="448787"/>
              <a:chOff x="9158426" y="2372204"/>
              <a:chExt cx="318813" cy="337180"/>
            </a:xfrm>
          </p:grpSpPr>
          <p:sp>
            <p:nvSpPr>
              <p:cNvPr id="11" name="Freeform 9">
                <a:extLst>
                  <a:ext uri="{FF2B5EF4-FFF2-40B4-BE49-F238E27FC236}">
                    <a16:creationId xmlns:a16="http://schemas.microsoft.com/office/drawing/2014/main" id="{2A386C86-E722-E552-674D-B11F1113560D}"/>
                  </a:ext>
                </a:extLst>
              </p:cNvPr>
              <p:cNvSpPr>
                <a:spLocks noEditPoints="1"/>
              </p:cNvSpPr>
              <p:nvPr/>
            </p:nvSpPr>
            <p:spPr bwMode="auto">
              <a:xfrm>
                <a:off x="9158426" y="2372204"/>
                <a:ext cx="318813" cy="337180"/>
              </a:xfrm>
              <a:custGeom>
                <a:avLst/>
                <a:gdLst>
                  <a:gd name="T0" fmla="*/ 75 w 100"/>
                  <a:gd name="T1" fmla="*/ 68 h 106"/>
                  <a:gd name="T2" fmla="*/ 93 w 100"/>
                  <a:gd name="T3" fmla="*/ 66 h 106"/>
                  <a:gd name="T4" fmla="*/ 100 w 100"/>
                  <a:gd name="T5" fmla="*/ 41 h 106"/>
                  <a:gd name="T6" fmla="*/ 73 w 100"/>
                  <a:gd name="T7" fmla="*/ 34 h 106"/>
                  <a:gd name="T8" fmla="*/ 93 w 100"/>
                  <a:gd name="T9" fmla="*/ 32 h 106"/>
                  <a:gd name="T10" fmla="*/ 100 w 100"/>
                  <a:gd name="T11" fmla="*/ 7 h 106"/>
                  <a:gd name="T12" fmla="*/ 6 w 100"/>
                  <a:gd name="T13" fmla="*/ 0 h 106"/>
                  <a:gd name="T14" fmla="*/ 0 w 100"/>
                  <a:gd name="T15" fmla="*/ 26 h 106"/>
                  <a:gd name="T16" fmla="*/ 28 w 100"/>
                  <a:gd name="T17" fmla="*/ 32 h 106"/>
                  <a:gd name="T18" fmla="*/ 6 w 100"/>
                  <a:gd name="T19" fmla="*/ 34 h 106"/>
                  <a:gd name="T20" fmla="*/ 0 w 100"/>
                  <a:gd name="T21" fmla="*/ 60 h 106"/>
                  <a:gd name="T22" fmla="*/ 23 w 100"/>
                  <a:gd name="T23" fmla="*/ 66 h 106"/>
                  <a:gd name="T24" fmla="*/ 6 w 100"/>
                  <a:gd name="T25" fmla="*/ 68 h 106"/>
                  <a:gd name="T26" fmla="*/ 0 w 100"/>
                  <a:gd name="T27" fmla="*/ 94 h 106"/>
                  <a:gd name="T28" fmla="*/ 12 w 100"/>
                  <a:gd name="T29" fmla="*/ 100 h 106"/>
                  <a:gd name="T30" fmla="*/ 16 w 100"/>
                  <a:gd name="T31" fmla="*/ 106 h 106"/>
                  <a:gd name="T32" fmla="*/ 34 w 100"/>
                  <a:gd name="T33" fmla="*/ 101 h 106"/>
                  <a:gd name="T34" fmla="*/ 63 w 100"/>
                  <a:gd name="T35" fmla="*/ 100 h 106"/>
                  <a:gd name="T36" fmla="*/ 68 w 100"/>
                  <a:gd name="T37" fmla="*/ 106 h 106"/>
                  <a:gd name="T38" fmla="*/ 85 w 100"/>
                  <a:gd name="T39" fmla="*/ 101 h 106"/>
                  <a:gd name="T40" fmla="*/ 93 w 100"/>
                  <a:gd name="T41" fmla="*/ 100 h 106"/>
                  <a:gd name="T42" fmla="*/ 100 w 100"/>
                  <a:gd name="T43" fmla="*/ 75 h 106"/>
                  <a:gd name="T44" fmla="*/ 86 w 100"/>
                  <a:gd name="T45" fmla="*/ 46 h 106"/>
                  <a:gd name="T46" fmla="*/ 86 w 100"/>
                  <a:gd name="T47" fmla="*/ 54 h 106"/>
                  <a:gd name="T48" fmla="*/ 80 w 100"/>
                  <a:gd name="T49" fmla="*/ 53 h 106"/>
                  <a:gd name="T50" fmla="*/ 86 w 100"/>
                  <a:gd name="T51" fmla="*/ 46 h 106"/>
                  <a:gd name="T52" fmla="*/ 16 w 100"/>
                  <a:gd name="T53" fmla="*/ 55 h 106"/>
                  <a:gd name="T54" fmla="*/ 16 w 100"/>
                  <a:gd name="T55" fmla="*/ 45 h 106"/>
                  <a:gd name="T56" fmla="*/ 20 w 100"/>
                  <a:gd name="T57" fmla="*/ 53 h 106"/>
                  <a:gd name="T58" fmla="*/ 16 w 100"/>
                  <a:gd name="T59" fmla="*/ 90 h 106"/>
                  <a:gd name="T60" fmla="*/ 16 w 100"/>
                  <a:gd name="T61" fmla="*/ 79 h 106"/>
                  <a:gd name="T62" fmla="*/ 16 w 100"/>
                  <a:gd name="T63" fmla="*/ 90 h 106"/>
                  <a:gd name="T64" fmla="*/ 86 w 100"/>
                  <a:gd name="T65" fmla="*/ 12 h 106"/>
                  <a:gd name="T66" fmla="*/ 86 w 100"/>
                  <a:gd name="T67" fmla="*/ 20 h 106"/>
                  <a:gd name="T68" fmla="*/ 60 w 100"/>
                  <a:gd name="T69" fmla="*/ 16 h 106"/>
                  <a:gd name="T70" fmla="*/ 43 w 100"/>
                  <a:gd name="T71" fmla="*/ 11 h 106"/>
                  <a:gd name="T72" fmla="*/ 43 w 100"/>
                  <a:gd name="T73" fmla="*/ 21 h 106"/>
                  <a:gd name="T74" fmla="*/ 43 w 100"/>
                  <a:gd name="T75" fmla="*/ 11 h 106"/>
                  <a:gd name="T76" fmla="*/ 10 w 100"/>
                  <a:gd name="T77" fmla="*/ 16 h 106"/>
                  <a:gd name="T78" fmla="*/ 21 w 100"/>
                  <a:gd name="T79" fmla="*/ 16 h 106"/>
                  <a:gd name="T80" fmla="*/ 24 w 100"/>
                  <a:gd name="T81" fmla="*/ 16 h 106"/>
                  <a:gd name="T82" fmla="*/ 35 w 100"/>
                  <a:gd name="T83" fmla="*/ 16 h 106"/>
                  <a:gd name="T84" fmla="*/ 24 w 100"/>
                  <a:gd name="T85" fmla="*/ 16 h 106"/>
                  <a:gd name="T86" fmla="*/ 24 w 100"/>
                  <a:gd name="T87" fmla="*/ 84 h 106"/>
                  <a:gd name="T88" fmla="*/ 35 w 100"/>
                  <a:gd name="T89" fmla="*/ 84 h 106"/>
                  <a:gd name="T90" fmla="*/ 43 w 100"/>
                  <a:gd name="T91" fmla="*/ 90 h 106"/>
                  <a:gd name="T92" fmla="*/ 39 w 100"/>
                  <a:gd name="T93" fmla="*/ 81 h 106"/>
                  <a:gd name="T94" fmla="*/ 49 w 100"/>
                  <a:gd name="T95" fmla="*/ 84 h 106"/>
                  <a:gd name="T96" fmla="*/ 27 w 100"/>
                  <a:gd name="T97" fmla="*/ 53 h 106"/>
                  <a:gd name="T98" fmla="*/ 72 w 100"/>
                  <a:gd name="T99" fmla="*/ 53 h 106"/>
                  <a:gd name="T100" fmla="*/ 27 w 100"/>
                  <a:gd name="T101" fmla="*/ 53 h 106"/>
                  <a:gd name="T102" fmla="*/ 64 w 100"/>
                  <a:gd name="T103" fmla="*/ 88 h 106"/>
                  <a:gd name="T104" fmla="*/ 64 w 100"/>
                  <a:gd name="T105" fmla="*/ 80 h 106"/>
                  <a:gd name="T106" fmla="*/ 91 w 100"/>
                  <a:gd name="T107" fmla="*/ 8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0" h="106">
                    <a:moveTo>
                      <a:pt x="93" y="68"/>
                    </a:moveTo>
                    <a:cubicBezTo>
                      <a:pt x="75" y="68"/>
                      <a:pt x="75" y="68"/>
                      <a:pt x="75" y="68"/>
                    </a:cubicBezTo>
                    <a:cubicBezTo>
                      <a:pt x="76" y="67"/>
                      <a:pt x="76" y="67"/>
                      <a:pt x="77" y="66"/>
                    </a:cubicBezTo>
                    <a:cubicBezTo>
                      <a:pt x="93" y="66"/>
                      <a:pt x="93" y="66"/>
                      <a:pt x="93" y="66"/>
                    </a:cubicBezTo>
                    <a:cubicBezTo>
                      <a:pt x="97" y="66"/>
                      <a:pt x="100" y="63"/>
                      <a:pt x="100" y="60"/>
                    </a:cubicBezTo>
                    <a:cubicBezTo>
                      <a:pt x="100" y="41"/>
                      <a:pt x="100" y="41"/>
                      <a:pt x="100" y="41"/>
                    </a:cubicBezTo>
                    <a:cubicBezTo>
                      <a:pt x="100" y="37"/>
                      <a:pt x="97" y="34"/>
                      <a:pt x="93" y="34"/>
                    </a:cubicBezTo>
                    <a:cubicBezTo>
                      <a:pt x="73" y="34"/>
                      <a:pt x="73" y="34"/>
                      <a:pt x="73" y="34"/>
                    </a:cubicBezTo>
                    <a:cubicBezTo>
                      <a:pt x="72" y="33"/>
                      <a:pt x="72" y="33"/>
                      <a:pt x="71" y="32"/>
                    </a:cubicBezTo>
                    <a:cubicBezTo>
                      <a:pt x="93" y="32"/>
                      <a:pt x="93" y="32"/>
                      <a:pt x="93" y="32"/>
                    </a:cubicBezTo>
                    <a:cubicBezTo>
                      <a:pt x="97" y="32"/>
                      <a:pt x="100" y="29"/>
                      <a:pt x="100" y="26"/>
                    </a:cubicBezTo>
                    <a:cubicBezTo>
                      <a:pt x="100" y="7"/>
                      <a:pt x="100" y="7"/>
                      <a:pt x="100" y="7"/>
                    </a:cubicBezTo>
                    <a:cubicBezTo>
                      <a:pt x="100" y="3"/>
                      <a:pt x="97" y="0"/>
                      <a:pt x="93" y="0"/>
                    </a:cubicBezTo>
                    <a:cubicBezTo>
                      <a:pt x="6" y="0"/>
                      <a:pt x="6" y="0"/>
                      <a:pt x="6" y="0"/>
                    </a:cubicBezTo>
                    <a:cubicBezTo>
                      <a:pt x="3" y="0"/>
                      <a:pt x="0" y="3"/>
                      <a:pt x="0" y="7"/>
                    </a:cubicBezTo>
                    <a:cubicBezTo>
                      <a:pt x="0" y="26"/>
                      <a:pt x="0" y="26"/>
                      <a:pt x="0" y="26"/>
                    </a:cubicBezTo>
                    <a:cubicBezTo>
                      <a:pt x="0" y="29"/>
                      <a:pt x="3" y="32"/>
                      <a:pt x="6" y="32"/>
                    </a:cubicBezTo>
                    <a:cubicBezTo>
                      <a:pt x="28" y="32"/>
                      <a:pt x="28" y="32"/>
                      <a:pt x="28" y="32"/>
                    </a:cubicBezTo>
                    <a:cubicBezTo>
                      <a:pt x="28" y="33"/>
                      <a:pt x="27" y="33"/>
                      <a:pt x="26" y="34"/>
                    </a:cubicBezTo>
                    <a:cubicBezTo>
                      <a:pt x="6" y="34"/>
                      <a:pt x="6" y="34"/>
                      <a:pt x="6" y="34"/>
                    </a:cubicBezTo>
                    <a:cubicBezTo>
                      <a:pt x="3" y="34"/>
                      <a:pt x="0" y="37"/>
                      <a:pt x="0" y="41"/>
                    </a:cubicBezTo>
                    <a:cubicBezTo>
                      <a:pt x="0" y="60"/>
                      <a:pt x="0" y="60"/>
                      <a:pt x="0" y="60"/>
                    </a:cubicBezTo>
                    <a:cubicBezTo>
                      <a:pt x="0" y="63"/>
                      <a:pt x="3" y="66"/>
                      <a:pt x="6" y="66"/>
                    </a:cubicBezTo>
                    <a:cubicBezTo>
                      <a:pt x="23" y="66"/>
                      <a:pt x="23" y="66"/>
                      <a:pt x="23" y="66"/>
                    </a:cubicBezTo>
                    <a:cubicBezTo>
                      <a:pt x="23" y="67"/>
                      <a:pt x="24" y="67"/>
                      <a:pt x="24" y="68"/>
                    </a:cubicBezTo>
                    <a:cubicBezTo>
                      <a:pt x="6" y="68"/>
                      <a:pt x="6" y="68"/>
                      <a:pt x="6" y="68"/>
                    </a:cubicBezTo>
                    <a:cubicBezTo>
                      <a:pt x="3" y="68"/>
                      <a:pt x="0" y="71"/>
                      <a:pt x="0" y="75"/>
                    </a:cubicBezTo>
                    <a:cubicBezTo>
                      <a:pt x="0" y="94"/>
                      <a:pt x="0" y="94"/>
                      <a:pt x="0" y="94"/>
                    </a:cubicBezTo>
                    <a:cubicBezTo>
                      <a:pt x="0" y="97"/>
                      <a:pt x="3" y="100"/>
                      <a:pt x="6" y="100"/>
                    </a:cubicBezTo>
                    <a:cubicBezTo>
                      <a:pt x="12" y="100"/>
                      <a:pt x="12" y="100"/>
                      <a:pt x="12" y="100"/>
                    </a:cubicBezTo>
                    <a:cubicBezTo>
                      <a:pt x="12" y="101"/>
                      <a:pt x="12" y="101"/>
                      <a:pt x="12" y="101"/>
                    </a:cubicBezTo>
                    <a:cubicBezTo>
                      <a:pt x="12" y="104"/>
                      <a:pt x="14" y="106"/>
                      <a:pt x="16" y="106"/>
                    </a:cubicBezTo>
                    <a:cubicBezTo>
                      <a:pt x="30" y="106"/>
                      <a:pt x="30" y="106"/>
                      <a:pt x="30" y="106"/>
                    </a:cubicBezTo>
                    <a:cubicBezTo>
                      <a:pt x="32" y="106"/>
                      <a:pt x="34" y="104"/>
                      <a:pt x="34" y="101"/>
                    </a:cubicBezTo>
                    <a:cubicBezTo>
                      <a:pt x="34" y="100"/>
                      <a:pt x="34" y="100"/>
                      <a:pt x="34" y="100"/>
                    </a:cubicBezTo>
                    <a:cubicBezTo>
                      <a:pt x="63" y="100"/>
                      <a:pt x="63" y="100"/>
                      <a:pt x="63" y="100"/>
                    </a:cubicBezTo>
                    <a:cubicBezTo>
                      <a:pt x="63" y="101"/>
                      <a:pt x="63" y="101"/>
                      <a:pt x="63" y="101"/>
                    </a:cubicBezTo>
                    <a:cubicBezTo>
                      <a:pt x="63" y="104"/>
                      <a:pt x="65" y="106"/>
                      <a:pt x="68" y="106"/>
                    </a:cubicBezTo>
                    <a:cubicBezTo>
                      <a:pt x="81" y="106"/>
                      <a:pt x="81" y="106"/>
                      <a:pt x="81" y="106"/>
                    </a:cubicBezTo>
                    <a:cubicBezTo>
                      <a:pt x="83" y="106"/>
                      <a:pt x="85" y="104"/>
                      <a:pt x="85" y="101"/>
                    </a:cubicBezTo>
                    <a:cubicBezTo>
                      <a:pt x="85" y="100"/>
                      <a:pt x="85" y="100"/>
                      <a:pt x="85" y="100"/>
                    </a:cubicBezTo>
                    <a:cubicBezTo>
                      <a:pt x="93" y="100"/>
                      <a:pt x="93" y="100"/>
                      <a:pt x="93" y="100"/>
                    </a:cubicBezTo>
                    <a:cubicBezTo>
                      <a:pt x="97" y="100"/>
                      <a:pt x="100" y="97"/>
                      <a:pt x="100" y="94"/>
                    </a:cubicBezTo>
                    <a:cubicBezTo>
                      <a:pt x="100" y="75"/>
                      <a:pt x="100" y="75"/>
                      <a:pt x="100" y="75"/>
                    </a:cubicBezTo>
                    <a:cubicBezTo>
                      <a:pt x="100" y="71"/>
                      <a:pt x="97" y="68"/>
                      <a:pt x="93" y="68"/>
                    </a:cubicBezTo>
                    <a:close/>
                    <a:moveTo>
                      <a:pt x="86" y="46"/>
                    </a:moveTo>
                    <a:cubicBezTo>
                      <a:pt x="89" y="46"/>
                      <a:pt x="91" y="48"/>
                      <a:pt x="91" y="50"/>
                    </a:cubicBezTo>
                    <a:cubicBezTo>
                      <a:pt x="91" y="52"/>
                      <a:pt x="89" y="54"/>
                      <a:pt x="86" y="54"/>
                    </a:cubicBezTo>
                    <a:cubicBezTo>
                      <a:pt x="80" y="54"/>
                      <a:pt x="80" y="54"/>
                      <a:pt x="80" y="54"/>
                    </a:cubicBezTo>
                    <a:cubicBezTo>
                      <a:pt x="80" y="54"/>
                      <a:pt x="80" y="53"/>
                      <a:pt x="80" y="53"/>
                    </a:cubicBezTo>
                    <a:cubicBezTo>
                      <a:pt x="80" y="50"/>
                      <a:pt x="79" y="48"/>
                      <a:pt x="79" y="46"/>
                    </a:cubicBezTo>
                    <a:lnTo>
                      <a:pt x="86" y="46"/>
                    </a:lnTo>
                    <a:close/>
                    <a:moveTo>
                      <a:pt x="20" y="54"/>
                    </a:moveTo>
                    <a:cubicBezTo>
                      <a:pt x="19" y="55"/>
                      <a:pt x="17" y="55"/>
                      <a:pt x="16" y="55"/>
                    </a:cubicBezTo>
                    <a:cubicBezTo>
                      <a:pt x="13" y="55"/>
                      <a:pt x="10" y="53"/>
                      <a:pt x="10" y="50"/>
                    </a:cubicBezTo>
                    <a:cubicBezTo>
                      <a:pt x="10" y="47"/>
                      <a:pt x="13" y="45"/>
                      <a:pt x="16" y="45"/>
                    </a:cubicBezTo>
                    <a:cubicBezTo>
                      <a:pt x="18" y="45"/>
                      <a:pt x="19" y="46"/>
                      <a:pt x="20" y="47"/>
                    </a:cubicBezTo>
                    <a:cubicBezTo>
                      <a:pt x="20" y="49"/>
                      <a:pt x="20" y="51"/>
                      <a:pt x="20" y="53"/>
                    </a:cubicBezTo>
                    <a:cubicBezTo>
                      <a:pt x="20" y="53"/>
                      <a:pt x="20" y="53"/>
                      <a:pt x="20" y="54"/>
                    </a:cubicBezTo>
                    <a:close/>
                    <a:moveTo>
                      <a:pt x="16" y="90"/>
                    </a:moveTo>
                    <a:cubicBezTo>
                      <a:pt x="13" y="90"/>
                      <a:pt x="10" y="87"/>
                      <a:pt x="10" y="84"/>
                    </a:cubicBezTo>
                    <a:cubicBezTo>
                      <a:pt x="10" y="81"/>
                      <a:pt x="13" y="79"/>
                      <a:pt x="16" y="79"/>
                    </a:cubicBezTo>
                    <a:cubicBezTo>
                      <a:pt x="19" y="79"/>
                      <a:pt x="21" y="81"/>
                      <a:pt x="21" y="84"/>
                    </a:cubicBezTo>
                    <a:cubicBezTo>
                      <a:pt x="21" y="87"/>
                      <a:pt x="19" y="90"/>
                      <a:pt x="16" y="90"/>
                    </a:cubicBezTo>
                    <a:close/>
                    <a:moveTo>
                      <a:pt x="64" y="12"/>
                    </a:moveTo>
                    <a:cubicBezTo>
                      <a:pt x="86" y="12"/>
                      <a:pt x="86" y="12"/>
                      <a:pt x="86" y="12"/>
                    </a:cubicBezTo>
                    <a:cubicBezTo>
                      <a:pt x="89" y="12"/>
                      <a:pt x="91" y="14"/>
                      <a:pt x="91" y="16"/>
                    </a:cubicBezTo>
                    <a:cubicBezTo>
                      <a:pt x="91" y="18"/>
                      <a:pt x="89" y="20"/>
                      <a:pt x="86" y="20"/>
                    </a:cubicBezTo>
                    <a:cubicBezTo>
                      <a:pt x="64" y="20"/>
                      <a:pt x="64" y="20"/>
                      <a:pt x="64" y="20"/>
                    </a:cubicBezTo>
                    <a:cubicBezTo>
                      <a:pt x="62" y="20"/>
                      <a:pt x="60" y="18"/>
                      <a:pt x="60" y="16"/>
                    </a:cubicBezTo>
                    <a:cubicBezTo>
                      <a:pt x="60" y="14"/>
                      <a:pt x="62" y="12"/>
                      <a:pt x="64" y="12"/>
                    </a:cubicBezTo>
                    <a:close/>
                    <a:moveTo>
                      <a:pt x="43" y="11"/>
                    </a:moveTo>
                    <a:cubicBezTo>
                      <a:pt x="46" y="11"/>
                      <a:pt x="49" y="13"/>
                      <a:pt x="49" y="16"/>
                    </a:cubicBezTo>
                    <a:cubicBezTo>
                      <a:pt x="49" y="19"/>
                      <a:pt x="46" y="21"/>
                      <a:pt x="43" y="21"/>
                    </a:cubicBezTo>
                    <a:cubicBezTo>
                      <a:pt x="40" y="21"/>
                      <a:pt x="38" y="19"/>
                      <a:pt x="38" y="16"/>
                    </a:cubicBezTo>
                    <a:cubicBezTo>
                      <a:pt x="38" y="13"/>
                      <a:pt x="40" y="11"/>
                      <a:pt x="43" y="11"/>
                    </a:cubicBezTo>
                    <a:close/>
                    <a:moveTo>
                      <a:pt x="16" y="21"/>
                    </a:moveTo>
                    <a:cubicBezTo>
                      <a:pt x="13" y="21"/>
                      <a:pt x="10" y="19"/>
                      <a:pt x="10" y="16"/>
                    </a:cubicBezTo>
                    <a:cubicBezTo>
                      <a:pt x="10" y="13"/>
                      <a:pt x="13" y="11"/>
                      <a:pt x="16" y="11"/>
                    </a:cubicBezTo>
                    <a:cubicBezTo>
                      <a:pt x="19" y="11"/>
                      <a:pt x="21" y="13"/>
                      <a:pt x="21" y="16"/>
                    </a:cubicBezTo>
                    <a:cubicBezTo>
                      <a:pt x="21" y="19"/>
                      <a:pt x="19" y="21"/>
                      <a:pt x="16" y="21"/>
                    </a:cubicBezTo>
                    <a:close/>
                    <a:moveTo>
                      <a:pt x="24" y="16"/>
                    </a:moveTo>
                    <a:cubicBezTo>
                      <a:pt x="24" y="13"/>
                      <a:pt x="27" y="11"/>
                      <a:pt x="30" y="11"/>
                    </a:cubicBezTo>
                    <a:cubicBezTo>
                      <a:pt x="33" y="11"/>
                      <a:pt x="35" y="13"/>
                      <a:pt x="35" y="16"/>
                    </a:cubicBezTo>
                    <a:cubicBezTo>
                      <a:pt x="35" y="19"/>
                      <a:pt x="33" y="21"/>
                      <a:pt x="30" y="21"/>
                    </a:cubicBezTo>
                    <a:cubicBezTo>
                      <a:pt x="27" y="21"/>
                      <a:pt x="24" y="19"/>
                      <a:pt x="24" y="16"/>
                    </a:cubicBezTo>
                    <a:close/>
                    <a:moveTo>
                      <a:pt x="30" y="90"/>
                    </a:moveTo>
                    <a:cubicBezTo>
                      <a:pt x="27" y="90"/>
                      <a:pt x="24" y="87"/>
                      <a:pt x="24" y="84"/>
                    </a:cubicBezTo>
                    <a:cubicBezTo>
                      <a:pt x="24" y="81"/>
                      <a:pt x="27" y="79"/>
                      <a:pt x="30" y="79"/>
                    </a:cubicBezTo>
                    <a:cubicBezTo>
                      <a:pt x="33" y="79"/>
                      <a:pt x="35" y="81"/>
                      <a:pt x="35" y="84"/>
                    </a:cubicBezTo>
                    <a:cubicBezTo>
                      <a:pt x="35" y="87"/>
                      <a:pt x="33" y="90"/>
                      <a:pt x="30" y="90"/>
                    </a:cubicBezTo>
                    <a:close/>
                    <a:moveTo>
                      <a:pt x="43" y="90"/>
                    </a:moveTo>
                    <a:cubicBezTo>
                      <a:pt x="40" y="90"/>
                      <a:pt x="38" y="87"/>
                      <a:pt x="38" y="84"/>
                    </a:cubicBezTo>
                    <a:cubicBezTo>
                      <a:pt x="38" y="83"/>
                      <a:pt x="38" y="82"/>
                      <a:pt x="39" y="81"/>
                    </a:cubicBezTo>
                    <a:cubicBezTo>
                      <a:pt x="42" y="82"/>
                      <a:pt x="45" y="83"/>
                      <a:pt x="49" y="83"/>
                    </a:cubicBezTo>
                    <a:cubicBezTo>
                      <a:pt x="49" y="83"/>
                      <a:pt x="49" y="84"/>
                      <a:pt x="49" y="84"/>
                    </a:cubicBezTo>
                    <a:cubicBezTo>
                      <a:pt x="49" y="87"/>
                      <a:pt x="46" y="90"/>
                      <a:pt x="43" y="90"/>
                    </a:cubicBezTo>
                    <a:close/>
                    <a:moveTo>
                      <a:pt x="27" y="53"/>
                    </a:moveTo>
                    <a:cubicBezTo>
                      <a:pt x="27" y="41"/>
                      <a:pt x="37" y="31"/>
                      <a:pt x="50" y="31"/>
                    </a:cubicBezTo>
                    <a:cubicBezTo>
                      <a:pt x="62" y="31"/>
                      <a:pt x="72" y="41"/>
                      <a:pt x="72" y="53"/>
                    </a:cubicBezTo>
                    <a:cubicBezTo>
                      <a:pt x="72" y="65"/>
                      <a:pt x="62" y="75"/>
                      <a:pt x="50" y="75"/>
                    </a:cubicBezTo>
                    <a:cubicBezTo>
                      <a:pt x="37" y="75"/>
                      <a:pt x="27" y="65"/>
                      <a:pt x="27" y="53"/>
                    </a:cubicBezTo>
                    <a:close/>
                    <a:moveTo>
                      <a:pt x="86" y="88"/>
                    </a:moveTo>
                    <a:cubicBezTo>
                      <a:pt x="64" y="88"/>
                      <a:pt x="64" y="88"/>
                      <a:pt x="64" y="88"/>
                    </a:cubicBezTo>
                    <a:cubicBezTo>
                      <a:pt x="62" y="88"/>
                      <a:pt x="60" y="86"/>
                      <a:pt x="60" y="84"/>
                    </a:cubicBezTo>
                    <a:cubicBezTo>
                      <a:pt x="60" y="82"/>
                      <a:pt x="62" y="80"/>
                      <a:pt x="64" y="80"/>
                    </a:cubicBezTo>
                    <a:cubicBezTo>
                      <a:pt x="86" y="80"/>
                      <a:pt x="86" y="80"/>
                      <a:pt x="86" y="80"/>
                    </a:cubicBezTo>
                    <a:cubicBezTo>
                      <a:pt x="89" y="80"/>
                      <a:pt x="91" y="82"/>
                      <a:pt x="91" y="84"/>
                    </a:cubicBezTo>
                    <a:cubicBezTo>
                      <a:pt x="91" y="86"/>
                      <a:pt x="89" y="88"/>
                      <a:pt x="86" y="8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a typeface="+mn-ea"/>
                  <a:cs typeface="+mn-cs"/>
                </a:endParaRPr>
              </a:p>
            </p:txBody>
          </p:sp>
          <p:sp>
            <p:nvSpPr>
              <p:cNvPr id="12" name="Oval 10">
                <a:extLst>
                  <a:ext uri="{FF2B5EF4-FFF2-40B4-BE49-F238E27FC236}">
                    <a16:creationId xmlns:a16="http://schemas.microsoft.com/office/drawing/2014/main" id="{7DBA5EB9-896A-54C9-44A8-02DAF2A88709}"/>
                  </a:ext>
                </a:extLst>
              </p:cNvPr>
              <p:cNvSpPr>
                <a:spLocks noChangeArrowheads="1"/>
              </p:cNvSpPr>
              <p:nvPr/>
            </p:nvSpPr>
            <p:spPr bwMode="auto">
              <a:xfrm>
                <a:off x="9272444" y="2495334"/>
                <a:ext cx="92363" cy="90920"/>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a typeface="+mn-ea"/>
                  <a:cs typeface="+mn-cs"/>
                </a:endParaRPr>
              </a:p>
            </p:txBody>
          </p:sp>
        </p:grpSp>
      </p:grpSp>
      <p:grpSp>
        <p:nvGrpSpPr>
          <p:cNvPr id="13" name="Group 12">
            <a:extLst>
              <a:ext uri="{FF2B5EF4-FFF2-40B4-BE49-F238E27FC236}">
                <a16:creationId xmlns:a16="http://schemas.microsoft.com/office/drawing/2014/main" id="{EB5BF5CE-1124-F44D-F108-DE43309249A9}"/>
              </a:ext>
            </a:extLst>
          </p:cNvPr>
          <p:cNvGrpSpPr/>
          <p:nvPr/>
        </p:nvGrpSpPr>
        <p:grpSpPr>
          <a:xfrm>
            <a:off x="310972" y="2872696"/>
            <a:ext cx="4466349" cy="2877627"/>
            <a:chOff x="340956" y="2726584"/>
            <a:chExt cx="4466349" cy="2359224"/>
          </a:xfrm>
        </p:grpSpPr>
        <p:sp>
          <p:nvSpPr>
            <p:cNvPr id="16" name="TextBox 15">
              <a:extLst>
                <a:ext uri="{FF2B5EF4-FFF2-40B4-BE49-F238E27FC236}">
                  <a16:creationId xmlns:a16="http://schemas.microsoft.com/office/drawing/2014/main" id="{03ACDEA1-9C8C-3B71-07A2-08D2A9E52F52}"/>
                </a:ext>
              </a:extLst>
            </p:cNvPr>
            <p:cNvSpPr txBox="1"/>
            <p:nvPr/>
          </p:nvSpPr>
          <p:spPr>
            <a:xfrm>
              <a:off x="1042749" y="2726584"/>
              <a:ext cx="3764556" cy="387910"/>
            </a:xfrm>
            <a:prstGeom prst="rect">
              <a:avLst/>
            </a:prstGeom>
            <a:noFill/>
          </p:spPr>
          <p:txBody>
            <a:bodyPr wrap="square" lIns="54610" tIns="54610" rIns="54610" bIns="54610" rtlCol="0">
              <a:noAutofit/>
            </a:bodyPr>
            <a:lstStyle/>
            <a:p>
              <a:pPr lvl="0">
                <a:spcAft>
                  <a:spcPts val="600"/>
                </a:spcAft>
                <a:defRPr/>
              </a:pPr>
              <a:r>
                <a:rPr lang="en-US" sz="1800" b="1" u="sng" dirty="0">
                  <a:effectLst/>
                  <a:latin typeface="Arial" panose="020B0604020202020204" pitchFamily="34" charset="0"/>
                  <a:ea typeface="Arial" panose="020B0604020202020204" pitchFamily="34" charset="0"/>
                </a:rPr>
                <a:t>Statistics</a:t>
              </a:r>
            </a:p>
            <a:p>
              <a:pPr lvl="0">
                <a:spcAft>
                  <a:spcPts val="600"/>
                </a:spcAft>
                <a:defRPr/>
              </a:pPr>
              <a:r>
                <a:rPr lang="en-US" sz="1200" b="1" dirty="0">
                  <a:solidFill>
                    <a:srgbClr val="6D2077"/>
                  </a:solidFill>
                </a:rPr>
                <a:t> </a:t>
              </a:r>
              <a:endParaRPr kumimoji="0" lang="en-US" sz="1200" b="1" i="0" u="none" strike="noStrike" kern="1200" cap="none" spc="0" normalizeH="0" baseline="0" noProof="0" dirty="0">
                <a:ln>
                  <a:noFill/>
                </a:ln>
                <a:solidFill>
                  <a:srgbClr val="6D2077"/>
                </a:solidFill>
                <a:effectLst/>
                <a:uLnTx/>
                <a:uFillTx/>
              </a:endParaRPr>
            </a:p>
          </p:txBody>
        </p:sp>
        <p:sp>
          <p:nvSpPr>
            <p:cNvPr id="17" name="TextBox 16">
              <a:extLst>
                <a:ext uri="{FF2B5EF4-FFF2-40B4-BE49-F238E27FC236}">
                  <a16:creationId xmlns:a16="http://schemas.microsoft.com/office/drawing/2014/main" id="{62BA7CCB-EDF5-431A-3935-DAD035590BDE}"/>
                </a:ext>
              </a:extLst>
            </p:cNvPr>
            <p:cNvSpPr txBox="1"/>
            <p:nvPr/>
          </p:nvSpPr>
          <p:spPr>
            <a:xfrm>
              <a:off x="1018228" y="2985509"/>
              <a:ext cx="3764556" cy="312763"/>
            </a:xfrm>
            <a:prstGeom prst="rect">
              <a:avLst/>
            </a:prstGeom>
            <a:noFill/>
          </p:spPr>
          <p:txBody>
            <a:bodyPr wrap="square" lIns="54610" tIns="54610" rIns="54610" bIns="54610" rtlCol="0">
              <a:noAutofit/>
            </a:bodyPr>
            <a:lstStyle/>
            <a:p>
              <a:pPr marR="0" lvl="0" algn="just">
                <a:lnSpc>
                  <a:spcPct val="107000"/>
                </a:lnSpc>
                <a:spcBef>
                  <a:spcPts val="0"/>
                </a:spcBef>
                <a:spcAft>
                  <a:spcPts val="800"/>
                </a:spcAft>
              </a:pPr>
              <a:endParaRPr lang="en-US" sz="1200" b="1" dirty="0">
                <a:solidFill>
                  <a:srgbClr val="6D2077"/>
                </a:solidFill>
              </a:endParaRPr>
            </a:p>
          </p:txBody>
        </p:sp>
        <p:grpSp>
          <p:nvGrpSpPr>
            <p:cNvPr id="19" name="Group 18">
              <a:extLst>
                <a:ext uri="{FF2B5EF4-FFF2-40B4-BE49-F238E27FC236}">
                  <a16:creationId xmlns:a16="http://schemas.microsoft.com/office/drawing/2014/main" id="{88134B6B-1823-3A08-7817-384FC4A64B53}"/>
                </a:ext>
              </a:extLst>
            </p:cNvPr>
            <p:cNvGrpSpPr/>
            <p:nvPr/>
          </p:nvGrpSpPr>
          <p:grpSpPr>
            <a:xfrm>
              <a:off x="340956" y="4472204"/>
              <a:ext cx="613604" cy="613604"/>
              <a:chOff x="9268338" y="4655820"/>
              <a:chExt cx="381000" cy="381000"/>
            </a:xfrm>
          </p:grpSpPr>
          <p:sp>
            <p:nvSpPr>
              <p:cNvPr id="34" name="Oval 33">
                <a:extLst>
                  <a:ext uri="{FF2B5EF4-FFF2-40B4-BE49-F238E27FC236}">
                    <a16:creationId xmlns:a16="http://schemas.microsoft.com/office/drawing/2014/main" id="{38BC905D-6212-FE35-5665-D8BBEBFB6F25}"/>
                  </a:ext>
                </a:extLst>
              </p:cNvPr>
              <p:cNvSpPr/>
              <p:nvPr/>
            </p:nvSpPr>
            <p:spPr>
              <a:xfrm>
                <a:off x="9268338" y="4655820"/>
                <a:ext cx="381000" cy="381000"/>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a:ln>
                    <a:noFill/>
                  </a:ln>
                  <a:solidFill>
                    <a:prstClr val="white"/>
                  </a:solidFill>
                  <a:effectLst/>
                  <a:uLnTx/>
                  <a:uFillTx/>
                </a:endParaRPr>
              </a:p>
            </p:txBody>
          </p:sp>
          <p:sp>
            <p:nvSpPr>
              <p:cNvPr id="35" name="Freeform 14">
                <a:extLst>
                  <a:ext uri="{FF2B5EF4-FFF2-40B4-BE49-F238E27FC236}">
                    <a16:creationId xmlns:a16="http://schemas.microsoft.com/office/drawing/2014/main" id="{38D5D472-8074-ECF1-8A28-58871FAAE00A}"/>
                  </a:ext>
                </a:extLst>
              </p:cNvPr>
              <p:cNvSpPr>
                <a:spLocks noEditPoints="1"/>
              </p:cNvSpPr>
              <p:nvPr/>
            </p:nvSpPr>
            <p:spPr bwMode="auto">
              <a:xfrm>
                <a:off x="9348491" y="4736344"/>
                <a:ext cx="220694" cy="219952"/>
              </a:xfrm>
              <a:custGeom>
                <a:avLst/>
                <a:gdLst>
                  <a:gd name="T0" fmla="*/ 116 w 123"/>
                  <a:gd name="T1" fmla="*/ 47 h 123"/>
                  <a:gd name="T2" fmla="*/ 114 w 123"/>
                  <a:gd name="T3" fmla="*/ 35 h 123"/>
                  <a:gd name="T4" fmla="*/ 104 w 123"/>
                  <a:gd name="T5" fmla="*/ 25 h 123"/>
                  <a:gd name="T6" fmla="*/ 97 w 123"/>
                  <a:gd name="T7" fmla="*/ 15 h 123"/>
                  <a:gd name="T8" fmla="*/ 84 w 123"/>
                  <a:gd name="T9" fmla="*/ 10 h 123"/>
                  <a:gd name="T10" fmla="*/ 74 w 123"/>
                  <a:gd name="T11" fmla="*/ 4 h 123"/>
                  <a:gd name="T12" fmla="*/ 60 w 123"/>
                  <a:gd name="T13" fmla="*/ 5 h 123"/>
                  <a:gd name="T14" fmla="*/ 48 w 123"/>
                  <a:gd name="T15" fmla="*/ 5 h 123"/>
                  <a:gd name="T16" fmla="*/ 35 w 123"/>
                  <a:gd name="T17" fmla="*/ 12 h 123"/>
                  <a:gd name="T18" fmla="*/ 24 w 123"/>
                  <a:gd name="T19" fmla="*/ 16 h 123"/>
                  <a:gd name="T20" fmla="*/ 16 w 123"/>
                  <a:gd name="T21" fmla="*/ 28 h 123"/>
                  <a:gd name="T22" fmla="*/ 9 w 123"/>
                  <a:gd name="T23" fmla="*/ 37 h 123"/>
                  <a:gd name="T24" fmla="*/ 7 w 123"/>
                  <a:gd name="T25" fmla="*/ 51 h 123"/>
                  <a:gd name="T26" fmla="*/ 4 w 123"/>
                  <a:gd name="T27" fmla="*/ 62 h 123"/>
                  <a:gd name="T28" fmla="*/ 8 w 123"/>
                  <a:gd name="T29" fmla="*/ 76 h 123"/>
                  <a:gd name="T30" fmla="*/ 9 w 123"/>
                  <a:gd name="T31" fmla="*/ 88 h 123"/>
                  <a:gd name="T32" fmla="*/ 19 w 123"/>
                  <a:gd name="T33" fmla="*/ 98 h 123"/>
                  <a:gd name="T34" fmla="*/ 26 w 123"/>
                  <a:gd name="T35" fmla="*/ 108 h 123"/>
                  <a:gd name="T36" fmla="*/ 39 w 123"/>
                  <a:gd name="T37" fmla="*/ 113 h 123"/>
                  <a:gd name="T38" fmla="*/ 50 w 123"/>
                  <a:gd name="T39" fmla="*/ 119 h 123"/>
                  <a:gd name="T40" fmla="*/ 64 w 123"/>
                  <a:gd name="T41" fmla="*/ 118 h 123"/>
                  <a:gd name="T42" fmla="*/ 76 w 123"/>
                  <a:gd name="T43" fmla="*/ 118 h 123"/>
                  <a:gd name="T44" fmla="*/ 88 w 123"/>
                  <a:gd name="T45" fmla="*/ 111 h 123"/>
                  <a:gd name="T46" fmla="*/ 99 w 123"/>
                  <a:gd name="T47" fmla="*/ 106 h 123"/>
                  <a:gd name="T48" fmla="*/ 107 w 123"/>
                  <a:gd name="T49" fmla="*/ 95 h 123"/>
                  <a:gd name="T50" fmla="*/ 115 w 123"/>
                  <a:gd name="T51" fmla="*/ 86 h 123"/>
                  <a:gd name="T52" fmla="*/ 117 w 123"/>
                  <a:gd name="T53" fmla="*/ 72 h 123"/>
                  <a:gd name="T54" fmla="*/ 120 w 123"/>
                  <a:gd name="T55" fmla="*/ 60 h 123"/>
                  <a:gd name="T56" fmla="*/ 62 w 123"/>
                  <a:gd name="T57" fmla="*/ 99 h 123"/>
                  <a:gd name="T58" fmla="*/ 62 w 123"/>
                  <a:gd name="T59" fmla="*/ 24 h 123"/>
                  <a:gd name="T60" fmla="*/ 62 w 123"/>
                  <a:gd name="T61" fmla="*/ 99 h 123"/>
                  <a:gd name="T62" fmla="*/ 74 w 123"/>
                  <a:gd name="T63" fmla="*/ 66 h 123"/>
                  <a:gd name="T64" fmla="*/ 75 w 123"/>
                  <a:gd name="T65" fmla="*/ 83 h 123"/>
                  <a:gd name="T66" fmla="*/ 62 w 123"/>
                  <a:gd name="T67" fmla="*/ 75 h 123"/>
                  <a:gd name="T68" fmla="*/ 48 w 123"/>
                  <a:gd name="T69" fmla="*/ 83 h 123"/>
                  <a:gd name="T70" fmla="*/ 49 w 123"/>
                  <a:gd name="T71" fmla="*/ 66 h 123"/>
                  <a:gd name="T72" fmla="*/ 40 w 123"/>
                  <a:gd name="T73" fmla="*/ 52 h 123"/>
                  <a:gd name="T74" fmla="*/ 59 w 123"/>
                  <a:gd name="T75" fmla="*/ 38 h 123"/>
                  <a:gd name="T76" fmla="*/ 65 w 123"/>
                  <a:gd name="T77" fmla="*/ 38 h 123"/>
                  <a:gd name="T78" fmla="*/ 84 w 123"/>
                  <a:gd name="T79"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 h="123">
                    <a:moveTo>
                      <a:pt x="119" y="49"/>
                    </a:moveTo>
                    <a:cubicBezTo>
                      <a:pt x="116" y="47"/>
                      <a:pt x="116" y="47"/>
                      <a:pt x="116" y="47"/>
                    </a:cubicBezTo>
                    <a:cubicBezTo>
                      <a:pt x="113" y="45"/>
                      <a:pt x="112" y="41"/>
                      <a:pt x="113" y="38"/>
                    </a:cubicBezTo>
                    <a:cubicBezTo>
                      <a:pt x="114" y="35"/>
                      <a:pt x="114" y="35"/>
                      <a:pt x="114" y="35"/>
                    </a:cubicBezTo>
                    <a:cubicBezTo>
                      <a:pt x="115" y="31"/>
                      <a:pt x="112" y="26"/>
                      <a:pt x="108" y="25"/>
                    </a:cubicBezTo>
                    <a:cubicBezTo>
                      <a:pt x="104" y="25"/>
                      <a:pt x="104" y="25"/>
                      <a:pt x="104" y="25"/>
                    </a:cubicBezTo>
                    <a:cubicBezTo>
                      <a:pt x="101" y="24"/>
                      <a:pt x="98" y="21"/>
                      <a:pt x="98" y="18"/>
                    </a:cubicBezTo>
                    <a:cubicBezTo>
                      <a:pt x="97" y="15"/>
                      <a:pt x="97" y="15"/>
                      <a:pt x="97" y="15"/>
                    </a:cubicBezTo>
                    <a:cubicBezTo>
                      <a:pt x="97" y="10"/>
                      <a:pt x="92" y="7"/>
                      <a:pt x="87" y="9"/>
                    </a:cubicBezTo>
                    <a:cubicBezTo>
                      <a:pt x="84" y="10"/>
                      <a:pt x="84" y="10"/>
                      <a:pt x="84" y="10"/>
                    </a:cubicBezTo>
                    <a:cubicBezTo>
                      <a:pt x="81" y="11"/>
                      <a:pt x="78" y="9"/>
                      <a:pt x="76" y="7"/>
                    </a:cubicBezTo>
                    <a:cubicBezTo>
                      <a:pt x="74" y="4"/>
                      <a:pt x="74" y="4"/>
                      <a:pt x="74" y="4"/>
                    </a:cubicBezTo>
                    <a:cubicBezTo>
                      <a:pt x="71" y="0"/>
                      <a:pt x="65" y="0"/>
                      <a:pt x="62" y="3"/>
                    </a:cubicBezTo>
                    <a:cubicBezTo>
                      <a:pt x="60" y="5"/>
                      <a:pt x="60" y="5"/>
                      <a:pt x="60" y="5"/>
                    </a:cubicBezTo>
                    <a:cubicBezTo>
                      <a:pt x="57" y="7"/>
                      <a:pt x="54" y="8"/>
                      <a:pt x="50" y="6"/>
                    </a:cubicBezTo>
                    <a:cubicBezTo>
                      <a:pt x="48" y="5"/>
                      <a:pt x="48" y="5"/>
                      <a:pt x="48" y="5"/>
                    </a:cubicBezTo>
                    <a:cubicBezTo>
                      <a:pt x="44" y="2"/>
                      <a:pt x="38" y="4"/>
                      <a:pt x="37" y="9"/>
                    </a:cubicBezTo>
                    <a:cubicBezTo>
                      <a:pt x="35" y="12"/>
                      <a:pt x="35" y="12"/>
                      <a:pt x="35" y="12"/>
                    </a:cubicBezTo>
                    <a:cubicBezTo>
                      <a:pt x="34" y="15"/>
                      <a:pt x="31" y="17"/>
                      <a:pt x="28" y="17"/>
                    </a:cubicBezTo>
                    <a:cubicBezTo>
                      <a:pt x="24" y="16"/>
                      <a:pt x="24" y="16"/>
                      <a:pt x="24" y="16"/>
                    </a:cubicBezTo>
                    <a:cubicBezTo>
                      <a:pt x="20" y="16"/>
                      <a:pt x="16" y="20"/>
                      <a:pt x="16" y="25"/>
                    </a:cubicBezTo>
                    <a:cubicBezTo>
                      <a:pt x="16" y="28"/>
                      <a:pt x="16" y="28"/>
                      <a:pt x="16" y="28"/>
                    </a:cubicBezTo>
                    <a:cubicBezTo>
                      <a:pt x="17" y="31"/>
                      <a:pt x="15" y="34"/>
                      <a:pt x="12" y="36"/>
                    </a:cubicBezTo>
                    <a:cubicBezTo>
                      <a:pt x="9" y="37"/>
                      <a:pt x="9" y="37"/>
                      <a:pt x="9" y="37"/>
                    </a:cubicBezTo>
                    <a:cubicBezTo>
                      <a:pt x="4" y="39"/>
                      <a:pt x="3" y="44"/>
                      <a:pt x="5" y="48"/>
                    </a:cubicBezTo>
                    <a:cubicBezTo>
                      <a:pt x="7" y="51"/>
                      <a:pt x="7" y="51"/>
                      <a:pt x="7" y="51"/>
                    </a:cubicBezTo>
                    <a:cubicBezTo>
                      <a:pt x="8" y="54"/>
                      <a:pt x="8" y="58"/>
                      <a:pt x="6" y="60"/>
                    </a:cubicBezTo>
                    <a:cubicBezTo>
                      <a:pt x="4" y="62"/>
                      <a:pt x="4" y="62"/>
                      <a:pt x="4" y="62"/>
                    </a:cubicBezTo>
                    <a:cubicBezTo>
                      <a:pt x="0" y="66"/>
                      <a:pt x="1" y="72"/>
                      <a:pt x="5" y="74"/>
                    </a:cubicBezTo>
                    <a:cubicBezTo>
                      <a:pt x="8" y="76"/>
                      <a:pt x="8" y="76"/>
                      <a:pt x="8" y="76"/>
                    </a:cubicBezTo>
                    <a:cubicBezTo>
                      <a:pt x="10" y="78"/>
                      <a:pt x="12" y="82"/>
                      <a:pt x="11" y="85"/>
                    </a:cubicBezTo>
                    <a:cubicBezTo>
                      <a:pt x="9" y="88"/>
                      <a:pt x="9" y="88"/>
                      <a:pt x="9" y="88"/>
                    </a:cubicBezTo>
                    <a:cubicBezTo>
                      <a:pt x="8" y="92"/>
                      <a:pt x="11" y="97"/>
                      <a:pt x="16" y="98"/>
                    </a:cubicBezTo>
                    <a:cubicBezTo>
                      <a:pt x="19" y="98"/>
                      <a:pt x="19" y="98"/>
                      <a:pt x="19" y="98"/>
                    </a:cubicBezTo>
                    <a:cubicBezTo>
                      <a:pt x="22" y="99"/>
                      <a:pt x="25" y="101"/>
                      <a:pt x="26" y="105"/>
                    </a:cubicBezTo>
                    <a:cubicBezTo>
                      <a:pt x="26" y="108"/>
                      <a:pt x="26" y="108"/>
                      <a:pt x="26" y="108"/>
                    </a:cubicBezTo>
                    <a:cubicBezTo>
                      <a:pt x="27" y="113"/>
                      <a:pt x="32" y="116"/>
                      <a:pt x="36" y="114"/>
                    </a:cubicBezTo>
                    <a:cubicBezTo>
                      <a:pt x="39" y="113"/>
                      <a:pt x="39" y="113"/>
                      <a:pt x="39" y="113"/>
                    </a:cubicBezTo>
                    <a:cubicBezTo>
                      <a:pt x="42" y="112"/>
                      <a:pt x="46" y="114"/>
                      <a:pt x="48" y="116"/>
                    </a:cubicBezTo>
                    <a:cubicBezTo>
                      <a:pt x="50" y="119"/>
                      <a:pt x="50" y="119"/>
                      <a:pt x="50" y="119"/>
                    </a:cubicBezTo>
                    <a:cubicBezTo>
                      <a:pt x="52" y="123"/>
                      <a:pt x="58" y="123"/>
                      <a:pt x="61" y="120"/>
                    </a:cubicBezTo>
                    <a:cubicBezTo>
                      <a:pt x="64" y="118"/>
                      <a:pt x="64" y="118"/>
                      <a:pt x="64" y="118"/>
                    </a:cubicBezTo>
                    <a:cubicBezTo>
                      <a:pt x="66" y="116"/>
                      <a:pt x="70" y="115"/>
                      <a:pt x="73" y="117"/>
                    </a:cubicBezTo>
                    <a:cubicBezTo>
                      <a:pt x="76" y="118"/>
                      <a:pt x="76" y="118"/>
                      <a:pt x="76" y="118"/>
                    </a:cubicBezTo>
                    <a:cubicBezTo>
                      <a:pt x="80" y="121"/>
                      <a:pt x="85" y="119"/>
                      <a:pt x="87" y="114"/>
                    </a:cubicBezTo>
                    <a:cubicBezTo>
                      <a:pt x="88" y="111"/>
                      <a:pt x="88" y="111"/>
                      <a:pt x="88" y="111"/>
                    </a:cubicBezTo>
                    <a:cubicBezTo>
                      <a:pt x="89" y="108"/>
                      <a:pt x="93" y="106"/>
                      <a:pt x="96" y="106"/>
                    </a:cubicBezTo>
                    <a:cubicBezTo>
                      <a:pt x="99" y="106"/>
                      <a:pt x="99" y="106"/>
                      <a:pt x="99" y="106"/>
                    </a:cubicBezTo>
                    <a:cubicBezTo>
                      <a:pt x="104" y="107"/>
                      <a:pt x="108" y="103"/>
                      <a:pt x="107" y="98"/>
                    </a:cubicBezTo>
                    <a:cubicBezTo>
                      <a:pt x="107" y="95"/>
                      <a:pt x="107" y="95"/>
                      <a:pt x="107" y="95"/>
                    </a:cubicBezTo>
                    <a:cubicBezTo>
                      <a:pt x="107" y="92"/>
                      <a:pt x="109" y="88"/>
                      <a:pt x="112" y="87"/>
                    </a:cubicBezTo>
                    <a:cubicBezTo>
                      <a:pt x="115" y="86"/>
                      <a:pt x="115" y="86"/>
                      <a:pt x="115" y="86"/>
                    </a:cubicBezTo>
                    <a:cubicBezTo>
                      <a:pt x="119" y="84"/>
                      <a:pt x="121" y="79"/>
                      <a:pt x="119" y="75"/>
                    </a:cubicBezTo>
                    <a:cubicBezTo>
                      <a:pt x="117" y="72"/>
                      <a:pt x="117" y="72"/>
                      <a:pt x="117" y="72"/>
                    </a:cubicBezTo>
                    <a:cubicBezTo>
                      <a:pt x="115" y="69"/>
                      <a:pt x="116" y="65"/>
                      <a:pt x="118" y="63"/>
                    </a:cubicBezTo>
                    <a:cubicBezTo>
                      <a:pt x="120" y="60"/>
                      <a:pt x="120" y="60"/>
                      <a:pt x="120" y="60"/>
                    </a:cubicBezTo>
                    <a:cubicBezTo>
                      <a:pt x="123" y="57"/>
                      <a:pt x="123" y="51"/>
                      <a:pt x="119" y="49"/>
                    </a:cubicBezTo>
                    <a:close/>
                    <a:moveTo>
                      <a:pt x="62" y="99"/>
                    </a:moveTo>
                    <a:cubicBezTo>
                      <a:pt x="41" y="99"/>
                      <a:pt x="24" y="82"/>
                      <a:pt x="24" y="61"/>
                    </a:cubicBezTo>
                    <a:cubicBezTo>
                      <a:pt x="24" y="41"/>
                      <a:pt x="41" y="24"/>
                      <a:pt x="62" y="24"/>
                    </a:cubicBezTo>
                    <a:cubicBezTo>
                      <a:pt x="83" y="24"/>
                      <a:pt x="99" y="41"/>
                      <a:pt x="99" y="61"/>
                    </a:cubicBezTo>
                    <a:cubicBezTo>
                      <a:pt x="99" y="82"/>
                      <a:pt x="83" y="99"/>
                      <a:pt x="62" y="99"/>
                    </a:cubicBezTo>
                    <a:close/>
                    <a:moveTo>
                      <a:pt x="85" y="57"/>
                    </a:moveTo>
                    <a:cubicBezTo>
                      <a:pt x="74" y="66"/>
                      <a:pt x="74" y="66"/>
                      <a:pt x="74" y="66"/>
                    </a:cubicBezTo>
                    <a:cubicBezTo>
                      <a:pt x="78" y="79"/>
                      <a:pt x="78" y="79"/>
                      <a:pt x="78" y="79"/>
                    </a:cubicBezTo>
                    <a:cubicBezTo>
                      <a:pt x="78" y="81"/>
                      <a:pt x="77" y="83"/>
                      <a:pt x="75" y="83"/>
                    </a:cubicBezTo>
                    <a:cubicBezTo>
                      <a:pt x="74" y="83"/>
                      <a:pt x="74" y="82"/>
                      <a:pt x="74" y="82"/>
                    </a:cubicBezTo>
                    <a:cubicBezTo>
                      <a:pt x="62" y="75"/>
                      <a:pt x="62" y="75"/>
                      <a:pt x="62" y="75"/>
                    </a:cubicBezTo>
                    <a:cubicBezTo>
                      <a:pt x="50" y="82"/>
                      <a:pt x="50" y="82"/>
                      <a:pt x="50" y="82"/>
                    </a:cubicBezTo>
                    <a:cubicBezTo>
                      <a:pt x="49" y="82"/>
                      <a:pt x="49" y="83"/>
                      <a:pt x="48" y="83"/>
                    </a:cubicBezTo>
                    <a:cubicBezTo>
                      <a:pt x="47" y="83"/>
                      <a:pt x="45" y="81"/>
                      <a:pt x="46" y="79"/>
                    </a:cubicBezTo>
                    <a:cubicBezTo>
                      <a:pt x="49" y="66"/>
                      <a:pt x="49" y="66"/>
                      <a:pt x="49" y="66"/>
                    </a:cubicBezTo>
                    <a:cubicBezTo>
                      <a:pt x="38" y="57"/>
                      <a:pt x="38" y="57"/>
                      <a:pt x="38" y="57"/>
                    </a:cubicBezTo>
                    <a:cubicBezTo>
                      <a:pt x="36" y="55"/>
                      <a:pt x="38" y="52"/>
                      <a:pt x="40" y="52"/>
                    </a:cubicBezTo>
                    <a:cubicBezTo>
                      <a:pt x="54" y="51"/>
                      <a:pt x="54" y="51"/>
                      <a:pt x="54" y="51"/>
                    </a:cubicBezTo>
                    <a:cubicBezTo>
                      <a:pt x="59" y="38"/>
                      <a:pt x="59" y="38"/>
                      <a:pt x="59" y="38"/>
                    </a:cubicBezTo>
                    <a:cubicBezTo>
                      <a:pt x="60" y="37"/>
                      <a:pt x="61" y="36"/>
                      <a:pt x="62" y="36"/>
                    </a:cubicBezTo>
                    <a:cubicBezTo>
                      <a:pt x="63" y="36"/>
                      <a:pt x="64" y="37"/>
                      <a:pt x="65" y="38"/>
                    </a:cubicBezTo>
                    <a:cubicBezTo>
                      <a:pt x="70" y="51"/>
                      <a:pt x="70" y="51"/>
                      <a:pt x="70" y="51"/>
                    </a:cubicBezTo>
                    <a:cubicBezTo>
                      <a:pt x="84" y="52"/>
                      <a:pt x="84" y="52"/>
                      <a:pt x="84" y="52"/>
                    </a:cubicBezTo>
                    <a:cubicBezTo>
                      <a:pt x="86" y="52"/>
                      <a:pt x="87" y="55"/>
                      <a:pt x="85" y="5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grpSp>
        <p:grpSp>
          <p:nvGrpSpPr>
            <p:cNvPr id="20" name="Group 19">
              <a:extLst>
                <a:ext uri="{FF2B5EF4-FFF2-40B4-BE49-F238E27FC236}">
                  <a16:creationId xmlns:a16="http://schemas.microsoft.com/office/drawing/2014/main" id="{20F20880-4414-5701-47C6-C8FD210A4FC0}"/>
                </a:ext>
              </a:extLst>
            </p:cNvPr>
            <p:cNvGrpSpPr/>
            <p:nvPr/>
          </p:nvGrpSpPr>
          <p:grpSpPr>
            <a:xfrm>
              <a:off x="340956" y="3730687"/>
              <a:ext cx="613604" cy="613604"/>
              <a:chOff x="9268333" y="3238498"/>
              <a:chExt cx="381000" cy="381000"/>
            </a:xfrm>
          </p:grpSpPr>
          <p:sp>
            <p:nvSpPr>
              <p:cNvPr id="27" name="Oval 26">
                <a:extLst>
                  <a:ext uri="{FF2B5EF4-FFF2-40B4-BE49-F238E27FC236}">
                    <a16:creationId xmlns:a16="http://schemas.microsoft.com/office/drawing/2014/main" id="{3B17F639-338F-085C-9471-441371ECFEAB}"/>
                  </a:ext>
                </a:extLst>
              </p:cNvPr>
              <p:cNvSpPr/>
              <p:nvPr/>
            </p:nvSpPr>
            <p:spPr>
              <a:xfrm>
                <a:off x="9268333" y="3238498"/>
                <a:ext cx="381000" cy="381000"/>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a:ln>
                    <a:noFill/>
                  </a:ln>
                  <a:solidFill>
                    <a:prstClr val="white"/>
                  </a:solidFill>
                  <a:effectLst/>
                  <a:uLnTx/>
                  <a:uFillTx/>
                </a:endParaRPr>
              </a:p>
            </p:txBody>
          </p:sp>
          <p:grpSp>
            <p:nvGrpSpPr>
              <p:cNvPr id="28" name="Group 27">
                <a:extLst>
                  <a:ext uri="{FF2B5EF4-FFF2-40B4-BE49-F238E27FC236}">
                    <a16:creationId xmlns:a16="http://schemas.microsoft.com/office/drawing/2014/main" id="{20DBE7EA-568A-AD8C-0564-5C93F2ED4672}"/>
                  </a:ext>
                </a:extLst>
              </p:cNvPr>
              <p:cNvGrpSpPr/>
              <p:nvPr/>
            </p:nvGrpSpPr>
            <p:grpSpPr>
              <a:xfrm>
                <a:off x="9357544" y="3330154"/>
                <a:ext cx="202588" cy="197692"/>
                <a:chOff x="11082338" y="3873500"/>
                <a:chExt cx="525462" cy="512763"/>
              </a:xfrm>
            </p:grpSpPr>
            <p:sp>
              <p:nvSpPr>
                <p:cNvPr id="29" name="Oval 22">
                  <a:extLst>
                    <a:ext uri="{FF2B5EF4-FFF2-40B4-BE49-F238E27FC236}">
                      <a16:creationId xmlns:a16="http://schemas.microsoft.com/office/drawing/2014/main" id="{BCD47921-AC24-DBB6-D8D0-D3B68451B624}"/>
                    </a:ext>
                  </a:extLst>
                </p:cNvPr>
                <p:cNvSpPr>
                  <a:spLocks noChangeArrowheads="1"/>
                </p:cNvSpPr>
                <p:nvPr/>
              </p:nvSpPr>
              <p:spPr bwMode="auto">
                <a:xfrm>
                  <a:off x="11461750" y="3873500"/>
                  <a:ext cx="146050" cy="144463"/>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sp>
              <p:nvSpPr>
                <p:cNvPr id="30" name="Freeform 23">
                  <a:extLst>
                    <a:ext uri="{FF2B5EF4-FFF2-40B4-BE49-F238E27FC236}">
                      <a16:creationId xmlns:a16="http://schemas.microsoft.com/office/drawing/2014/main" id="{76E49E6B-9C4D-4BB5-F8BD-D5AC31C59C41}"/>
                    </a:ext>
                  </a:extLst>
                </p:cNvPr>
                <p:cNvSpPr>
                  <a:spLocks/>
                </p:cNvSpPr>
                <p:nvPr/>
              </p:nvSpPr>
              <p:spPr bwMode="auto">
                <a:xfrm>
                  <a:off x="11274425" y="3873500"/>
                  <a:ext cx="333375" cy="328613"/>
                </a:xfrm>
                <a:custGeom>
                  <a:avLst/>
                  <a:gdLst>
                    <a:gd name="T0" fmla="*/ 68 w 87"/>
                    <a:gd name="T1" fmla="*/ 48 h 86"/>
                    <a:gd name="T2" fmla="*/ 59 w 87"/>
                    <a:gd name="T3" fmla="*/ 50 h 86"/>
                    <a:gd name="T4" fmla="*/ 36 w 87"/>
                    <a:gd name="T5" fmla="*/ 26 h 86"/>
                    <a:gd name="T6" fmla="*/ 38 w 87"/>
                    <a:gd name="T7" fmla="*/ 19 h 86"/>
                    <a:gd name="T8" fmla="*/ 19 w 87"/>
                    <a:gd name="T9" fmla="*/ 0 h 86"/>
                    <a:gd name="T10" fmla="*/ 0 w 87"/>
                    <a:gd name="T11" fmla="*/ 19 h 86"/>
                    <a:gd name="T12" fmla="*/ 19 w 87"/>
                    <a:gd name="T13" fmla="*/ 38 h 86"/>
                    <a:gd name="T14" fmla="*/ 28 w 87"/>
                    <a:gd name="T15" fmla="*/ 36 h 86"/>
                    <a:gd name="T16" fmla="*/ 51 w 87"/>
                    <a:gd name="T17" fmla="*/ 59 h 86"/>
                    <a:gd name="T18" fmla="*/ 49 w 87"/>
                    <a:gd name="T19" fmla="*/ 67 h 86"/>
                    <a:gd name="T20" fmla="*/ 68 w 87"/>
                    <a:gd name="T21" fmla="*/ 86 h 86"/>
                    <a:gd name="T22" fmla="*/ 87 w 87"/>
                    <a:gd name="T23" fmla="*/ 67 h 86"/>
                    <a:gd name="T24" fmla="*/ 68 w 87"/>
                    <a:gd name="T25" fmla="*/ 4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86">
                      <a:moveTo>
                        <a:pt x="68" y="48"/>
                      </a:moveTo>
                      <a:cubicBezTo>
                        <a:pt x="65" y="48"/>
                        <a:pt x="62" y="48"/>
                        <a:pt x="59" y="50"/>
                      </a:cubicBezTo>
                      <a:cubicBezTo>
                        <a:pt x="36" y="26"/>
                        <a:pt x="36" y="26"/>
                        <a:pt x="36" y="26"/>
                      </a:cubicBezTo>
                      <a:cubicBezTo>
                        <a:pt x="37" y="24"/>
                        <a:pt x="38" y="22"/>
                        <a:pt x="38" y="19"/>
                      </a:cubicBezTo>
                      <a:cubicBezTo>
                        <a:pt x="38" y="8"/>
                        <a:pt x="29" y="0"/>
                        <a:pt x="19" y="0"/>
                      </a:cubicBezTo>
                      <a:cubicBezTo>
                        <a:pt x="8" y="0"/>
                        <a:pt x="0" y="8"/>
                        <a:pt x="0" y="19"/>
                      </a:cubicBezTo>
                      <a:cubicBezTo>
                        <a:pt x="0" y="29"/>
                        <a:pt x="8" y="38"/>
                        <a:pt x="19" y="38"/>
                      </a:cubicBezTo>
                      <a:cubicBezTo>
                        <a:pt x="22" y="38"/>
                        <a:pt x="25" y="37"/>
                        <a:pt x="28" y="36"/>
                      </a:cubicBezTo>
                      <a:cubicBezTo>
                        <a:pt x="51" y="59"/>
                        <a:pt x="51" y="59"/>
                        <a:pt x="51" y="59"/>
                      </a:cubicBezTo>
                      <a:cubicBezTo>
                        <a:pt x="50" y="61"/>
                        <a:pt x="49" y="64"/>
                        <a:pt x="49" y="67"/>
                      </a:cubicBezTo>
                      <a:cubicBezTo>
                        <a:pt x="49" y="77"/>
                        <a:pt x="58" y="86"/>
                        <a:pt x="68" y="86"/>
                      </a:cubicBezTo>
                      <a:cubicBezTo>
                        <a:pt x="79" y="86"/>
                        <a:pt x="87" y="77"/>
                        <a:pt x="87" y="67"/>
                      </a:cubicBezTo>
                      <a:cubicBezTo>
                        <a:pt x="87" y="56"/>
                        <a:pt x="79" y="48"/>
                        <a:pt x="68"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sp>
              <p:nvSpPr>
                <p:cNvPr id="31" name="Oval 24">
                  <a:extLst>
                    <a:ext uri="{FF2B5EF4-FFF2-40B4-BE49-F238E27FC236}">
                      <a16:creationId xmlns:a16="http://schemas.microsoft.com/office/drawing/2014/main" id="{FFBC05EB-7702-40A0-FE98-BB9682497680}"/>
                    </a:ext>
                  </a:extLst>
                </p:cNvPr>
                <p:cNvSpPr>
                  <a:spLocks noChangeArrowheads="1"/>
                </p:cNvSpPr>
                <p:nvPr/>
              </p:nvSpPr>
              <p:spPr bwMode="auto">
                <a:xfrm>
                  <a:off x="11274425" y="4057650"/>
                  <a:ext cx="144462" cy="144463"/>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sp>
              <p:nvSpPr>
                <p:cNvPr id="32" name="Oval 25">
                  <a:extLst>
                    <a:ext uri="{FF2B5EF4-FFF2-40B4-BE49-F238E27FC236}">
                      <a16:creationId xmlns:a16="http://schemas.microsoft.com/office/drawing/2014/main" id="{7077B507-B097-CC13-AD87-276EB4F990EB}"/>
                    </a:ext>
                  </a:extLst>
                </p:cNvPr>
                <p:cNvSpPr>
                  <a:spLocks noChangeArrowheads="1"/>
                </p:cNvSpPr>
                <p:nvPr/>
              </p:nvSpPr>
              <p:spPr bwMode="auto">
                <a:xfrm>
                  <a:off x="11082338" y="4237038"/>
                  <a:ext cx="146050" cy="14922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sp>
              <p:nvSpPr>
                <p:cNvPr id="33" name="Freeform 26">
                  <a:extLst>
                    <a:ext uri="{FF2B5EF4-FFF2-40B4-BE49-F238E27FC236}">
                      <a16:creationId xmlns:a16="http://schemas.microsoft.com/office/drawing/2014/main" id="{DBD43E1E-892C-E103-D7FA-68E5919B377F}"/>
                    </a:ext>
                  </a:extLst>
                </p:cNvPr>
                <p:cNvSpPr>
                  <a:spLocks/>
                </p:cNvSpPr>
                <p:nvPr/>
              </p:nvSpPr>
              <p:spPr bwMode="auto">
                <a:xfrm>
                  <a:off x="11082338" y="3873500"/>
                  <a:ext cx="525462" cy="512763"/>
                </a:xfrm>
                <a:custGeom>
                  <a:avLst/>
                  <a:gdLst>
                    <a:gd name="T0" fmla="*/ 118 w 137"/>
                    <a:gd name="T1" fmla="*/ 95 h 134"/>
                    <a:gd name="T2" fmla="*/ 100 w 137"/>
                    <a:gd name="T3" fmla="*/ 108 h 134"/>
                    <a:gd name="T4" fmla="*/ 87 w 137"/>
                    <a:gd name="T5" fmla="*/ 108 h 134"/>
                    <a:gd name="T6" fmla="*/ 69 w 137"/>
                    <a:gd name="T7" fmla="*/ 95 h 134"/>
                    <a:gd name="T8" fmla="*/ 56 w 137"/>
                    <a:gd name="T9" fmla="*/ 100 h 134"/>
                    <a:gd name="T10" fmla="*/ 35 w 137"/>
                    <a:gd name="T11" fmla="*/ 78 h 134"/>
                    <a:gd name="T12" fmla="*/ 38 w 137"/>
                    <a:gd name="T13" fmla="*/ 67 h 134"/>
                    <a:gd name="T14" fmla="*/ 26 w 137"/>
                    <a:gd name="T15" fmla="*/ 49 h 134"/>
                    <a:gd name="T16" fmla="*/ 26 w 137"/>
                    <a:gd name="T17" fmla="*/ 37 h 134"/>
                    <a:gd name="T18" fmla="*/ 38 w 137"/>
                    <a:gd name="T19" fmla="*/ 19 h 134"/>
                    <a:gd name="T20" fmla="*/ 19 w 137"/>
                    <a:gd name="T21" fmla="*/ 0 h 134"/>
                    <a:gd name="T22" fmla="*/ 0 w 137"/>
                    <a:gd name="T23" fmla="*/ 19 h 134"/>
                    <a:gd name="T24" fmla="*/ 13 w 137"/>
                    <a:gd name="T25" fmla="*/ 37 h 134"/>
                    <a:gd name="T26" fmla="*/ 13 w 137"/>
                    <a:gd name="T27" fmla="*/ 49 h 134"/>
                    <a:gd name="T28" fmla="*/ 0 w 137"/>
                    <a:gd name="T29" fmla="*/ 67 h 134"/>
                    <a:gd name="T30" fmla="*/ 19 w 137"/>
                    <a:gd name="T31" fmla="*/ 86 h 134"/>
                    <a:gd name="T32" fmla="*/ 24 w 137"/>
                    <a:gd name="T33" fmla="*/ 85 h 134"/>
                    <a:gd name="T34" fmla="*/ 50 w 137"/>
                    <a:gd name="T35" fmla="*/ 111 h 134"/>
                    <a:gd name="T36" fmla="*/ 50 w 137"/>
                    <a:gd name="T37" fmla="*/ 115 h 134"/>
                    <a:gd name="T38" fmla="*/ 69 w 137"/>
                    <a:gd name="T39" fmla="*/ 134 h 134"/>
                    <a:gd name="T40" fmla="*/ 87 w 137"/>
                    <a:gd name="T41" fmla="*/ 121 h 134"/>
                    <a:gd name="T42" fmla="*/ 100 w 137"/>
                    <a:gd name="T43" fmla="*/ 121 h 134"/>
                    <a:gd name="T44" fmla="*/ 118 w 137"/>
                    <a:gd name="T45" fmla="*/ 134 h 134"/>
                    <a:gd name="T46" fmla="*/ 137 w 137"/>
                    <a:gd name="T47" fmla="*/ 115 h 134"/>
                    <a:gd name="T48" fmla="*/ 118 w 137"/>
                    <a:gd name="T49" fmla="*/ 9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7" h="134">
                      <a:moveTo>
                        <a:pt x="118" y="95"/>
                      </a:moveTo>
                      <a:cubicBezTo>
                        <a:pt x="110" y="95"/>
                        <a:pt x="103" y="101"/>
                        <a:pt x="100" y="108"/>
                      </a:cubicBezTo>
                      <a:cubicBezTo>
                        <a:pt x="87" y="108"/>
                        <a:pt x="87" y="108"/>
                        <a:pt x="87" y="108"/>
                      </a:cubicBezTo>
                      <a:cubicBezTo>
                        <a:pt x="84" y="101"/>
                        <a:pt x="77" y="95"/>
                        <a:pt x="69" y="95"/>
                      </a:cubicBezTo>
                      <a:cubicBezTo>
                        <a:pt x="64" y="95"/>
                        <a:pt x="60" y="97"/>
                        <a:pt x="56" y="100"/>
                      </a:cubicBezTo>
                      <a:cubicBezTo>
                        <a:pt x="35" y="78"/>
                        <a:pt x="35" y="78"/>
                        <a:pt x="35" y="78"/>
                      </a:cubicBezTo>
                      <a:cubicBezTo>
                        <a:pt x="37" y="75"/>
                        <a:pt x="38" y="71"/>
                        <a:pt x="38" y="67"/>
                      </a:cubicBezTo>
                      <a:cubicBezTo>
                        <a:pt x="38" y="58"/>
                        <a:pt x="33" y="51"/>
                        <a:pt x="26" y="49"/>
                      </a:cubicBezTo>
                      <a:cubicBezTo>
                        <a:pt x="26" y="37"/>
                        <a:pt x="26" y="37"/>
                        <a:pt x="26" y="37"/>
                      </a:cubicBezTo>
                      <a:cubicBezTo>
                        <a:pt x="33" y="34"/>
                        <a:pt x="38" y="27"/>
                        <a:pt x="38" y="19"/>
                      </a:cubicBezTo>
                      <a:cubicBezTo>
                        <a:pt x="38" y="8"/>
                        <a:pt x="30" y="0"/>
                        <a:pt x="19" y="0"/>
                      </a:cubicBezTo>
                      <a:cubicBezTo>
                        <a:pt x="9" y="0"/>
                        <a:pt x="0" y="8"/>
                        <a:pt x="0" y="19"/>
                      </a:cubicBezTo>
                      <a:cubicBezTo>
                        <a:pt x="0" y="27"/>
                        <a:pt x="6" y="34"/>
                        <a:pt x="13" y="37"/>
                      </a:cubicBezTo>
                      <a:cubicBezTo>
                        <a:pt x="13" y="49"/>
                        <a:pt x="13" y="49"/>
                        <a:pt x="13" y="49"/>
                      </a:cubicBezTo>
                      <a:cubicBezTo>
                        <a:pt x="6" y="51"/>
                        <a:pt x="0" y="58"/>
                        <a:pt x="0" y="67"/>
                      </a:cubicBezTo>
                      <a:cubicBezTo>
                        <a:pt x="0" y="77"/>
                        <a:pt x="9" y="86"/>
                        <a:pt x="19" y="86"/>
                      </a:cubicBezTo>
                      <a:cubicBezTo>
                        <a:pt x="21" y="86"/>
                        <a:pt x="22" y="86"/>
                        <a:pt x="24" y="85"/>
                      </a:cubicBezTo>
                      <a:cubicBezTo>
                        <a:pt x="50" y="111"/>
                        <a:pt x="50" y="111"/>
                        <a:pt x="50" y="111"/>
                      </a:cubicBezTo>
                      <a:cubicBezTo>
                        <a:pt x="50" y="112"/>
                        <a:pt x="50" y="113"/>
                        <a:pt x="50" y="115"/>
                      </a:cubicBezTo>
                      <a:cubicBezTo>
                        <a:pt x="50" y="125"/>
                        <a:pt x="58" y="134"/>
                        <a:pt x="69" y="134"/>
                      </a:cubicBezTo>
                      <a:cubicBezTo>
                        <a:pt x="77" y="134"/>
                        <a:pt x="84" y="128"/>
                        <a:pt x="87" y="121"/>
                      </a:cubicBezTo>
                      <a:cubicBezTo>
                        <a:pt x="100" y="121"/>
                        <a:pt x="100" y="121"/>
                        <a:pt x="100" y="121"/>
                      </a:cubicBezTo>
                      <a:cubicBezTo>
                        <a:pt x="103" y="128"/>
                        <a:pt x="110" y="134"/>
                        <a:pt x="118" y="134"/>
                      </a:cubicBezTo>
                      <a:cubicBezTo>
                        <a:pt x="129" y="134"/>
                        <a:pt x="137" y="125"/>
                        <a:pt x="137" y="115"/>
                      </a:cubicBezTo>
                      <a:cubicBezTo>
                        <a:pt x="137" y="104"/>
                        <a:pt x="129" y="95"/>
                        <a:pt x="118" y="9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grpSp>
        </p:grpSp>
        <p:grpSp>
          <p:nvGrpSpPr>
            <p:cNvPr id="21" name="Group 20">
              <a:extLst>
                <a:ext uri="{FF2B5EF4-FFF2-40B4-BE49-F238E27FC236}">
                  <a16:creationId xmlns:a16="http://schemas.microsoft.com/office/drawing/2014/main" id="{E61B0F48-AD0D-B987-0337-6A89531E54FF}"/>
                </a:ext>
              </a:extLst>
            </p:cNvPr>
            <p:cNvGrpSpPr/>
            <p:nvPr/>
          </p:nvGrpSpPr>
          <p:grpSpPr>
            <a:xfrm>
              <a:off x="340956" y="2989169"/>
              <a:ext cx="613604" cy="613604"/>
              <a:chOff x="9268338" y="2529840"/>
              <a:chExt cx="381000" cy="381000"/>
            </a:xfrm>
          </p:grpSpPr>
          <p:sp>
            <p:nvSpPr>
              <p:cNvPr id="23" name="Oval 22">
                <a:extLst>
                  <a:ext uri="{FF2B5EF4-FFF2-40B4-BE49-F238E27FC236}">
                    <a16:creationId xmlns:a16="http://schemas.microsoft.com/office/drawing/2014/main" id="{970D923E-D15A-3795-2D3C-4349BEDECC6E}"/>
                  </a:ext>
                </a:extLst>
              </p:cNvPr>
              <p:cNvSpPr/>
              <p:nvPr/>
            </p:nvSpPr>
            <p:spPr>
              <a:xfrm>
                <a:off x="9268338" y="2529840"/>
                <a:ext cx="381000" cy="381000"/>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a:ln>
                    <a:noFill/>
                  </a:ln>
                  <a:solidFill>
                    <a:prstClr val="white"/>
                  </a:solidFill>
                  <a:effectLst/>
                  <a:uLnTx/>
                  <a:uFillTx/>
                </a:endParaRPr>
              </a:p>
            </p:txBody>
          </p:sp>
          <p:grpSp>
            <p:nvGrpSpPr>
              <p:cNvPr id="24" name="Group 23">
                <a:extLst>
                  <a:ext uri="{FF2B5EF4-FFF2-40B4-BE49-F238E27FC236}">
                    <a16:creationId xmlns:a16="http://schemas.microsoft.com/office/drawing/2014/main" id="{DEB2A165-C6C8-CE16-6E4C-378C57A92D99}"/>
                  </a:ext>
                </a:extLst>
              </p:cNvPr>
              <p:cNvGrpSpPr/>
              <p:nvPr/>
            </p:nvGrpSpPr>
            <p:grpSpPr>
              <a:xfrm>
                <a:off x="9358689" y="2616680"/>
                <a:ext cx="210177" cy="210177"/>
                <a:chOff x="11417300" y="2736850"/>
                <a:chExt cx="409575" cy="409575"/>
              </a:xfrm>
            </p:grpSpPr>
            <p:sp>
              <p:nvSpPr>
                <p:cNvPr id="25" name="Freeform 30">
                  <a:extLst>
                    <a:ext uri="{FF2B5EF4-FFF2-40B4-BE49-F238E27FC236}">
                      <a16:creationId xmlns:a16="http://schemas.microsoft.com/office/drawing/2014/main" id="{DA97BA15-87AA-37E7-B822-18E617E0C1AB}"/>
                    </a:ext>
                  </a:extLst>
                </p:cNvPr>
                <p:cNvSpPr>
                  <a:spLocks/>
                </p:cNvSpPr>
                <p:nvPr/>
              </p:nvSpPr>
              <p:spPr bwMode="auto">
                <a:xfrm>
                  <a:off x="11417300" y="2736850"/>
                  <a:ext cx="409575" cy="409575"/>
                </a:xfrm>
                <a:custGeom>
                  <a:avLst/>
                  <a:gdLst>
                    <a:gd name="T0" fmla="*/ 59 w 106"/>
                    <a:gd name="T1" fmla="*/ 1 h 106"/>
                    <a:gd name="T2" fmla="*/ 59 w 106"/>
                    <a:gd name="T3" fmla="*/ 27 h 106"/>
                    <a:gd name="T4" fmla="*/ 81 w 106"/>
                    <a:gd name="T5" fmla="*/ 57 h 106"/>
                    <a:gd name="T6" fmla="*/ 49 w 106"/>
                    <a:gd name="T7" fmla="*/ 89 h 106"/>
                    <a:gd name="T8" fmla="*/ 18 w 106"/>
                    <a:gd name="T9" fmla="*/ 57 h 106"/>
                    <a:gd name="T10" fmla="*/ 37 w 106"/>
                    <a:gd name="T11" fmla="*/ 28 h 106"/>
                    <a:gd name="T12" fmla="*/ 37 w 106"/>
                    <a:gd name="T13" fmla="*/ 0 h 106"/>
                    <a:gd name="T14" fmla="*/ 0 w 106"/>
                    <a:gd name="T15" fmla="*/ 0 h 106"/>
                    <a:gd name="T16" fmla="*/ 0 w 106"/>
                    <a:gd name="T17" fmla="*/ 56 h 106"/>
                    <a:gd name="T18" fmla="*/ 0 w 106"/>
                    <a:gd name="T19" fmla="*/ 56 h 106"/>
                    <a:gd name="T20" fmla="*/ 53 w 106"/>
                    <a:gd name="T21" fmla="*/ 106 h 106"/>
                    <a:gd name="T22" fmla="*/ 106 w 106"/>
                    <a:gd name="T23" fmla="*/ 53 h 106"/>
                    <a:gd name="T24" fmla="*/ 59 w 106"/>
                    <a:gd name="T25" fmla="*/ 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106">
                      <a:moveTo>
                        <a:pt x="59" y="1"/>
                      </a:moveTo>
                      <a:cubicBezTo>
                        <a:pt x="59" y="27"/>
                        <a:pt x="59" y="27"/>
                        <a:pt x="59" y="27"/>
                      </a:cubicBezTo>
                      <a:cubicBezTo>
                        <a:pt x="72" y="32"/>
                        <a:pt x="81" y="43"/>
                        <a:pt x="81" y="57"/>
                      </a:cubicBezTo>
                      <a:cubicBezTo>
                        <a:pt x="81" y="75"/>
                        <a:pt x="67" y="89"/>
                        <a:pt x="49" y="89"/>
                      </a:cubicBezTo>
                      <a:cubicBezTo>
                        <a:pt x="32" y="89"/>
                        <a:pt x="18" y="75"/>
                        <a:pt x="18" y="57"/>
                      </a:cubicBezTo>
                      <a:cubicBezTo>
                        <a:pt x="18" y="44"/>
                        <a:pt x="26" y="33"/>
                        <a:pt x="37" y="28"/>
                      </a:cubicBezTo>
                      <a:cubicBezTo>
                        <a:pt x="37" y="0"/>
                        <a:pt x="37" y="0"/>
                        <a:pt x="37" y="0"/>
                      </a:cubicBezTo>
                      <a:cubicBezTo>
                        <a:pt x="0" y="0"/>
                        <a:pt x="0" y="0"/>
                        <a:pt x="0" y="0"/>
                      </a:cubicBezTo>
                      <a:cubicBezTo>
                        <a:pt x="0" y="56"/>
                        <a:pt x="0" y="56"/>
                        <a:pt x="0" y="56"/>
                      </a:cubicBezTo>
                      <a:cubicBezTo>
                        <a:pt x="0" y="56"/>
                        <a:pt x="0" y="56"/>
                        <a:pt x="0" y="56"/>
                      </a:cubicBezTo>
                      <a:cubicBezTo>
                        <a:pt x="2" y="83"/>
                        <a:pt x="25" y="106"/>
                        <a:pt x="53" y="106"/>
                      </a:cubicBezTo>
                      <a:cubicBezTo>
                        <a:pt x="82" y="106"/>
                        <a:pt x="106" y="82"/>
                        <a:pt x="106" y="53"/>
                      </a:cubicBezTo>
                      <a:cubicBezTo>
                        <a:pt x="106" y="26"/>
                        <a:pt x="85" y="4"/>
                        <a:pt x="5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sp>
              <p:nvSpPr>
                <p:cNvPr id="26" name="Oval 31">
                  <a:extLst>
                    <a:ext uri="{FF2B5EF4-FFF2-40B4-BE49-F238E27FC236}">
                      <a16:creationId xmlns:a16="http://schemas.microsoft.com/office/drawing/2014/main" id="{ABC00BBC-E777-CE01-E92E-4E96437B1249}"/>
                    </a:ext>
                  </a:extLst>
                </p:cNvPr>
                <p:cNvSpPr>
                  <a:spLocks noChangeArrowheads="1"/>
                </p:cNvSpPr>
                <p:nvPr/>
              </p:nvSpPr>
              <p:spPr bwMode="auto">
                <a:xfrm>
                  <a:off x="11549063" y="2906713"/>
                  <a:ext cx="112713" cy="112713"/>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grpSp>
        </p:grpSp>
      </p:grpSp>
      <p:sp>
        <p:nvSpPr>
          <p:cNvPr id="36" name="Rectangle 56">
            <a:extLst>
              <a:ext uri="{FF2B5EF4-FFF2-40B4-BE49-F238E27FC236}">
                <a16:creationId xmlns:a16="http://schemas.microsoft.com/office/drawing/2014/main" id="{87FF40D8-D9B1-B635-05F2-5D4E6BDEB30C}"/>
              </a:ext>
            </a:extLst>
          </p:cNvPr>
          <p:cNvSpPr/>
          <p:nvPr/>
        </p:nvSpPr>
        <p:spPr>
          <a:xfrm>
            <a:off x="5607910" y="1066811"/>
            <a:ext cx="6584090" cy="2842542"/>
          </a:xfrm>
          <a:custGeom>
            <a:avLst/>
            <a:gdLst>
              <a:gd name="connsiteX0" fmla="*/ 0 w 5748337"/>
              <a:gd name="connsiteY0" fmla="*/ 0 h 2910855"/>
              <a:gd name="connsiteX1" fmla="*/ 5748337 w 5748337"/>
              <a:gd name="connsiteY1" fmla="*/ 0 h 2910855"/>
              <a:gd name="connsiteX2" fmla="*/ 5748337 w 5748337"/>
              <a:gd name="connsiteY2" fmla="*/ 2910855 h 2910855"/>
              <a:gd name="connsiteX3" fmla="*/ 0 w 5748337"/>
              <a:gd name="connsiteY3" fmla="*/ 2910855 h 2910855"/>
              <a:gd name="connsiteX4" fmla="*/ 0 w 5748337"/>
              <a:gd name="connsiteY4" fmla="*/ 0 h 2910855"/>
              <a:gd name="connsiteX0" fmla="*/ 0 w 5748337"/>
              <a:gd name="connsiteY0" fmla="*/ 0 h 2910855"/>
              <a:gd name="connsiteX1" fmla="*/ 5748337 w 5748337"/>
              <a:gd name="connsiteY1" fmla="*/ 0 h 2910855"/>
              <a:gd name="connsiteX2" fmla="*/ 5748337 w 5748337"/>
              <a:gd name="connsiteY2" fmla="*/ 2910855 h 2910855"/>
              <a:gd name="connsiteX3" fmla="*/ 357187 w 5748337"/>
              <a:gd name="connsiteY3" fmla="*/ 2053605 h 2910855"/>
              <a:gd name="connsiteX4" fmla="*/ 0 w 5748337"/>
              <a:gd name="connsiteY4" fmla="*/ 0 h 2910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8337" h="2910855">
                <a:moveTo>
                  <a:pt x="0" y="0"/>
                </a:moveTo>
                <a:lnTo>
                  <a:pt x="5748337" y="0"/>
                </a:lnTo>
                <a:lnTo>
                  <a:pt x="5748337" y="2910855"/>
                </a:lnTo>
                <a:lnTo>
                  <a:pt x="357187" y="2053605"/>
                </a:lnTo>
                <a:lnTo>
                  <a:pt x="0" y="0"/>
                </a:lnTo>
                <a:close/>
              </a:path>
            </a:pathLst>
          </a:custGeom>
          <a:solidFill>
            <a:schemeClr val="accent2">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endParaRPr lang="en-GB" dirty="0"/>
          </a:p>
        </p:txBody>
      </p:sp>
      <p:sp>
        <p:nvSpPr>
          <p:cNvPr id="37" name="Rectangle: Rounded Corners 36">
            <a:extLst>
              <a:ext uri="{FF2B5EF4-FFF2-40B4-BE49-F238E27FC236}">
                <a16:creationId xmlns:a16="http://schemas.microsoft.com/office/drawing/2014/main" id="{5B5700EF-2511-E37B-79B4-1274B74F8E27}"/>
              </a:ext>
            </a:extLst>
          </p:cNvPr>
          <p:cNvSpPr/>
          <p:nvPr/>
        </p:nvSpPr>
        <p:spPr>
          <a:xfrm>
            <a:off x="7320915" y="938095"/>
            <a:ext cx="3409430" cy="390192"/>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2060"/>
                </a:solidFill>
              </a:rPr>
              <a:t>Existing Solutions</a:t>
            </a:r>
          </a:p>
        </p:txBody>
      </p:sp>
      <p:grpSp>
        <p:nvGrpSpPr>
          <p:cNvPr id="54" name="Group 53">
            <a:extLst>
              <a:ext uri="{FF2B5EF4-FFF2-40B4-BE49-F238E27FC236}">
                <a16:creationId xmlns:a16="http://schemas.microsoft.com/office/drawing/2014/main" id="{5111BA0F-39CA-A31F-EA9E-C88CE8374CCB}"/>
              </a:ext>
            </a:extLst>
          </p:cNvPr>
          <p:cNvGrpSpPr/>
          <p:nvPr/>
        </p:nvGrpSpPr>
        <p:grpSpPr>
          <a:xfrm>
            <a:off x="5969327" y="2995679"/>
            <a:ext cx="6257889" cy="2842542"/>
            <a:chOff x="6300523" y="2833602"/>
            <a:chExt cx="5328616" cy="3209262"/>
          </a:xfrm>
        </p:grpSpPr>
        <p:sp>
          <p:nvSpPr>
            <p:cNvPr id="38" name="Oval 37">
              <a:extLst>
                <a:ext uri="{FF2B5EF4-FFF2-40B4-BE49-F238E27FC236}">
                  <a16:creationId xmlns:a16="http://schemas.microsoft.com/office/drawing/2014/main" id="{D72AAD66-1ABA-9B99-A1A3-5F8EA3B792D2}"/>
                </a:ext>
              </a:extLst>
            </p:cNvPr>
            <p:cNvSpPr/>
            <p:nvPr/>
          </p:nvSpPr>
          <p:spPr>
            <a:xfrm>
              <a:off x="10196513" y="3015772"/>
              <a:ext cx="182880" cy="182880"/>
            </a:xfrm>
            <a:prstGeom prst="ellipse">
              <a:avLst/>
            </a:prstGeom>
            <a:solidFill>
              <a:schemeClr val="bg1"/>
            </a:solidFill>
            <a:ln w="28575">
              <a:solidFill>
                <a:srgbClr val="00A3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Rounded Corners 38">
              <a:extLst>
                <a:ext uri="{FF2B5EF4-FFF2-40B4-BE49-F238E27FC236}">
                  <a16:creationId xmlns:a16="http://schemas.microsoft.com/office/drawing/2014/main" id="{83DDE38E-CF13-1262-FF99-8465065DB44A}"/>
                </a:ext>
              </a:extLst>
            </p:cNvPr>
            <p:cNvSpPr/>
            <p:nvPr/>
          </p:nvSpPr>
          <p:spPr>
            <a:xfrm>
              <a:off x="6331758" y="3613900"/>
              <a:ext cx="5042913" cy="2428964"/>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t"/>
            <a:lstStyle/>
            <a:p>
              <a:endParaRPr lang="en-GB" sz="1400" dirty="0"/>
            </a:p>
          </p:txBody>
        </p:sp>
        <p:grpSp>
          <p:nvGrpSpPr>
            <p:cNvPr id="40" name="Group 39">
              <a:extLst>
                <a:ext uri="{FF2B5EF4-FFF2-40B4-BE49-F238E27FC236}">
                  <a16:creationId xmlns:a16="http://schemas.microsoft.com/office/drawing/2014/main" id="{8A631781-E232-2262-8A25-2B510B5A7262}"/>
                </a:ext>
              </a:extLst>
            </p:cNvPr>
            <p:cNvGrpSpPr/>
            <p:nvPr/>
          </p:nvGrpSpPr>
          <p:grpSpPr>
            <a:xfrm>
              <a:off x="7114976" y="2833602"/>
              <a:ext cx="411877" cy="811739"/>
              <a:chOff x="7114976" y="2934205"/>
              <a:chExt cx="411877" cy="964773"/>
            </a:xfrm>
          </p:grpSpPr>
          <p:sp>
            <p:nvSpPr>
              <p:cNvPr id="41" name="Oval 40">
                <a:extLst>
                  <a:ext uri="{FF2B5EF4-FFF2-40B4-BE49-F238E27FC236}">
                    <a16:creationId xmlns:a16="http://schemas.microsoft.com/office/drawing/2014/main" id="{14D72D2B-9619-4071-2A45-CD3C5D5986F9}"/>
                  </a:ext>
                </a:extLst>
              </p:cNvPr>
              <p:cNvSpPr/>
              <p:nvPr/>
            </p:nvSpPr>
            <p:spPr>
              <a:xfrm>
                <a:off x="7229475" y="2934205"/>
                <a:ext cx="182880" cy="182880"/>
              </a:xfrm>
              <a:prstGeom prst="ellipse">
                <a:avLst/>
              </a:prstGeom>
              <a:solidFill>
                <a:schemeClr val="bg1"/>
              </a:solidFill>
              <a:ln w="28575">
                <a:solidFill>
                  <a:srgbClr val="00A3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2" name="Picture 2" descr="Chain PNG Images, Gold, Silver Chains Free Download - Free ...">
                <a:extLst>
                  <a:ext uri="{FF2B5EF4-FFF2-40B4-BE49-F238E27FC236}">
                    <a16:creationId xmlns:a16="http://schemas.microsoft.com/office/drawing/2014/main" id="{5A8C52AD-1D01-CD0F-6F4D-7B8AC8608025}"/>
                  </a:ext>
                </a:extLst>
              </p:cNvPr>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6909037" y="3281161"/>
                <a:ext cx="823756" cy="411877"/>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AC36F7DD-0305-9928-05E1-31CB95325498}"/>
                  </a:ext>
                </a:extLst>
              </p:cNvPr>
              <p:cNvSpPr/>
              <p:nvPr/>
            </p:nvSpPr>
            <p:spPr>
              <a:xfrm>
                <a:off x="7323669" y="3101594"/>
                <a:ext cx="27432" cy="27432"/>
              </a:xfrm>
              <a:prstGeom prst="rect">
                <a:avLst/>
              </a:prstGeom>
              <a:solidFill>
                <a:srgbClr val="00A3A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a:extLst>
                  <a:ext uri="{FF2B5EF4-FFF2-40B4-BE49-F238E27FC236}">
                    <a16:creationId xmlns:a16="http://schemas.microsoft.com/office/drawing/2014/main" id="{8E3890DF-5B82-9480-0E18-B4178965BDDD}"/>
                  </a:ext>
                </a:extLst>
              </p:cNvPr>
              <p:cNvSpPr/>
              <p:nvPr/>
            </p:nvSpPr>
            <p:spPr>
              <a:xfrm>
                <a:off x="7326587" y="3849340"/>
                <a:ext cx="27432" cy="36576"/>
              </a:xfrm>
              <a:prstGeom prst="rect">
                <a:avLst/>
              </a:prstGeom>
              <a:solidFill>
                <a:srgbClr val="00A3A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5" name="Group 44">
              <a:extLst>
                <a:ext uri="{FF2B5EF4-FFF2-40B4-BE49-F238E27FC236}">
                  <a16:creationId xmlns:a16="http://schemas.microsoft.com/office/drawing/2014/main" id="{9B532921-8042-214D-9043-6BF28F767406}"/>
                </a:ext>
              </a:extLst>
            </p:cNvPr>
            <p:cNvGrpSpPr/>
            <p:nvPr/>
          </p:nvGrpSpPr>
          <p:grpSpPr>
            <a:xfrm>
              <a:off x="10082015" y="3175363"/>
              <a:ext cx="411877" cy="469978"/>
              <a:chOff x="7114977" y="3430356"/>
              <a:chExt cx="411877" cy="468622"/>
            </a:xfrm>
          </p:grpSpPr>
          <p:pic>
            <p:nvPicPr>
              <p:cNvPr id="46" name="Picture 2" descr="Chain PNG Images, Gold, Silver Chains Free Download - Free ...">
                <a:extLst>
                  <a:ext uri="{FF2B5EF4-FFF2-40B4-BE49-F238E27FC236}">
                    <a16:creationId xmlns:a16="http://schemas.microsoft.com/office/drawing/2014/main" id="{492D6F2A-422D-62B6-3A6E-985AB98319F5}"/>
                  </a:ext>
                </a:extLst>
              </p:cNvPr>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7086605" y="3458728"/>
                <a:ext cx="468622" cy="411877"/>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a:extLst>
                  <a:ext uri="{FF2B5EF4-FFF2-40B4-BE49-F238E27FC236}">
                    <a16:creationId xmlns:a16="http://schemas.microsoft.com/office/drawing/2014/main" id="{05243E03-C30B-7255-02B8-6F228B2647CA}"/>
                  </a:ext>
                </a:extLst>
              </p:cNvPr>
              <p:cNvSpPr/>
              <p:nvPr/>
            </p:nvSpPr>
            <p:spPr>
              <a:xfrm>
                <a:off x="7326423" y="3439732"/>
                <a:ext cx="27432" cy="27432"/>
              </a:xfrm>
              <a:prstGeom prst="rect">
                <a:avLst/>
              </a:prstGeom>
              <a:solidFill>
                <a:srgbClr val="00A3A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a:extLst>
                  <a:ext uri="{FF2B5EF4-FFF2-40B4-BE49-F238E27FC236}">
                    <a16:creationId xmlns:a16="http://schemas.microsoft.com/office/drawing/2014/main" id="{A5912ABC-BD06-69ED-5276-5FF7F665F90A}"/>
                  </a:ext>
                </a:extLst>
              </p:cNvPr>
              <p:cNvSpPr/>
              <p:nvPr/>
            </p:nvSpPr>
            <p:spPr>
              <a:xfrm>
                <a:off x="7326587" y="3849340"/>
                <a:ext cx="27432" cy="36576"/>
              </a:xfrm>
              <a:prstGeom prst="rect">
                <a:avLst/>
              </a:prstGeom>
              <a:solidFill>
                <a:srgbClr val="00A3A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9" name="Rectangle 48">
              <a:extLst>
                <a:ext uri="{FF2B5EF4-FFF2-40B4-BE49-F238E27FC236}">
                  <a16:creationId xmlns:a16="http://schemas.microsoft.com/office/drawing/2014/main" id="{97A0F895-C5BE-53EA-4DA3-4F54AFC888A7}"/>
                </a:ext>
              </a:extLst>
            </p:cNvPr>
            <p:cNvSpPr/>
            <p:nvPr/>
          </p:nvSpPr>
          <p:spPr>
            <a:xfrm>
              <a:off x="7320914" y="3661304"/>
              <a:ext cx="3351654" cy="418362"/>
            </a:xfrm>
            <a:prstGeom prst="rect">
              <a:avLst/>
            </a:prstGeom>
          </p:spPr>
          <p:txBody>
            <a:bodyPr wrap="none">
              <a:spAutoFit/>
            </a:bodyPr>
            <a:lstStyle/>
            <a:p>
              <a:r>
                <a:rPr lang="en-US" b="1" dirty="0">
                  <a:solidFill>
                    <a:schemeClr val="bg1"/>
                  </a:solidFill>
                </a:rPr>
                <a:t>Short comes of Existing System</a:t>
              </a:r>
            </a:p>
          </p:txBody>
        </p:sp>
        <p:sp>
          <p:nvSpPr>
            <p:cNvPr id="51" name="TextBox 50">
              <a:extLst>
                <a:ext uri="{FF2B5EF4-FFF2-40B4-BE49-F238E27FC236}">
                  <a16:creationId xmlns:a16="http://schemas.microsoft.com/office/drawing/2014/main" id="{F51EFEAF-93D6-61EA-90DB-6B3737C25440}"/>
                </a:ext>
              </a:extLst>
            </p:cNvPr>
            <p:cNvSpPr txBox="1"/>
            <p:nvPr/>
          </p:nvSpPr>
          <p:spPr>
            <a:xfrm>
              <a:off x="6300523" y="4068996"/>
              <a:ext cx="5328616" cy="625470"/>
            </a:xfrm>
            <a:prstGeom prst="rect">
              <a:avLst/>
            </a:prstGeom>
            <a:noFill/>
          </p:spPr>
          <p:txBody>
            <a:bodyPr wrap="square" rtlCol="0">
              <a:spAutoFit/>
            </a:bodyPr>
            <a:lstStyle/>
            <a:p>
              <a:pPr marL="285750" indent="-285750">
                <a:buFont typeface="Arial" panose="020B0604020202020204" pitchFamily="34" charset="0"/>
                <a:buChar char="•"/>
              </a:pPr>
              <a:r>
                <a:rPr lang="en-US" sz="1500" b="1" dirty="0">
                  <a:solidFill>
                    <a:schemeClr val="bg2"/>
                  </a:solidFill>
                </a:rPr>
                <a:t>Foreman being a single authority to maintain records is not always reliable. Selling of stole car is highly possible .</a:t>
              </a:r>
            </a:p>
          </p:txBody>
        </p:sp>
      </p:grpSp>
      <p:grpSp>
        <p:nvGrpSpPr>
          <p:cNvPr id="59" name="Group 58">
            <a:extLst>
              <a:ext uri="{FF2B5EF4-FFF2-40B4-BE49-F238E27FC236}">
                <a16:creationId xmlns:a16="http://schemas.microsoft.com/office/drawing/2014/main" id="{70D080B7-D3F7-2415-CA77-D70768A12530}"/>
              </a:ext>
            </a:extLst>
          </p:cNvPr>
          <p:cNvGrpSpPr/>
          <p:nvPr/>
        </p:nvGrpSpPr>
        <p:grpSpPr>
          <a:xfrm>
            <a:off x="981902" y="3415357"/>
            <a:ext cx="3862844" cy="2660937"/>
            <a:chOff x="981901" y="3415357"/>
            <a:chExt cx="3886431" cy="2660937"/>
          </a:xfrm>
        </p:grpSpPr>
        <p:sp>
          <p:nvSpPr>
            <p:cNvPr id="56" name="Rectangle: Rounded Corners 55">
              <a:extLst>
                <a:ext uri="{FF2B5EF4-FFF2-40B4-BE49-F238E27FC236}">
                  <a16:creationId xmlns:a16="http://schemas.microsoft.com/office/drawing/2014/main" id="{54D59C5A-030A-D7F3-AE4B-53122F67D60F}"/>
                </a:ext>
              </a:extLst>
            </p:cNvPr>
            <p:cNvSpPr/>
            <p:nvPr/>
          </p:nvSpPr>
          <p:spPr>
            <a:xfrm>
              <a:off x="981901" y="5018210"/>
              <a:ext cx="3880572" cy="1058084"/>
            </a:xfrm>
            <a:prstGeom prst="roundRect">
              <a:avLst/>
            </a:prstGeom>
            <a:solidFill>
              <a:schemeClr val="tx2">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b="1" dirty="0">
                <a:solidFill>
                  <a:srgbClr val="6D2077"/>
                </a:solidFill>
              </a:endParaRPr>
            </a:p>
          </p:txBody>
        </p:sp>
        <p:sp>
          <p:nvSpPr>
            <p:cNvPr id="57" name="Rectangle: Rounded Corners 56">
              <a:extLst>
                <a:ext uri="{FF2B5EF4-FFF2-40B4-BE49-F238E27FC236}">
                  <a16:creationId xmlns:a16="http://schemas.microsoft.com/office/drawing/2014/main" id="{A4B702F5-55C5-4906-446D-C1CC4482C106}"/>
                </a:ext>
              </a:extLst>
            </p:cNvPr>
            <p:cNvSpPr/>
            <p:nvPr/>
          </p:nvSpPr>
          <p:spPr>
            <a:xfrm>
              <a:off x="987760" y="4277483"/>
              <a:ext cx="3880572" cy="592686"/>
            </a:xfrm>
            <a:prstGeom prst="roundRect">
              <a:avLst/>
            </a:prstGeom>
            <a:solidFill>
              <a:schemeClr val="tx2">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err="1">
                  <a:solidFill>
                    <a:srgbClr val="6D2077"/>
                  </a:solidFill>
                </a:rPr>
                <a:t>Saradha</a:t>
              </a:r>
              <a:r>
                <a:rPr lang="en-US" sz="1200" b="1" dirty="0">
                  <a:solidFill>
                    <a:srgbClr val="6D2077"/>
                  </a:solidFill>
                </a:rPr>
                <a:t> Group chit fund scam, Rs 2460 CR (</a:t>
              </a:r>
              <a:r>
                <a:rPr lang="en-US" sz="1200" b="1" dirty="0">
                  <a:solidFill>
                    <a:srgbClr val="6D2077"/>
                  </a:solidFill>
                  <a:hlinkClick r:id="rId4"/>
                </a:rPr>
                <a:t>click</a:t>
              </a:r>
              <a:r>
                <a:rPr lang="en-US" sz="1200" b="1" dirty="0">
                  <a:solidFill>
                    <a:srgbClr val="6D2077"/>
                  </a:solidFill>
                </a:rPr>
                <a:t>).</a:t>
              </a:r>
            </a:p>
          </p:txBody>
        </p:sp>
        <p:sp>
          <p:nvSpPr>
            <p:cNvPr id="58" name="Rectangle: Rounded Corners 57">
              <a:extLst>
                <a:ext uri="{FF2B5EF4-FFF2-40B4-BE49-F238E27FC236}">
                  <a16:creationId xmlns:a16="http://schemas.microsoft.com/office/drawing/2014/main" id="{A91A6A3C-13F6-EECE-F1FC-53F4BDD4A871}"/>
                </a:ext>
              </a:extLst>
            </p:cNvPr>
            <p:cNvSpPr/>
            <p:nvPr/>
          </p:nvSpPr>
          <p:spPr>
            <a:xfrm>
              <a:off x="987760" y="3415357"/>
              <a:ext cx="3880572" cy="592686"/>
            </a:xfrm>
            <a:prstGeom prst="roundRect">
              <a:avLst/>
            </a:prstGeom>
            <a:solidFill>
              <a:schemeClr val="tx2">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6D2077"/>
                  </a:solidFill>
                </a:rPr>
                <a:t>The  Rose Valley Ponzi scam: Rs 15, 000 CR(Source: </a:t>
              </a:r>
              <a:r>
                <a:rPr lang="en-US" sz="1200" b="1" dirty="0">
                  <a:solidFill>
                    <a:srgbClr val="6D2077"/>
                  </a:solidFill>
                  <a:hlinkClick r:id="rId5"/>
                </a:rPr>
                <a:t>Click</a:t>
              </a:r>
              <a:r>
                <a:rPr lang="en-US" sz="1200" b="1" dirty="0">
                  <a:solidFill>
                    <a:srgbClr val="6D2077"/>
                  </a:solidFill>
                </a:rPr>
                <a:t> )</a:t>
              </a:r>
            </a:p>
          </p:txBody>
        </p:sp>
      </p:grpSp>
      <p:sp>
        <p:nvSpPr>
          <p:cNvPr id="60" name="Title 1">
            <a:extLst>
              <a:ext uri="{FF2B5EF4-FFF2-40B4-BE49-F238E27FC236}">
                <a16:creationId xmlns:a16="http://schemas.microsoft.com/office/drawing/2014/main" id="{6A061E79-61B5-F7E5-E29C-21183E7D6C42}"/>
              </a:ext>
            </a:extLst>
          </p:cNvPr>
          <p:cNvSpPr txBox="1">
            <a:spLocks/>
          </p:cNvSpPr>
          <p:nvPr/>
        </p:nvSpPr>
        <p:spPr>
          <a:xfrm>
            <a:off x="838200" y="18670"/>
            <a:ext cx="10515600" cy="734804"/>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Blockchain for Chit-fund (As-Is Process)</a:t>
            </a:r>
            <a:endParaRPr lang="en-GB" dirty="0"/>
          </a:p>
        </p:txBody>
      </p:sp>
      <p:cxnSp>
        <p:nvCxnSpPr>
          <p:cNvPr id="3" name="Straight Connector 2">
            <a:extLst>
              <a:ext uri="{FF2B5EF4-FFF2-40B4-BE49-F238E27FC236}">
                <a16:creationId xmlns:a16="http://schemas.microsoft.com/office/drawing/2014/main" id="{B4D9AE69-636A-17A2-51B8-BA6DF1A7C304}"/>
              </a:ext>
            </a:extLst>
          </p:cNvPr>
          <p:cNvCxnSpPr>
            <a:cxnSpLocks/>
          </p:cNvCxnSpPr>
          <p:nvPr/>
        </p:nvCxnSpPr>
        <p:spPr>
          <a:xfrm flipV="1">
            <a:off x="0" y="791442"/>
            <a:ext cx="12192000" cy="53396"/>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31906F0-7872-D707-8638-E5D77B899AF4}"/>
              </a:ext>
            </a:extLst>
          </p:cNvPr>
          <p:cNvSpPr txBox="1"/>
          <p:nvPr/>
        </p:nvSpPr>
        <p:spPr>
          <a:xfrm>
            <a:off x="6096000" y="1430883"/>
            <a:ext cx="6000206" cy="1600438"/>
          </a:xfrm>
          <a:prstGeom prst="rect">
            <a:avLst/>
          </a:prstGeom>
          <a:noFill/>
        </p:spPr>
        <p:txBody>
          <a:bodyPr wrap="square" rtlCol="0">
            <a:spAutoFit/>
          </a:bodyPr>
          <a:lstStyle/>
          <a:p>
            <a:pPr marL="285750" indent="-285750">
              <a:buFont typeface="Wingdings" panose="05000000000000000000" pitchFamily="2" charset="2"/>
              <a:buChar char="Ø"/>
            </a:pPr>
            <a:r>
              <a:rPr lang="en-US" sz="1400" dirty="0">
                <a:solidFill>
                  <a:schemeClr val="bg1"/>
                </a:solidFill>
              </a:rPr>
              <a:t>In Traditional Chit fund Organizations, the total process of lending and borrowing money is connected through peer to peer network and is maintained manually by Traditional Chit fund Organizations, the total process of lending and borrowing money is connected through peer to peer network and is maintained manually by single-member i.e.,(</a:t>
            </a:r>
            <a:r>
              <a:rPr lang="en-US" sz="1400" dirty="0" err="1">
                <a:solidFill>
                  <a:schemeClr val="bg1"/>
                </a:solidFill>
              </a:rPr>
              <a:t>ChitForeman</a:t>
            </a:r>
            <a:r>
              <a:rPr lang="en-US" sz="1400" dirty="0">
                <a:solidFill>
                  <a:schemeClr val="bg1"/>
                </a:solidFill>
              </a:rPr>
              <a:t>).</a:t>
            </a:r>
          </a:p>
          <a:p>
            <a:pPr marL="285750" indent="-285750">
              <a:buFont typeface="Wingdings" panose="05000000000000000000" pitchFamily="2" charset="2"/>
              <a:buChar char="Ø"/>
            </a:pPr>
            <a:r>
              <a:rPr lang="en-US" sz="1400" dirty="0">
                <a:solidFill>
                  <a:schemeClr val="bg1"/>
                </a:solidFill>
              </a:rPr>
              <a:t>Telangana Government has adopted with Blockchain-based platform to work on Chit Funds known as “T-Chits”.</a:t>
            </a:r>
          </a:p>
        </p:txBody>
      </p:sp>
    </p:spTree>
    <p:extLst>
      <p:ext uri="{BB962C8B-B14F-4D97-AF65-F5344CB8AC3E}">
        <p14:creationId xmlns:p14="http://schemas.microsoft.com/office/powerpoint/2010/main" val="3902418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6">
            <a:extLst>
              <a:ext uri="{FF2B5EF4-FFF2-40B4-BE49-F238E27FC236}">
                <a16:creationId xmlns:a16="http://schemas.microsoft.com/office/drawing/2014/main" id="{572D588F-2860-B669-D068-4F6CF7205062}"/>
              </a:ext>
            </a:extLst>
          </p:cNvPr>
          <p:cNvSpPr/>
          <p:nvPr/>
        </p:nvSpPr>
        <p:spPr>
          <a:xfrm flipH="1">
            <a:off x="-22217" y="1215573"/>
            <a:ext cx="6677026" cy="2539010"/>
          </a:xfrm>
          <a:custGeom>
            <a:avLst/>
            <a:gdLst>
              <a:gd name="connsiteX0" fmla="*/ 0 w 5748337"/>
              <a:gd name="connsiteY0" fmla="*/ 0 h 2910855"/>
              <a:gd name="connsiteX1" fmla="*/ 5748337 w 5748337"/>
              <a:gd name="connsiteY1" fmla="*/ 0 h 2910855"/>
              <a:gd name="connsiteX2" fmla="*/ 5748337 w 5748337"/>
              <a:gd name="connsiteY2" fmla="*/ 2910855 h 2910855"/>
              <a:gd name="connsiteX3" fmla="*/ 0 w 5748337"/>
              <a:gd name="connsiteY3" fmla="*/ 2910855 h 2910855"/>
              <a:gd name="connsiteX4" fmla="*/ 0 w 5748337"/>
              <a:gd name="connsiteY4" fmla="*/ 0 h 2910855"/>
              <a:gd name="connsiteX0" fmla="*/ 0 w 5748337"/>
              <a:gd name="connsiteY0" fmla="*/ 0 h 2910855"/>
              <a:gd name="connsiteX1" fmla="*/ 5748337 w 5748337"/>
              <a:gd name="connsiteY1" fmla="*/ 0 h 2910855"/>
              <a:gd name="connsiteX2" fmla="*/ 5748337 w 5748337"/>
              <a:gd name="connsiteY2" fmla="*/ 2910855 h 2910855"/>
              <a:gd name="connsiteX3" fmla="*/ 357187 w 5748337"/>
              <a:gd name="connsiteY3" fmla="*/ 2053605 h 2910855"/>
              <a:gd name="connsiteX4" fmla="*/ 0 w 5748337"/>
              <a:gd name="connsiteY4" fmla="*/ 0 h 2910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8337" h="2910855">
                <a:moveTo>
                  <a:pt x="0" y="0"/>
                </a:moveTo>
                <a:lnTo>
                  <a:pt x="5748337" y="0"/>
                </a:lnTo>
                <a:lnTo>
                  <a:pt x="5748337" y="2910855"/>
                </a:lnTo>
                <a:lnTo>
                  <a:pt x="357187" y="2053605"/>
                </a:lnTo>
                <a:lnTo>
                  <a:pt x="0" y="0"/>
                </a:lnTo>
                <a:close/>
              </a:path>
            </a:pathLst>
          </a:custGeom>
          <a:solidFill>
            <a:srgbClr val="00206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Univers for KPMG" panose="020B0603020202020204" pitchFamily="34" charset="0"/>
            </a:endParaRPr>
          </a:p>
        </p:txBody>
      </p:sp>
      <p:sp>
        <p:nvSpPr>
          <p:cNvPr id="5" name="Title 1">
            <a:extLst>
              <a:ext uri="{FF2B5EF4-FFF2-40B4-BE49-F238E27FC236}">
                <a16:creationId xmlns:a16="http://schemas.microsoft.com/office/drawing/2014/main" id="{DB92A878-DAD3-3679-B8C7-BFAEC9C44129}"/>
              </a:ext>
            </a:extLst>
          </p:cNvPr>
          <p:cNvSpPr>
            <a:spLocks noGrp="1"/>
          </p:cNvSpPr>
          <p:nvPr>
            <p:ph type="title"/>
          </p:nvPr>
        </p:nvSpPr>
        <p:spPr>
          <a:xfrm>
            <a:off x="838200" y="11050"/>
            <a:ext cx="10515600" cy="734804"/>
          </a:xfrm>
        </p:spPr>
        <p:txBody>
          <a:bodyPr/>
          <a:lstStyle/>
          <a:p>
            <a:r>
              <a:rPr lang="en-US" dirty="0"/>
              <a:t>Solution Statement(To Be)</a:t>
            </a:r>
            <a:endParaRPr lang="en-GB" dirty="0"/>
          </a:p>
        </p:txBody>
      </p:sp>
      <p:sp>
        <p:nvSpPr>
          <p:cNvPr id="6" name="Rectangle: Rounded Corners 5">
            <a:extLst>
              <a:ext uri="{FF2B5EF4-FFF2-40B4-BE49-F238E27FC236}">
                <a16:creationId xmlns:a16="http://schemas.microsoft.com/office/drawing/2014/main" id="{C2F53401-5FB6-F835-B1BC-079C8DEDF3E2}"/>
              </a:ext>
            </a:extLst>
          </p:cNvPr>
          <p:cNvSpPr/>
          <p:nvPr/>
        </p:nvSpPr>
        <p:spPr>
          <a:xfrm>
            <a:off x="1170203" y="1036218"/>
            <a:ext cx="3409430" cy="39019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2060"/>
                </a:solidFill>
                <a:latin typeface="Univers for KPMG" panose="020B0603020202020204" pitchFamily="34" charset="0"/>
              </a:rPr>
              <a:t>Proposed Solution</a:t>
            </a:r>
          </a:p>
        </p:txBody>
      </p:sp>
      <p:sp>
        <p:nvSpPr>
          <p:cNvPr id="7" name="TextBox 6">
            <a:extLst>
              <a:ext uri="{FF2B5EF4-FFF2-40B4-BE49-F238E27FC236}">
                <a16:creationId xmlns:a16="http://schemas.microsoft.com/office/drawing/2014/main" id="{FE296FFF-1D86-30CD-1302-1BC808445263}"/>
              </a:ext>
            </a:extLst>
          </p:cNvPr>
          <p:cNvSpPr txBox="1"/>
          <p:nvPr/>
        </p:nvSpPr>
        <p:spPr>
          <a:xfrm>
            <a:off x="-99678" y="1928887"/>
            <a:ext cx="6295097" cy="830997"/>
          </a:xfrm>
          <a:prstGeom prst="rect">
            <a:avLst/>
          </a:prstGeom>
          <a:noFill/>
          <a:ln>
            <a:noFill/>
            <a:prstDash val="dash"/>
          </a:ln>
        </p:spPr>
        <p:txBody>
          <a:bodyPr wrap="square" lIns="182880" tIns="91440" rIns="182880" bIns="91440" rtlCol="0" anchor="ctr">
            <a:spAutoFit/>
          </a:bodyPr>
          <a:lstStyle/>
          <a:p>
            <a:pPr marL="171450" lvl="0" indent="-171450" algn="just">
              <a:buFont typeface="Wingdings" panose="05000000000000000000" pitchFamily="2" charset="2"/>
              <a:buChar char="v"/>
              <a:defRPr/>
            </a:pPr>
            <a:r>
              <a:rPr lang="en-US" sz="1400" b="1" dirty="0">
                <a:solidFill>
                  <a:schemeClr val="bg2"/>
                </a:solidFill>
                <a:latin typeface="Univers for KPMG" panose="020B0603020202020204" pitchFamily="34" charset="0"/>
              </a:rPr>
              <a:t> The data related to the Chit Group and the Foreman can be viewed and shared by all the members of the group, thereby Fraud can be avoided and Trust factor can be built.</a:t>
            </a:r>
          </a:p>
        </p:txBody>
      </p:sp>
      <p:sp>
        <p:nvSpPr>
          <p:cNvPr id="8" name="Rectangle 7">
            <a:extLst>
              <a:ext uri="{FF2B5EF4-FFF2-40B4-BE49-F238E27FC236}">
                <a16:creationId xmlns:a16="http://schemas.microsoft.com/office/drawing/2014/main" id="{5E076E16-0D1C-CA8D-10A3-FC9117EDC39D}"/>
              </a:ext>
            </a:extLst>
          </p:cNvPr>
          <p:cNvSpPr/>
          <p:nvPr/>
        </p:nvSpPr>
        <p:spPr>
          <a:xfrm>
            <a:off x="7158539" y="1693801"/>
            <a:ext cx="3984728" cy="504972"/>
          </a:xfrm>
          <a:prstGeom prst="rect">
            <a:avLst/>
          </a:prstGeom>
          <a:noFill/>
          <a:ln w="12700" cap="flat" cmpd="sng" algn="ctr">
            <a:noFill/>
            <a:prstDash val="solid"/>
            <a:miter lim="800000"/>
          </a:ln>
          <a:effectLst/>
        </p:spPr>
        <p:txBody>
          <a:bodyPr lIns="54610" tIns="54610" rIns="54610" bIns="54610" rtlCol="0" anchor="ctr"/>
          <a:lstStyle/>
          <a:p>
            <a:pPr lvl="0" indent="-219456">
              <a:spcAft>
                <a:spcPts val="300"/>
              </a:spcAft>
              <a:defRPr/>
            </a:pPr>
            <a:r>
              <a:rPr lang="en-US" sz="1500" b="1" kern="0" dirty="0">
                <a:solidFill>
                  <a:srgbClr val="6D2077"/>
                </a:solidFill>
                <a:latin typeface="Univers for KPMG" panose="020B0603020202020204" pitchFamily="34" charset="0"/>
                <a:cs typeface="Arial" panose="020B0604020202020204" pitchFamily="34" charset="0"/>
              </a:rPr>
              <a:t>The System of funding being an online process can be easily tracked compared to the traditional Chit Fund approach</a:t>
            </a:r>
            <a:endParaRPr lang="en-US" sz="1500" kern="0" dirty="0">
              <a:solidFill>
                <a:srgbClr val="6D2077"/>
              </a:solidFill>
              <a:latin typeface="Univers for KPMG" panose="020B0603020202020204" pitchFamily="34" charset="0"/>
              <a:cs typeface="Arial" panose="020B0604020202020204" pitchFamily="34" charset="0"/>
            </a:endParaRPr>
          </a:p>
        </p:txBody>
      </p:sp>
      <p:grpSp>
        <p:nvGrpSpPr>
          <p:cNvPr id="12" name="Group 11">
            <a:extLst>
              <a:ext uri="{FF2B5EF4-FFF2-40B4-BE49-F238E27FC236}">
                <a16:creationId xmlns:a16="http://schemas.microsoft.com/office/drawing/2014/main" id="{16A50CB0-399A-E0A2-19E4-EBF9A58733C7}"/>
              </a:ext>
            </a:extLst>
          </p:cNvPr>
          <p:cNvGrpSpPr/>
          <p:nvPr/>
        </p:nvGrpSpPr>
        <p:grpSpPr>
          <a:xfrm>
            <a:off x="10503586" y="1708882"/>
            <a:ext cx="1688413" cy="3440236"/>
            <a:chOff x="10503586" y="1708882"/>
            <a:chExt cx="1688413" cy="3440236"/>
          </a:xfrm>
        </p:grpSpPr>
        <p:grpSp>
          <p:nvGrpSpPr>
            <p:cNvPr id="13" name="Group 12">
              <a:extLst>
                <a:ext uri="{FF2B5EF4-FFF2-40B4-BE49-F238E27FC236}">
                  <a16:creationId xmlns:a16="http://schemas.microsoft.com/office/drawing/2014/main" id="{C9FC96C3-04F4-0DB2-123A-65FDD3D785DC}"/>
                </a:ext>
              </a:extLst>
            </p:cNvPr>
            <p:cNvGrpSpPr/>
            <p:nvPr/>
          </p:nvGrpSpPr>
          <p:grpSpPr>
            <a:xfrm flipH="1">
              <a:off x="10503586" y="1708882"/>
              <a:ext cx="1688413" cy="3440236"/>
              <a:chOff x="9652001" y="1277177"/>
              <a:chExt cx="1688413" cy="3440236"/>
            </a:xfrm>
          </p:grpSpPr>
          <p:sp>
            <p:nvSpPr>
              <p:cNvPr id="25" name="Freeform 7">
                <a:extLst>
                  <a:ext uri="{FF2B5EF4-FFF2-40B4-BE49-F238E27FC236}">
                    <a16:creationId xmlns:a16="http://schemas.microsoft.com/office/drawing/2014/main" id="{779747E6-3A83-937E-D445-06A132EDA032}"/>
                  </a:ext>
                </a:extLst>
              </p:cNvPr>
              <p:cNvSpPr>
                <a:spLocks/>
              </p:cNvSpPr>
              <p:nvPr/>
            </p:nvSpPr>
            <p:spPr bwMode="auto">
              <a:xfrm>
                <a:off x="9652001" y="1432350"/>
                <a:ext cx="1178343" cy="3105853"/>
              </a:xfrm>
              <a:custGeom>
                <a:avLst/>
                <a:gdLst/>
                <a:ahLst/>
                <a:cxnLst>
                  <a:cxn ang="0">
                    <a:pos x="0" y="0"/>
                  </a:cxn>
                  <a:cxn ang="0">
                    <a:pos x="0" y="1089"/>
                  </a:cxn>
                  <a:cxn ang="0">
                    <a:pos x="544" y="544"/>
                  </a:cxn>
                  <a:cxn ang="0">
                    <a:pos x="0" y="0"/>
                  </a:cxn>
                </a:cxnLst>
                <a:rect l="0" t="0" r="r" b="b"/>
                <a:pathLst>
                  <a:path w="544" h="1089">
                    <a:moveTo>
                      <a:pt x="0" y="0"/>
                    </a:moveTo>
                    <a:cubicBezTo>
                      <a:pt x="0" y="1089"/>
                      <a:pt x="0" y="1089"/>
                      <a:pt x="0" y="1089"/>
                    </a:cubicBezTo>
                    <a:cubicBezTo>
                      <a:pt x="301" y="1089"/>
                      <a:pt x="544" y="845"/>
                      <a:pt x="544" y="544"/>
                    </a:cubicBezTo>
                    <a:cubicBezTo>
                      <a:pt x="544" y="244"/>
                      <a:pt x="301" y="0"/>
                      <a:pt x="0" y="0"/>
                    </a:cubicBezTo>
                    <a:close/>
                  </a:path>
                </a:pathLst>
              </a:custGeom>
              <a:gradFill flip="none" rotWithShape="1">
                <a:gsLst>
                  <a:gs pos="0">
                    <a:srgbClr val="6D2077">
                      <a:shade val="30000"/>
                      <a:satMod val="115000"/>
                    </a:srgbClr>
                  </a:gs>
                  <a:gs pos="50000">
                    <a:srgbClr val="6D2077">
                      <a:shade val="67500"/>
                      <a:satMod val="115000"/>
                    </a:srgbClr>
                  </a:gs>
                  <a:gs pos="100000">
                    <a:srgbClr val="6D2077">
                      <a:shade val="100000"/>
                      <a:satMod val="115000"/>
                    </a:srgbClr>
                  </a:gs>
                </a:gsLst>
                <a:lin ang="5400000" scaled="1"/>
                <a:tileRect/>
              </a:gradFill>
              <a:ln w="9525">
                <a:noFill/>
                <a:round/>
                <a:headEnd/>
                <a:tailEnd/>
              </a:ln>
            </p:spPr>
            <p:txBody>
              <a:bodyPr vert="horz" wrap="square" lIns="84406" tIns="42203" rIns="84406" bIns="42203"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300"/>
                  </a:spcAft>
                  <a:buClrTx/>
                  <a:buSzTx/>
                  <a:buFontTx/>
                  <a:buNone/>
                  <a:tabLst/>
                  <a:defRPr/>
                </a:pPr>
                <a:r>
                  <a:rPr kumimoji="0" lang="en-GB" sz="1600" b="1" i="0" u="none" strike="noStrike" kern="0" cap="none" spc="0" normalizeH="0" baseline="0" noProof="0" dirty="0">
                    <a:ln>
                      <a:noFill/>
                    </a:ln>
                    <a:solidFill>
                      <a:prstClr val="white"/>
                    </a:solidFill>
                    <a:effectLst/>
                    <a:uLnTx/>
                    <a:uFillTx/>
                    <a:latin typeface="Univers for KPMG" panose="020B0603020202020204" pitchFamily="34" charset="0"/>
                    <a:cs typeface="Arial" panose="020B0604020202020204" pitchFamily="34" charset="0"/>
                  </a:rPr>
                  <a:t>Benefits of Solution </a:t>
                </a:r>
              </a:p>
            </p:txBody>
          </p:sp>
          <p:sp>
            <p:nvSpPr>
              <p:cNvPr id="26" name="Freeform 6">
                <a:extLst>
                  <a:ext uri="{FF2B5EF4-FFF2-40B4-BE49-F238E27FC236}">
                    <a16:creationId xmlns:a16="http://schemas.microsoft.com/office/drawing/2014/main" id="{E53ED806-A744-7F80-257D-201C2C24511C}"/>
                  </a:ext>
                </a:extLst>
              </p:cNvPr>
              <p:cNvSpPr>
                <a:spLocks/>
              </p:cNvSpPr>
              <p:nvPr/>
            </p:nvSpPr>
            <p:spPr bwMode="auto">
              <a:xfrm>
                <a:off x="10294472" y="1277177"/>
                <a:ext cx="941547" cy="3440236"/>
              </a:xfrm>
              <a:custGeom>
                <a:avLst/>
                <a:gdLst/>
                <a:ahLst/>
                <a:cxnLst>
                  <a:cxn ang="0">
                    <a:pos x="2" y="1205"/>
                  </a:cxn>
                  <a:cxn ang="0">
                    <a:pos x="385" y="602"/>
                  </a:cxn>
                  <a:cxn ang="0">
                    <a:pos x="2" y="0"/>
                  </a:cxn>
                  <a:cxn ang="0">
                    <a:pos x="349" y="602"/>
                  </a:cxn>
                  <a:cxn ang="0">
                    <a:pos x="0" y="1206"/>
                  </a:cxn>
                </a:cxnLst>
                <a:rect l="0" t="0" r="r" b="b"/>
                <a:pathLst>
                  <a:path w="385" h="1206">
                    <a:moveTo>
                      <a:pt x="2" y="1205"/>
                    </a:moveTo>
                    <a:cubicBezTo>
                      <a:pt x="217" y="1104"/>
                      <a:pt x="385" y="860"/>
                      <a:pt x="385" y="602"/>
                    </a:cubicBezTo>
                    <a:cubicBezTo>
                      <a:pt x="385" y="345"/>
                      <a:pt x="217" y="101"/>
                      <a:pt x="2" y="0"/>
                    </a:cubicBezTo>
                    <a:cubicBezTo>
                      <a:pt x="210" y="120"/>
                      <a:pt x="349" y="345"/>
                      <a:pt x="349" y="602"/>
                    </a:cubicBezTo>
                    <a:cubicBezTo>
                      <a:pt x="349" y="861"/>
                      <a:pt x="209" y="1086"/>
                      <a:pt x="0" y="1206"/>
                    </a:cubicBezTo>
                  </a:path>
                </a:pathLst>
              </a:custGeom>
              <a:gradFill flip="none" rotWithShape="1">
                <a:gsLst>
                  <a:gs pos="0">
                    <a:srgbClr val="6D2077">
                      <a:lumMod val="40000"/>
                      <a:lumOff val="60000"/>
                      <a:shade val="30000"/>
                      <a:satMod val="115000"/>
                    </a:srgbClr>
                  </a:gs>
                  <a:gs pos="50000">
                    <a:srgbClr val="6D2077">
                      <a:lumMod val="40000"/>
                      <a:lumOff val="60000"/>
                      <a:shade val="67500"/>
                      <a:satMod val="115000"/>
                    </a:srgbClr>
                  </a:gs>
                  <a:gs pos="100000">
                    <a:srgbClr val="6D2077">
                      <a:lumMod val="40000"/>
                      <a:lumOff val="60000"/>
                      <a:shade val="100000"/>
                      <a:satMod val="115000"/>
                    </a:srgbClr>
                  </a:gs>
                </a:gsLst>
                <a:lin ang="10800000" scaled="1"/>
                <a:tileRect/>
              </a:gradFill>
              <a:ln w="9525">
                <a:noFill/>
                <a:round/>
                <a:headEnd/>
                <a:tailEnd/>
              </a:ln>
            </p:spPr>
            <p:txBody>
              <a:bodyPr vert="horz" wrap="square" lIns="84406" tIns="42203" rIns="84406" bIns="42203"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300"/>
                  </a:spcAft>
                  <a:buClrTx/>
                  <a:buSzTx/>
                  <a:buFontTx/>
                  <a:buNone/>
                  <a:tabLst/>
                  <a:defRPr/>
                </a:pPr>
                <a:endParaRPr kumimoji="0" lang="en-GB" sz="12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sp>
            <p:nvSpPr>
              <p:cNvPr id="27" name="Oval 26">
                <a:extLst>
                  <a:ext uri="{FF2B5EF4-FFF2-40B4-BE49-F238E27FC236}">
                    <a16:creationId xmlns:a16="http://schemas.microsoft.com/office/drawing/2014/main" id="{057DC7DF-736F-0B5A-A6E7-54FB9AE0F083}"/>
                  </a:ext>
                </a:extLst>
              </p:cNvPr>
              <p:cNvSpPr/>
              <p:nvPr/>
            </p:nvSpPr>
            <p:spPr>
              <a:xfrm>
                <a:off x="10834389" y="3485173"/>
                <a:ext cx="444645" cy="444645"/>
              </a:xfrm>
              <a:prstGeom prst="ellipse">
                <a:avLst/>
              </a:prstGeom>
              <a:solidFill>
                <a:srgbClr val="00A3A1">
                  <a:lumMod val="75000"/>
                </a:srgbClr>
              </a:solidFill>
              <a:ln w="12700" cap="flat" cmpd="sng" algn="ctr">
                <a:noFill/>
                <a:prstDash val="solid"/>
                <a:miter lim="800000"/>
              </a:ln>
              <a:effectLst/>
            </p:spPr>
            <p:txBody>
              <a:bodyPr wrap="square" lIns="0" tIns="0" rIns="0" bIns="0" rtlCol="0" anchor="ctr"/>
              <a:lstStyle/>
              <a:p>
                <a:pPr marL="0" marR="0" lvl="0" indent="0" algn="ctr" defTabSz="914400" eaLnBrk="1" fontAlgn="auto" latinLnBrk="0" hangingPunct="1">
                  <a:lnSpc>
                    <a:spcPct val="100000"/>
                  </a:lnSpc>
                  <a:spcBef>
                    <a:spcPts val="0"/>
                  </a:spcBef>
                  <a:spcAft>
                    <a:spcPts val="300"/>
                  </a:spcAft>
                  <a:buClrTx/>
                  <a:buSzTx/>
                  <a:buFontTx/>
                  <a:buNone/>
                  <a:tabLst/>
                  <a:defRPr/>
                </a:pPr>
                <a:endParaRPr kumimoji="0" lang="en-US" sz="800" b="1" i="0" u="none" strike="noStrike" kern="0" cap="none" spc="0" normalizeH="0" baseline="0" noProof="0">
                  <a:ln>
                    <a:noFill/>
                  </a:ln>
                  <a:solidFill>
                    <a:srgbClr val="FFFFFF"/>
                  </a:solidFill>
                  <a:effectLst/>
                  <a:uLnTx/>
                  <a:uFillTx/>
                  <a:latin typeface="Univers for KPMG" panose="020B0603020202020204" pitchFamily="34" charset="0"/>
                  <a:ea typeface="+mn-ea"/>
                  <a:cs typeface="Arial" panose="020B0604020202020204" pitchFamily="34" charset="0"/>
                </a:endParaRPr>
              </a:p>
            </p:txBody>
          </p:sp>
          <p:sp>
            <p:nvSpPr>
              <p:cNvPr id="28" name="Oval 27">
                <a:extLst>
                  <a:ext uri="{FF2B5EF4-FFF2-40B4-BE49-F238E27FC236}">
                    <a16:creationId xmlns:a16="http://schemas.microsoft.com/office/drawing/2014/main" id="{A1F88716-4C29-69EB-2471-C6FDBB20B58C}"/>
                  </a:ext>
                </a:extLst>
              </p:cNvPr>
              <p:cNvSpPr/>
              <p:nvPr/>
            </p:nvSpPr>
            <p:spPr>
              <a:xfrm>
                <a:off x="10895769" y="2462336"/>
                <a:ext cx="444645" cy="444645"/>
              </a:xfrm>
              <a:prstGeom prst="ellipse">
                <a:avLst/>
              </a:prstGeom>
              <a:solidFill>
                <a:srgbClr val="005EB8">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30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Univers for KPMG" panose="020B0603020202020204" pitchFamily="34" charset="0"/>
                  <a:ea typeface="+mn-ea"/>
                  <a:cs typeface="Arial" panose="020B0604020202020204" pitchFamily="34" charset="0"/>
                </a:endParaRPr>
              </a:p>
            </p:txBody>
          </p:sp>
          <p:sp>
            <p:nvSpPr>
              <p:cNvPr id="29" name="Oval 28">
                <a:extLst>
                  <a:ext uri="{FF2B5EF4-FFF2-40B4-BE49-F238E27FC236}">
                    <a16:creationId xmlns:a16="http://schemas.microsoft.com/office/drawing/2014/main" id="{CBB628C0-0DAA-86F6-2176-C2560ECE6F56}"/>
                  </a:ext>
                </a:extLst>
              </p:cNvPr>
              <p:cNvSpPr/>
              <p:nvPr/>
            </p:nvSpPr>
            <p:spPr>
              <a:xfrm>
                <a:off x="10472530" y="1363395"/>
                <a:ext cx="444645" cy="444645"/>
              </a:xfrm>
              <a:prstGeom prst="ellipse">
                <a:avLst/>
              </a:prstGeom>
              <a:solidFill>
                <a:srgbClr val="6D207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30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Univers for KPMG" panose="020B0603020202020204" pitchFamily="34" charset="0"/>
                  <a:ea typeface="+mn-ea"/>
                  <a:cs typeface="Arial" panose="020B0604020202020204" pitchFamily="34" charset="0"/>
                </a:endParaRPr>
              </a:p>
            </p:txBody>
          </p:sp>
          <p:sp>
            <p:nvSpPr>
              <p:cNvPr id="30" name="Oval 29">
                <a:extLst>
                  <a:ext uri="{FF2B5EF4-FFF2-40B4-BE49-F238E27FC236}">
                    <a16:creationId xmlns:a16="http://schemas.microsoft.com/office/drawing/2014/main" id="{B4B66661-DE90-B09C-201C-CE91E04B5B23}"/>
                  </a:ext>
                </a:extLst>
              </p:cNvPr>
              <p:cNvSpPr/>
              <p:nvPr/>
            </p:nvSpPr>
            <p:spPr>
              <a:xfrm>
                <a:off x="10389744" y="4248731"/>
                <a:ext cx="444645" cy="444645"/>
              </a:xfrm>
              <a:prstGeom prst="ellipse">
                <a:avLst/>
              </a:prstGeom>
              <a:solidFill>
                <a:srgbClr val="00338D">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30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Univers for KPMG" panose="020B0603020202020204" pitchFamily="34" charset="0"/>
                  <a:ea typeface="+mn-ea"/>
                  <a:cs typeface="Arial" panose="020B0604020202020204" pitchFamily="34" charset="0"/>
                </a:endParaRPr>
              </a:p>
            </p:txBody>
          </p:sp>
        </p:grpSp>
        <p:sp>
          <p:nvSpPr>
            <p:cNvPr id="14" name="Freeform 69">
              <a:extLst>
                <a:ext uri="{FF2B5EF4-FFF2-40B4-BE49-F238E27FC236}">
                  <a16:creationId xmlns:a16="http://schemas.microsoft.com/office/drawing/2014/main" id="{8CB469FB-751F-A1E6-8063-E27378229CCD}"/>
                </a:ext>
              </a:extLst>
            </p:cNvPr>
            <p:cNvSpPr>
              <a:spLocks noEditPoints="1"/>
            </p:cNvSpPr>
            <p:nvPr/>
          </p:nvSpPr>
          <p:spPr bwMode="auto">
            <a:xfrm>
              <a:off x="11029715" y="4771612"/>
              <a:ext cx="407222" cy="233002"/>
            </a:xfrm>
            <a:custGeom>
              <a:avLst/>
              <a:gdLst>
                <a:gd name="T0" fmla="*/ 63 w 1268"/>
                <a:gd name="T1" fmla="*/ 759 h 866"/>
                <a:gd name="T2" fmla="*/ 2 w 1268"/>
                <a:gd name="T3" fmla="*/ 707 h 866"/>
                <a:gd name="T4" fmla="*/ 20 w 1268"/>
                <a:gd name="T5" fmla="*/ 591 h 866"/>
                <a:gd name="T6" fmla="*/ 164 w 1268"/>
                <a:gd name="T7" fmla="*/ 512 h 866"/>
                <a:gd name="T8" fmla="*/ 170 w 1268"/>
                <a:gd name="T9" fmla="*/ 438 h 866"/>
                <a:gd name="T10" fmla="*/ 148 w 1268"/>
                <a:gd name="T11" fmla="*/ 386 h 866"/>
                <a:gd name="T12" fmla="*/ 121 w 1268"/>
                <a:gd name="T13" fmla="*/ 340 h 866"/>
                <a:gd name="T14" fmla="*/ 126 w 1268"/>
                <a:gd name="T15" fmla="*/ 289 h 866"/>
                <a:gd name="T16" fmla="*/ 147 w 1268"/>
                <a:gd name="T17" fmla="*/ 289 h 866"/>
                <a:gd name="T18" fmla="*/ 156 w 1268"/>
                <a:gd name="T19" fmla="*/ 162 h 866"/>
                <a:gd name="T20" fmla="*/ 257 w 1268"/>
                <a:gd name="T21" fmla="*/ 94 h 866"/>
                <a:gd name="T22" fmla="*/ 333 w 1268"/>
                <a:gd name="T23" fmla="*/ 109 h 866"/>
                <a:gd name="T24" fmla="*/ 400 w 1268"/>
                <a:gd name="T25" fmla="*/ 210 h 866"/>
                <a:gd name="T26" fmla="*/ 400 w 1268"/>
                <a:gd name="T27" fmla="*/ 292 h 866"/>
                <a:gd name="T28" fmla="*/ 425 w 1268"/>
                <a:gd name="T29" fmla="*/ 301 h 866"/>
                <a:gd name="T30" fmla="*/ 412 w 1268"/>
                <a:gd name="T31" fmla="*/ 368 h 866"/>
                <a:gd name="T32" fmla="*/ 390 w 1268"/>
                <a:gd name="T33" fmla="*/ 386 h 866"/>
                <a:gd name="T34" fmla="*/ 361 w 1268"/>
                <a:gd name="T35" fmla="*/ 473 h 866"/>
                <a:gd name="T36" fmla="*/ 422 w 1268"/>
                <a:gd name="T37" fmla="*/ 548 h 866"/>
                <a:gd name="T38" fmla="*/ 304 w 1268"/>
                <a:gd name="T39" fmla="*/ 632 h 866"/>
                <a:gd name="T40" fmla="*/ 1252 w 1268"/>
                <a:gd name="T41" fmla="*/ 609 h 866"/>
                <a:gd name="T42" fmla="*/ 1137 w 1268"/>
                <a:gd name="T43" fmla="*/ 543 h 866"/>
                <a:gd name="T44" fmla="*/ 1117 w 1268"/>
                <a:gd name="T45" fmla="*/ 488 h 866"/>
                <a:gd name="T46" fmla="*/ 1219 w 1268"/>
                <a:gd name="T47" fmla="*/ 445 h 866"/>
                <a:gd name="T48" fmla="*/ 1227 w 1268"/>
                <a:gd name="T49" fmla="*/ 400 h 866"/>
                <a:gd name="T50" fmla="*/ 1182 w 1268"/>
                <a:gd name="T51" fmla="*/ 311 h 866"/>
                <a:gd name="T52" fmla="*/ 1134 w 1268"/>
                <a:gd name="T53" fmla="*/ 171 h 866"/>
                <a:gd name="T54" fmla="*/ 1009 w 1268"/>
                <a:gd name="T55" fmla="*/ 135 h 866"/>
                <a:gd name="T56" fmla="*/ 912 w 1268"/>
                <a:gd name="T57" fmla="*/ 214 h 866"/>
                <a:gd name="T58" fmla="*/ 869 w 1268"/>
                <a:gd name="T59" fmla="*/ 378 h 866"/>
                <a:gd name="T60" fmla="*/ 828 w 1268"/>
                <a:gd name="T61" fmla="*/ 424 h 866"/>
                <a:gd name="T62" fmla="*/ 917 w 1268"/>
                <a:gd name="T63" fmla="*/ 469 h 866"/>
                <a:gd name="T64" fmla="*/ 956 w 1268"/>
                <a:gd name="T65" fmla="*/ 522 h 866"/>
                <a:gd name="T66" fmla="*/ 962 w 1268"/>
                <a:gd name="T67" fmla="*/ 593 h 866"/>
                <a:gd name="T68" fmla="*/ 1018 w 1268"/>
                <a:gd name="T69" fmla="*/ 718 h 866"/>
                <a:gd name="T70" fmla="*/ 1200 w 1268"/>
                <a:gd name="T71" fmla="*/ 754 h 866"/>
                <a:gd name="T72" fmla="*/ 1267 w 1268"/>
                <a:gd name="T73" fmla="*/ 705 h 866"/>
                <a:gd name="T74" fmla="*/ 933 w 1268"/>
                <a:gd name="T75" fmla="*/ 607 h 866"/>
                <a:gd name="T76" fmla="*/ 766 w 1268"/>
                <a:gd name="T77" fmla="*/ 506 h 866"/>
                <a:gd name="T78" fmla="*/ 798 w 1268"/>
                <a:gd name="T79" fmla="*/ 379 h 866"/>
                <a:gd name="T80" fmla="*/ 823 w 1268"/>
                <a:gd name="T81" fmla="*/ 367 h 866"/>
                <a:gd name="T82" fmla="*/ 849 w 1268"/>
                <a:gd name="T83" fmla="*/ 285 h 866"/>
                <a:gd name="T84" fmla="*/ 826 w 1268"/>
                <a:gd name="T85" fmla="*/ 254 h 866"/>
                <a:gd name="T86" fmla="*/ 819 w 1268"/>
                <a:gd name="T87" fmla="*/ 124 h 866"/>
                <a:gd name="T88" fmla="*/ 704 w 1268"/>
                <a:gd name="T89" fmla="*/ 7 h 866"/>
                <a:gd name="T90" fmla="*/ 551 w 1268"/>
                <a:gd name="T91" fmla="*/ 29 h 866"/>
                <a:gd name="T92" fmla="*/ 474 w 1268"/>
                <a:gd name="T93" fmla="*/ 176 h 866"/>
                <a:gd name="T94" fmla="*/ 473 w 1268"/>
                <a:gd name="T95" fmla="*/ 254 h 866"/>
                <a:gd name="T96" fmla="*/ 455 w 1268"/>
                <a:gd name="T97" fmla="*/ 294 h 866"/>
                <a:gd name="T98" fmla="*/ 481 w 1268"/>
                <a:gd name="T99" fmla="*/ 371 h 866"/>
                <a:gd name="T100" fmla="*/ 506 w 1268"/>
                <a:gd name="T101" fmla="*/ 378 h 866"/>
                <a:gd name="T102" fmla="*/ 533 w 1268"/>
                <a:gd name="T103" fmla="*/ 513 h 866"/>
                <a:gd name="T104" fmla="*/ 356 w 1268"/>
                <a:gd name="T105" fmla="*/ 615 h 866"/>
                <a:gd name="T106" fmla="*/ 308 w 1268"/>
                <a:gd name="T107" fmla="*/ 720 h 866"/>
                <a:gd name="T108" fmla="*/ 332 w 1268"/>
                <a:gd name="T109" fmla="*/ 829 h 866"/>
                <a:gd name="T110" fmla="*/ 544 w 1268"/>
                <a:gd name="T111" fmla="*/ 865 h 866"/>
                <a:gd name="T112" fmla="*/ 932 w 1268"/>
                <a:gd name="T113" fmla="*/ 847 h 866"/>
                <a:gd name="T114" fmla="*/ 992 w 1268"/>
                <a:gd name="T115" fmla="*/ 772 h 866"/>
                <a:gd name="T116" fmla="*/ 972 w 1268"/>
                <a:gd name="T117" fmla="*/ 644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68" h="866">
                  <a:moveTo>
                    <a:pt x="280" y="772"/>
                  </a:moveTo>
                  <a:lnTo>
                    <a:pt x="275" y="772"/>
                  </a:lnTo>
                  <a:lnTo>
                    <a:pt x="271" y="772"/>
                  </a:lnTo>
                  <a:lnTo>
                    <a:pt x="226" y="771"/>
                  </a:lnTo>
                  <a:lnTo>
                    <a:pt x="187" y="770"/>
                  </a:lnTo>
                  <a:lnTo>
                    <a:pt x="153" y="769"/>
                  </a:lnTo>
                  <a:lnTo>
                    <a:pt x="125" y="767"/>
                  </a:lnTo>
                  <a:lnTo>
                    <a:pt x="100" y="765"/>
                  </a:lnTo>
                  <a:lnTo>
                    <a:pt x="79" y="762"/>
                  </a:lnTo>
                  <a:lnTo>
                    <a:pt x="63" y="759"/>
                  </a:lnTo>
                  <a:lnTo>
                    <a:pt x="49" y="756"/>
                  </a:lnTo>
                  <a:lnTo>
                    <a:pt x="39" y="753"/>
                  </a:lnTo>
                  <a:lnTo>
                    <a:pt x="30" y="750"/>
                  </a:lnTo>
                  <a:lnTo>
                    <a:pt x="24" y="745"/>
                  </a:lnTo>
                  <a:lnTo>
                    <a:pt x="20" y="742"/>
                  </a:lnTo>
                  <a:lnTo>
                    <a:pt x="13" y="734"/>
                  </a:lnTo>
                  <a:lnTo>
                    <a:pt x="8" y="727"/>
                  </a:lnTo>
                  <a:lnTo>
                    <a:pt x="6" y="722"/>
                  </a:lnTo>
                  <a:lnTo>
                    <a:pt x="4" y="715"/>
                  </a:lnTo>
                  <a:lnTo>
                    <a:pt x="2" y="707"/>
                  </a:lnTo>
                  <a:lnTo>
                    <a:pt x="1" y="698"/>
                  </a:lnTo>
                  <a:lnTo>
                    <a:pt x="0" y="678"/>
                  </a:lnTo>
                  <a:lnTo>
                    <a:pt x="1" y="655"/>
                  </a:lnTo>
                  <a:lnTo>
                    <a:pt x="2" y="645"/>
                  </a:lnTo>
                  <a:lnTo>
                    <a:pt x="4" y="634"/>
                  </a:lnTo>
                  <a:lnTo>
                    <a:pt x="6" y="624"/>
                  </a:lnTo>
                  <a:lnTo>
                    <a:pt x="9" y="614"/>
                  </a:lnTo>
                  <a:lnTo>
                    <a:pt x="12" y="605"/>
                  </a:lnTo>
                  <a:lnTo>
                    <a:pt x="15" y="597"/>
                  </a:lnTo>
                  <a:lnTo>
                    <a:pt x="20" y="591"/>
                  </a:lnTo>
                  <a:lnTo>
                    <a:pt x="24" y="587"/>
                  </a:lnTo>
                  <a:lnTo>
                    <a:pt x="30" y="580"/>
                  </a:lnTo>
                  <a:lnTo>
                    <a:pt x="39" y="574"/>
                  </a:lnTo>
                  <a:lnTo>
                    <a:pt x="48" y="566"/>
                  </a:lnTo>
                  <a:lnTo>
                    <a:pt x="60" y="560"/>
                  </a:lnTo>
                  <a:lnTo>
                    <a:pt x="92" y="545"/>
                  </a:lnTo>
                  <a:lnTo>
                    <a:pt x="126" y="530"/>
                  </a:lnTo>
                  <a:lnTo>
                    <a:pt x="140" y="524"/>
                  </a:lnTo>
                  <a:lnTo>
                    <a:pt x="154" y="518"/>
                  </a:lnTo>
                  <a:lnTo>
                    <a:pt x="164" y="512"/>
                  </a:lnTo>
                  <a:lnTo>
                    <a:pt x="170" y="508"/>
                  </a:lnTo>
                  <a:lnTo>
                    <a:pt x="173" y="503"/>
                  </a:lnTo>
                  <a:lnTo>
                    <a:pt x="178" y="493"/>
                  </a:lnTo>
                  <a:lnTo>
                    <a:pt x="180" y="487"/>
                  </a:lnTo>
                  <a:lnTo>
                    <a:pt x="181" y="481"/>
                  </a:lnTo>
                  <a:lnTo>
                    <a:pt x="182" y="473"/>
                  </a:lnTo>
                  <a:lnTo>
                    <a:pt x="181" y="466"/>
                  </a:lnTo>
                  <a:lnTo>
                    <a:pt x="180" y="459"/>
                  </a:lnTo>
                  <a:lnTo>
                    <a:pt x="178" y="453"/>
                  </a:lnTo>
                  <a:lnTo>
                    <a:pt x="170" y="438"/>
                  </a:lnTo>
                  <a:lnTo>
                    <a:pt x="165" y="422"/>
                  </a:lnTo>
                  <a:lnTo>
                    <a:pt x="161" y="404"/>
                  </a:lnTo>
                  <a:lnTo>
                    <a:pt x="156" y="386"/>
                  </a:lnTo>
                  <a:lnTo>
                    <a:pt x="154" y="386"/>
                  </a:lnTo>
                  <a:lnTo>
                    <a:pt x="152" y="386"/>
                  </a:lnTo>
                  <a:lnTo>
                    <a:pt x="151" y="386"/>
                  </a:lnTo>
                  <a:lnTo>
                    <a:pt x="151" y="386"/>
                  </a:lnTo>
                  <a:lnTo>
                    <a:pt x="151" y="386"/>
                  </a:lnTo>
                  <a:lnTo>
                    <a:pt x="151" y="386"/>
                  </a:lnTo>
                  <a:lnTo>
                    <a:pt x="148" y="386"/>
                  </a:lnTo>
                  <a:lnTo>
                    <a:pt x="144" y="385"/>
                  </a:lnTo>
                  <a:lnTo>
                    <a:pt x="140" y="384"/>
                  </a:lnTo>
                  <a:lnTo>
                    <a:pt x="137" y="381"/>
                  </a:lnTo>
                  <a:lnTo>
                    <a:pt x="135" y="378"/>
                  </a:lnTo>
                  <a:lnTo>
                    <a:pt x="133" y="375"/>
                  </a:lnTo>
                  <a:lnTo>
                    <a:pt x="131" y="368"/>
                  </a:lnTo>
                  <a:lnTo>
                    <a:pt x="130" y="365"/>
                  </a:lnTo>
                  <a:lnTo>
                    <a:pt x="129" y="361"/>
                  </a:lnTo>
                  <a:lnTo>
                    <a:pt x="126" y="350"/>
                  </a:lnTo>
                  <a:lnTo>
                    <a:pt x="121" y="340"/>
                  </a:lnTo>
                  <a:lnTo>
                    <a:pt x="119" y="332"/>
                  </a:lnTo>
                  <a:lnTo>
                    <a:pt x="118" y="327"/>
                  </a:lnTo>
                  <a:lnTo>
                    <a:pt x="116" y="321"/>
                  </a:lnTo>
                  <a:lnTo>
                    <a:pt x="115" y="312"/>
                  </a:lnTo>
                  <a:lnTo>
                    <a:pt x="115" y="304"/>
                  </a:lnTo>
                  <a:lnTo>
                    <a:pt x="116" y="301"/>
                  </a:lnTo>
                  <a:lnTo>
                    <a:pt x="117" y="297"/>
                  </a:lnTo>
                  <a:lnTo>
                    <a:pt x="119" y="294"/>
                  </a:lnTo>
                  <a:lnTo>
                    <a:pt x="121" y="292"/>
                  </a:lnTo>
                  <a:lnTo>
                    <a:pt x="126" y="289"/>
                  </a:lnTo>
                  <a:lnTo>
                    <a:pt x="131" y="289"/>
                  </a:lnTo>
                  <a:lnTo>
                    <a:pt x="132" y="289"/>
                  </a:lnTo>
                  <a:lnTo>
                    <a:pt x="134" y="289"/>
                  </a:lnTo>
                  <a:lnTo>
                    <a:pt x="137" y="290"/>
                  </a:lnTo>
                  <a:lnTo>
                    <a:pt x="140" y="292"/>
                  </a:lnTo>
                  <a:lnTo>
                    <a:pt x="141" y="292"/>
                  </a:lnTo>
                  <a:lnTo>
                    <a:pt x="141" y="293"/>
                  </a:lnTo>
                  <a:lnTo>
                    <a:pt x="144" y="292"/>
                  </a:lnTo>
                  <a:lnTo>
                    <a:pt x="145" y="291"/>
                  </a:lnTo>
                  <a:lnTo>
                    <a:pt x="147" y="289"/>
                  </a:lnTo>
                  <a:lnTo>
                    <a:pt x="147" y="287"/>
                  </a:lnTo>
                  <a:lnTo>
                    <a:pt x="144" y="271"/>
                  </a:lnTo>
                  <a:lnTo>
                    <a:pt x="143" y="255"/>
                  </a:lnTo>
                  <a:lnTo>
                    <a:pt x="141" y="239"/>
                  </a:lnTo>
                  <a:lnTo>
                    <a:pt x="140" y="223"/>
                  </a:lnTo>
                  <a:lnTo>
                    <a:pt x="141" y="210"/>
                  </a:lnTo>
                  <a:lnTo>
                    <a:pt x="144" y="198"/>
                  </a:lnTo>
                  <a:lnTo>
                    <a:pt x="147" y="185"/>
                  </a:lnTo>
                  <a:lnTo>
                    <a:pt x="151" y="173"/>
                  </a:lnTo>
                  <a:lnTo>
                    <a:pt x="156" y="162"/>
                  </a:lnTo>
                  <a:lnTo>
                    <a:pt x="163" y="151"/>
                  </a:lnTo>
                  <a:lnTo>
                    <a:pt x="170" y="141"/>
                  </a:lnTo>
                  <a:lnTo>
                    <a:pt x="179" y="132"/>
                  </a:lnTo>
                  <a:lnTo>
                    <a:pt x="188" y="124"/>
                  </a:lnTo>
                  <a:lnTo>
                    <a:pt x="198" y="116"/>
                  </a:lnTo>
                  <a:lnTo>
                    <a:pt x="208" y="109"/>
                  </a:lnTo>
                  <a:lnTo>
                    <a:pt x="220" y="103"/>
                  </a:lnTo>
                  <a:lnTo>
                    <a:pt x="232" y="99"/>
                  </a:lnTo>
                  <a:lnTo>
                    <a:pt x="244" y="96"/>
                  </a:lnTo>
                  <a:lnTo>
                    <a:pt x="257" y="94"/>
                  </a:lnTo>
                  <a:lnTo>
                    <a:pt x="271" y="94"/>
                  </a:lnTo>
                  <a:lnTo>
                    <a:pt x="271" y="94"/>
                  </a:lnTo>
                  <a:lnTo>
                    <a:pt x="271" y="94"/>
                  </a:lnTo>
                  <a:lnTo>
                    <a:pt x="271" y="94"/>
                  </a:lnTo>
                  <a:lnTo>
                    <a:pt x="271" y="94"/>
                  </a:lnTo>
                  <a:lnTo>
                    <a:pt x="284" y="94"/>
                  </a:lnTo>
                  <a:lnTo>
                    <a:pt x="297" y="96"/>
                  </a:lnTo>
                  <a:lnTo>
                    <a:pt x="310" y="99"/>
                  </a:lnTo>
                  <a:lnTo>
                    <a:pt x="322" y="103"/>
                  </a:lnTo>
                  <a:lnTo>
                    <a:pt x="333" y="109"/>
                  </a:lnTo>
                  <a:lnTo>
                    <a:pt x="344" y="116"/>
                  </a:lnTo>
                  <a:lnTo>
                    <a:pt x="353" y="124"/>
                  </a:lnTo>
                  <a:lnTo>
                    <a:pt x="363" y="132"/>
                  </a:lnTo>
                  <a:lnTo>
                    <a:pt x="371" y="141"/>
                  </a:lnTo>
                  <a:lnTo>
                    <a:pt x="379" y="151"/>
                  </a:lnTo>
                  <a:lnTo>
                    <a:pt x="385" y="162"/>
                  </a:lnTo>
                  <a:lnTo>
                    <a:pt x="390" y="173"/>
                  </a:lnTo>
                  <a:lnTo>
                    <a:pt x="395" y="185"/>
                  </a:lnTo>
                  <a:lnTo>
                    <a:pt x="398" y="198"/>
                  </a:lnTo>
                  <a:lnTo>
                    <a:pt x="400" y="210"/>
                  </a:lnTo>
                  <a:lnTo>
                    <a:pt x="401" y="223"/>
                  </a:lnTo>
                  <a:lnTo>
                    <a:pt x="401" y="239"/>
                  </a:lnTo>
                  <a:lnTo>
                    <a:pt x="399" y="255"/>
                  </a:lnTo>
                  <a:lnTo>
                    <a:pt x="398" y="271"/>
                  </a:lnTo>
                  <a:lnTo>
                    <a:pt x="395" y="287"/>
                  </a:lnTo>
                  <a:lnTo>
                    <a:pt x="396" y="289"/>
                  </a:lnTo>
                  <a:lnTo>
                    <a:pt x="397" y="291"/>
                  </a:lnTo>
                  <a:lnTo>
                    <a:pt x="398" y="292"/>
                  </a:lnTo>
                  <a:lnTo>
                    <a:pt x="400" y="293"/>
                  </a:lnTo>
                  <a:lnTo>
                    <a:pt x="400" y="292"/>
                  </a:lnTo>
                  <a:lnTo>
                    <a:pt x="401" y="292"/>
                  </a:lnTo>
                  <a:lnTo>
                    <a:pt x="404" y="290"/>
                  </a:lnTo>
                  <a:lnTo>
                    <a:pt x="407" y="289"/>
                  </a:lnTo>
                  <a:lnTo>
                    <a:pt x="409" y="289"/>
                  </a:lnTo>
                  <a:lnTo>
                    <a:pt x="410" y="289"/>
                  </a:lnTo>
                  <a:lnTo>
                    <a:pt x="416" y="289"/>
                  </a:lnTo>
                  <a:lnTo>
                    <a:pt x="421" y="292"/>
                  </a:lnTo>
                  <a:lnTo>
                    <a:pt x="422" y="294"/>
                  </a:lnTo>
                  <a:lnTo>
                    <a:pt x="424" y="297"/>
                  </a:lnTo>
                  <a:lnTo>
                    <a:pt x="425" y="301"/>
                  </a:lnTo>
                  <a:lnTo>
                    <a:pt x="426" y="304"/>
                  </a:lnTo>
                  <a:lnTo>
                    <a:pt x="426" y="312"/>
                  </a:lnTo>
                  <a:lnTo>
                    <a:pt x="425" y="321"/>
                  </a:lnTo>
                  <a:lnTo>
                    <a:pt x="423" y="327"/>
                  </a:lnTo>
                  <a:lnTo>
                    <a:pt x="422" y="332"/>
                  </a:lnTo>
                  <a:lnTo>
                    <a:pt x="420" y="340"/>
                  </a:lnTo>
                  <a:lnTo>
                    <a:pt x="417" y="350"/>
                  </a:lnTo>
                  <a:lnTo>
                    <a:pt x="414" y="361"/>
                  </a:lnTo>
                  <a:lnTo>
                    <a:pt x="412" y="365"/>
                  </a:lnTo>
                  <a:lnTo>
                    <a:pt x="412" y="368"/>
                  </a:lnTo>
                  <a:lnTo>
                    <a:pt x="408" y="375"/>
                  </a:lnTo>
                  <a:lnTo>
                    <a:pt x="406" y="378"/>
                  </a:lnTo>
                  <a:lnTo>
                    <a:pt x="404" y="381"/>
                  </a:lnTo>
                  <a:lnTo>
                    <a:pt x="401" y="384"/>
                  </a:lnTo>
                  <a:lnTo>
                    <a:pt x="398" y="385"/>
                  </a:lnTo>
                  <a:lnTo>
                    <a:pt x="394" y="386"/>
                  </a:lnTo>
                  <a:lnTo>
                    <a:pt x="390" y="386"/>
                  </a:lnTo>
                  <a:lnTo>
                    <a:pt x="390" y="386"/>
                  </a:lnTo>
                  <a:lnTo>
                    <a:pt x="390" y="386"/>
                  </a:lnTo>
                  <a:lnTo>
                    <a:pt x="390" y="386"/>
                  </a:lnTo>
                  <a:lnTo>
                    <a:pt x="390" y="386"/>
                  </a:lnTo>
                  <a:lnTo>
                    <a:pt x="387" y="386"/>
                  </a:lnTo>
                  <a:lnTo>
                    <a:pt x="385" y="386"/>
                  </a:lnTo>
                  <a:lnTo>
                    <a:pt x="381" y="404"/>
                  </a:lnTo>
                  <a:lnTo>
                    <a:pt x="377" y="422"/>
                  </a:lnTo>
                  <a:lnTo>
                    <a:pt x="371" y="438"/>
                  </a:lnTo>
                  <a:lnTo>
                    <a:pt x="364" y="453"/>
                  </a:lnTo>
                  <a:lnTo>
                    <a:pt x="362" y="459"/>
                  </a:lnTo>
                  <a:lnTo>
                    <a:pt x="361" y="466"/>
                  </a:lnTo>
                  <a:lnTo>
                    <a:pt x="361" y="473"/>
                  </a:lnTo>
                  <a:lnTo>
                    <a:pt x="361" y="481"/>
                  </a:lnTo>
                  <a:lnTo>
                    <a:pt x="362" y="487"/>
                  </a:lnTo>
                  <a:lnTo>
                    <a:pt x="364" y="493"/>
                  </a:lnTo>
                  <a:lnTo>
                    <a:pt x="368" y="503"/>
                  </a:lnTo>
                  <a:lnTo>
                    <a:pt x="371" y="508"/>
                  </a:lnTo>
                  <a:lnTo>
                    <a:pt x="381" y="515"/>
                  </a:lnTo>
                  <a:lnTo>
                    <a:pt x="397" y="522"/>
                  </a:lnTo>
                  <a:lnTo>
                    <a:pt x="418" y="531"/>
                  </a:lnTo>
                  <a:lnTo>
                    <a:pt x="441" y="541"/>
                  </a:lnTo>
                  <a:lnTo>
                    <a:pt x="422" y="548"/>
                  </a:lnTo>
                  <a:lnTo>
                    <a:pt x="404" y="557"/>
                  </a:lnTo>
                  <a:lnTo>
                    <a:pt x="386" y="565"/>
                  </a:lnTo>
                  <a:lnTo>
                    <a:pt x="369" y="574"/>
                  </a:lnTo>
                  <a:lnTo>
                    <a:pt x="353" y="583"/>
                  </a:lnTo>
                  <a:lnTo>
                    <a:pt x="340" y="593"/>
                  </a:lnTo>
                  <a:lnTo>
                    <a:pt x="328" y="602"/>
                  </a:lnTo>
                  <a:lnTo>
                    <a:pt x="318" y="612"/>
                  </a:lnTo>
                  <a:lnTo>
                    <a:pt x="313" y="617"/>
                  </a:lnTo>
                  <a:lnTo>
                    <a:pt x="308" y="625"/>
                  </a:lnTo>
                  <a:lnTo>
                    <a:pt x="304" y="632"/>
                  </a:lnTo>
                  <a:lnTo>
                    <a:pt x="299" y="641"/>
                  </a:lnTo>
                  <a:lnTo>
                    <a:pt x="295" y="650"/>
                  </a:lnTo>
                  <a:lnTo>
                    <a:pt x="292" y="660"/>
                  </a:lnTo>
                  <a:lnTo>
                    <a:pt x="289" y="670"/>
                  </a:lnTo>
                  <a:lnTo>
                    <a:pt x="286" y="681"/>
                  </a:lnTo>
                  <a:lnTo>
                    <a:pt x="282" y="703"/>
                  </a:lnTo>
                  <a:lnTo>
                    <a:pt x="279" y="726"/>
                  </a:lnTo>
                  <a:lnTo>
                    <a:pt x="279" y="750"/>
                  </a:lnTo>
                  <a:lnTo>
                    <a:pt x="280" y="772"/>
                  </a:lnTo>
                  <a:close/>
                  <a:moveTo>
                    <a:pt x="1252" y="609"/>
                  </a:moveTo>
                  <a:lnTo>
                    <a:pt x="1250" y="606"/>
                  </a:lnTo>
                  <a:lnTo>
                    <a:pt x="1248" y="602"/>
                  </a:lnTo>
                  <a:lnTo>
                    <a:pt x="1243" y="597"/>
                  </a:lnTo>
                  <a:lnTo>
                    <a:pt x="1237" y="592"/>
                  </a:lnTo>
                  <a:lnTo>
                    <a:pt x="1228" y="585"/>
                  </a:lnTo>
                  <a:lnTo>
                    <a:pt x="1219" y="580"/>
                  </a:lnTo>
                  <a:lnTo>
                    <a:pt x="1191" y="566"/>
                  </a:lnTo>
                  <a:lnTo>
                    <a:pt x="1161" y="555"/>
                  </a:lnTo>
                  <a:lnTo>
                    <a:pt x="1148" y="548"/>
                  </a:lnTo>
                  <a:lnTo>
                    <a:pt x="1137" y="543"/>
                  </a:lnTo>
                  <a:lnTo>
                    <a:pt x="1128" y="539"/>
                  </a:lnTo>
                  <a:lnTo>
                    <a:pt x="1123" y="535"/>
                  </a:lnTo>
                  <a:lnTo>
                    <a:pt x="1120" y="530"/>
                  </a:lnTo>
                  <a:lnTo>
                    <a:pt x="1116" y="522"/>
                  </a:lnTo>
                  <a:lnTo>
                    <a:pt x="1115" y="517"/>
                  </a:lnTo>
                  <a:lnTo>
                    <a:pt x="1114" y="511"/>
                  </a:lnTo>
                  <a:lnTo>
                    <a:pt x="1114" y="505"/>
                  </a:lnTo>
                  <a:lnTo>
                    <a:pt x="1114" y="499"/>
                  </a:lnTo>
                  <a:lnTo>
                    <a:pt x="1115" y="493"/>
                  </a:lnTo>
                  <a:lnTo>
                    <a:pt x="1117" y="488"/>
                  </a:lnTo>
                  <a:lnTo>
                    <a:pt x="1120" y="482"/>
                  </a:lnTo>
                  <a:lnTo>
                    <a:pt x="1122" y="474"/>
                  </a:lnTo>
                  <a:lnTo>
                    <a:pt x="1139" y="472"/>
                  </a:lnTo>
                  <a:lnTo>
                    <a:pt x="1154" y="469"/>
                  </a:lnTo>
                  <a:lnTo>
                    <a:pt x="1168" y="466"/>
                  </a:lnTo>
                  <a:lnTo>
                    <a:pt x="1180" y="462"/>
                  </a:lnTo>
                  <a:lnTo>
                    <a:pt x="1192" y="458"/>
                  </a:lnTo>
                  <a:lnTo>
                    <a:pt x="1202" y="454"/>
                  </a:lnTo>
                  <a:lnTo>
                    <a:pt x="1211" y="450"/>
                  </a:lnTo>
                  <a:lnTo>
                    <a:pt x="1219" y="445"/>
                  </a:lnTo>
                  <a:lnTo>
                    <a:pt x="1226" y="440"/>
                  </a:lnTo>
                  <a:lnTo>
                    <a:pt x="1231" y="436"/>
                  </a:lnTo>
                  <a:lnTo>
                    <a:pt x="1237" y="431"/>
                  </a:lnTo>
                  <a:lnTo>
                    <a:pt x="1240" y="427"/>
                  </a:lnTo>
                  <a:lnTo>
                    <a:pt x="1243" y="421"/>
                  </a:lnTo>
                  <a:lnTo>
                    <a:pt x="1245" y="417"/>
                  </a:lnTo>
                  <a:lnTo>
                    <a:pt x="1247" y="413"/>
                  </a:lnTo>
                  <a:lnTo>
                    <a:pt x="1247" y="410"/>
                  </a:lnTo>
                  <a:lnTo>
                    <a:pt x="1237" y="405"/>
                  </a:lnTo>
                  <a:lnTo>
                    <a:pt x="1227" y="400"/>
                  </a:lnTo>
                  <a:lnTo>
                    <a:pt x="1219" y="395"/>
                  </a:lnTo>
                  <a:lnTo>
                    <a:pt x="1211" y="387"/>
                  </a:lnTo>
                  <a:lnTo>
                    <a:pt x="1205" y="380"/>
                  </a:lnTo>
                  <a:lnTo>
                    <a:pt x="1199" y="371"/>
                  </a:lnTo>
                  <a:lnTo>
                    <a:pt x="1195" y="363"/>
                  </a:lnTo>
                  <a:lnTo>
                    <a:pt x="1192" y="353"/>
                  </a:lnTo>
                  <a:lnTo>
                    <a:pt x="1189" y="343"/>
                  </a:lnTo>
                  <a:lnTo>
                    <a:pt x="1186" y="333"/>
                  </a:lnTo>
                  <a:lnTo>
                    <a:pt x="1184" y="322"/>
                  </a:lnTo>
                  <a:lnTo>
                    <a:pt x="1182" y="311"/>
                  </a:lnTo>
                  <a:lnTo>
                    <a:pt x="1180" y="288"/>
                  </a:lnTo>
                  <a:lnTo>
                    <a:pt x="1178" y="264"/>
                  </a:lnTo>
                  <a:lnTo>
                    <a:pt x="1176" y="251"/>
                  </a:lnTo>
                  <a:lnTo>
                    <a:pt x="1173" y="238"/>
                  </a:lnTo>
                  <a:lnTo>
                    <a:pt x="1169" y="225"/>
                  </a:lnTo>
                  <a:lnTo>
                    <a:pt x="1164" y="214"/>
                  </a:lnTo>
                  <a:lnTo>
                    <a:pt x="1158" y="202"/>
                  </a:lnTo>
                  <a:lnTo>
                    <a:pt x="1151" y="190"/>
                  </a:lnTo>
                  <a:lnTo>
                    <a:pt x="1143" y="181"/>
                  </a:lnTo>
                  <a:lnTo>
                    <a:pt x="1134" y="171"/>
                  </a:lnTo>
                  <a:lnTo>
                    <a:pt x="1124" y="163"/>
                  </a:lnTo>
                  <a:lnTo>
                    <a:pt x="1114" y="155"/>
                  </a:lnTo>
                  <a:lnTo>
                    <a:pt x="1103" y="148"/>
                  </a:lnTo>
                  <a:lnTo>
                    <a:pt x="1090" y="143"/>
                  </a:lnTo>
                  <a:lnTo>
                    <a:pt x="1078" y="138"/>
                  </a:lnTo>
                  <a:lnTo>
                    <a:pt x="1065" y="135"/>
                  </a:lnTo>
                  <a:lnTo>
                    <a:pt x="1051" y="133"/>
                  </a:lnTo>
                  <a:lnTo>
                    <a:pt x="1036" y="132"/>
                  </a:lnTo>
                  <a:lnTo>
                    <a:pt x="1023" y="133"/>
                  </a:lnTo>
                  <a:lnTo>
                    <a:pt x="1009" y="135"/>
                  </a:lnTo>
                  <a:lnTo>
                    <a:pt x="996" y="138"/>
                  </a:lnTo>
                  <a:lnTo>
                    <a:pt x="983" y="143"/>
                  </a:lnTo>
                  <a:lnTo>
                    <a:pt x="972" y="148"/>
                  </a:lnTo>
                  <a:lnTo>
                    <a:pt x="961" y="155"/>
                  </a:lnTo>
                  <a:lnTo>
                    <a:pt x="952" y="163"/>
                  </a:lnTo>
                  <a:lnTo>
                    <a:pt x="942" y="171"/>
                  </a:lnTo>
                  <a:lnTo>
                    <a:pt x="934" y="181"/>
                  </a:lnTo>
                  <a:lnTo>
                    <a:pt x="925" y="191"/>
                  </a:lnTo>
                  <a:lnTo>
                    <a:pt x="919" y="202"/>
                  </a:lnTo>
                  <a:lnTo>
                    <a:pt x="912" y="214"/>
                  </a:lnTo>
                  <a:lnTo>
                    <a:pt x="907" y="225"/>
                  </a:lnTo>
                  <a:lnTo>
                    <a:pt x="902" y="238"/>
                  </a:lnTo>
                  <a:lnTo>
                    <a:pt x="898" y="252"/>
                  </a:lnTo>
                  <a:lnTo>
                    <a:pt x="894" y="264"/>
                  </a:lnTo>
                  <a:lnTo>
                    <a:pt x="891" y="288"/>
                  </a:lnTo>
                  <a:lnTo>
                    <a:pt x="887" y="312"/>
                  </a:lnTo>
                  <a:lnTo>
                    <a:pt x="883" y="335"/>
                  </a:lnTo>
                  <a:lnTo>
                    <a:pt x="876" y="358"/>
                  </a:lnTo>
                  <a:lnTo>
                    <a:pt x="873" y="368"/>
                  </a:lnTo>
                  <a:lnTo>
                    <a:pt x="869" y="378"/>
                  </a:lnTo>
                  <a:lnTo>
                    <a:pt x="864" y="385"/>
                  </a:lnTo>
                  <a:lnTo>
                    <a:pt x="857" y="393"/>
                  </a:lnTo>
                  <a:lnTo>
                    <a:pt x="850" y="399"/>
                  </a:lnTo>
                  <a:lnTo>
                    <a:pt x="841" y="403"/>
                  </a:lnTo>
                  <a:lnTo>
                    <a:pt x="832" y="405"/>
                  </a:lnTo>
                  <a:lnTo>
                    <a:pt x="820" y="406"/>
                  </a:lnTo>
                  <a:lnTo>
                    <a:pt x="821" y="411"/>
                  </a:lnTo>
                  <a:lnTo>
                    <a:pt x="822" y="415"/>
                  </a:lnTo>
                  <a:lnTo>
                    <a:pt x="825" y="420"/>
                  </a:lnTo>
                  <a:lnTo>
                    <a:pt x="828" y="424"/>
                  </a:lnTo>
                  <a:lnTo>
                    <a:pt x="832" y="430"/>
                  </a:lnTo>
                  <a:lnTo>
                    <a:pt x="836" y="434"/>
                  </a:lnTo>
                  <a:lnTo>
                    <a:pt x="843" y="439"/>
                  </a:lnTo>
                  <a:lnTo>
                    <a:pt x="850" y="445"/>
                  </a:lnTo>
                  <a:lnTo>
                    <a:pt x="857" y="449"/>
                  </a:lnTo>
                  <a:lnTo>
                    <a:pt x="867" y="453"/>
                  </a:lnTo>
                  <a:lnTo>
                    <a:pt x="878" y="458"/>
                  </a:lnTo>
                  <a:lnTo>
                    <a:pt x="889" y="462"/>
                  </a:lnTo>
                  <a:lnTo>
                    <a:pt x="902" y="466"/>
                  </a:lnTo>
                  <a:lnTo>
                    <a:pt x="917" y="469"/>
                  </a:lnTo>
                  <a:lnTo>
                    <a:pt x="933" y="472"/>
                  </a:lnTo>
                  <a:lnTo>
                    <a:pt x="950" y="475"/>
                  </a:lnTo>
                  <a:lnTo>
                    <a:pt x="953" y="482"/>
                  </a:lnTo>
                  <a:lnTo>
                    <a:pt x="956" y="488"/>
                  </a:lnTo>
                  <a:lnTo>
                    <a:pt x="958" y="493"/>
                  </a:lnTo>
                  <a:lnTo>
                    <a:pt x="959" y="499"/>
                  </a:lnTo>
                  <a:lnTo>
                    <a:pt x="959" y="505"/>
                  </a:lnTo>
                  <a:lnTo>
                    <a:pt x="959" y="511"/>
                  </a:lnTo>
                  <a:lnTo>
                    <a:pt x="958" y="517"/>
                  </a:lnTo>
                  <a:lnTo>
                    <a:pt x="956" y="522"/>
                  </a:lnTo>
                  <a:lnTo>
                    <a:pt x="953" y="530"/>
                  </a:lnTo>
                  <a:lnTo>
                    <a:pt x="950" y="535"/>
                  </a:lnTo>
                  <a:lnTo>
                    <a:pt x="943" y="540"/>
                  </a:lnTo>
                  <a:lnTo>
                    <a:pt x="933" y="545"/>
                  </a:lnTo>
                  <a:lnTo>
                    <a:pt x="918" y="552"/>
                  </a:lnTo>
                  <a:lnTo>
                    <a:pt x="901" y="559"/>
                  </a:lnTo>
                  <a:lnTo>
                    <a:pt x="917" y="566"/>
                  </a:lnTo>
                  <a:lnTo>
                    <a:pt x="933" y="574"/>
                  </a:lnTo>
                  <a:lnTo>
                    <a:pt x="948" y="583"/>
                  </a:lnTo>
                  <a:lnTo>
                    <a:pt x="962" y="593"/>
                  </a:lnTo>
                  <a:lnTo>
                    <a:pt x="974" y="602"/>
                  </a:lnTo>
                  <a:lnTo>
                    <a:pt x="983" y="612"/>
                  </a:lnTo>
                  <a:lnTo>
                    <a:pt x="988" y="617"/>
                  </a:lnTo>
                  <a:lnTo>
                    <a:pt x="992" y="623"/>
                  </a:lnTo>
                  <a:lnTo>
                    <a:pt x="996" y="630"/>
                  </a:lnTo>
                  <a:lnTo>
                    <a:pt x="1000" y="637"/>
                  </a:lnTo>
                  <a:lnTo>
                    <a:pt x="1007" y="654"/>
                  </a:lnTo>
                  <a:lnTo>
                    <a:pt x="1012" y="674"/>
                  </a:lnTo>
                  <a:lnTo>
                    <a:pt x="1015" y="696"/>
                  </a:lnTo>
                  <a:lnTo>
                    <a:pt x="1018" y="718"/>
                  </a:lnTo>
                  <a:lnTo>
                    <a:pt x="1019" y="740"/>
                  </a:lnTo>
                  <a:lnTo>
                    <a:pt x="1020" y="762"/>
                  </a:lnTo>
                  <a:lnTo>
                    <a:pt x="1028" y="762"/>
                  </a:lnTo>
                  <a:lnTo>
                    <a:pt x="1036" y="762"/>
                  </a:lnTo>
                  <a:lnTo>
                    <a:pt x="1074" y="761"/>
                  </a:lnTo>
                  <a:lnTo>
                    <a:pt x="1108" y="761"/>
                  </a:lnTo>
                  <a:lnTo>
                    <a:pt x="1138" y="760"/>
                  </a:lnTo>
                  <a:lnTo>
                    <a:pt x="1162" y="758"/>
                  </a:lnTo>
                  <a:lnTo>
                    <a:pt x="1184" y="756"/>
                  </a:lnTo>
                  <a:lnTo>
                    <a:pt x="1200" y="754"/>
                  </a:lnTo>
                  <a:lnTo>
                    <a:pt x="1215" y="752"/>
                  </a:lnTo>
                  <a:lnTo>
                    <a:pt x="1227" y="749"/>
                  </a:lnTo>
                  <a:lnTo>
                    <a:pt x="1237" y="745"/>
                  </a:lnTo>
                  <a:lnTo>
                    <a:pt x="1243" y="743"/>
                  </a:lnTo>
                  <a:lnTo>
                    <a:pt x="1248" y="740"/>
                  </a:lnTo>
                  <a:lnTo>
                    <a:pt x="1252" y="737"/>
                  </a:lnTo>
                  <a:lnTo>
                    <a:pt x="1258" y="730"/>
                  </a:lnTo>
                  <a:lnTo>
                    <a:pt x="1262" y="723"/>
                  </a:lnTo>
                  <a:lnTo>
                    <a:pt x="1265" y="716"/>
                  </a:lnTo>
                  <a:lnTo>
                    <a:pt x="1267" y="705"/>
                  </a:lnTo>
                  <a:lnTo>
                    <a:pt x="1268" y="692"/>
                  </a:lnTo>
                  <a:lnTo>
                    <a:pt x="1268" y="678"/>
                  </a:lnTo>
                  <a:lnTo>
                    <a:pt x="1266" y="663"/>
                  </a:lnTo>
                  <a:lnTo>
                    <a:pt x="1263" y="646"/>
                  </a:lnTo>
                  <a:lnTo>
                    <a:pt x="1259" y="628"/>
                  </a:lnTo>
                  <a:lnTo>
                    <a:pt x="1252" y="609"/>
                  </a:lnTo>
                  <a:close/>
                  <a:moveTo>
                    <a:pt x="963" y="632"/>
                  </a:moveTo>
                  <a:lnTo>
                    <a:pt x="956" y="624"/>
                  </a:lnTo>
                  <a:lnTo>
                    <a:pt x="945" y="615"/>
                  </a:lnTo>
                  <a:lnTo>
                    <a:pt x="933" y="607"/>
                  </a:lnTo>
                  <a:lnTo>
                    <a:pt x="919" y="598"/>
                  </a:lnTo>
                  <a:lnTo>
                    <a:pt x="879" y="579"/>
                  </a:lnTo>
                  <a:lnTo>
                    <a:pt x="835" y="561"/>
                  </a:lnTo>
                  <a:lnTo>
                    <a:pt x="815" y="553"/>
                  </a:lnTo>
                  <a:lnTo>
                    <a:pt x="798" y="544"/>
                  </a:lnTo>
                  <a:lnTo>
                    <a:pt x="786" y="538"/>
                  </a:lnTo>
                  <a:lnTo>
                    <a:pt x="779" y="533"/>
                  </a:lnTo>
                  <a:lnTo>
                    <a:pt x="774" y="525"/>
                  </a:lnTo>
                  <a:lnTo>
                    <a:pt x="768" y="513"/>
                  </a:lnTo>
                  <a:lnTo>
                    <a:pt x="766" y="506"/>
                  </a:lnTo>
                  <a:lnTo>
                    <a:pt x="765" y="498"/>
                  </a:lnTo>
                  <a:lnTo>
                    <a:pt x="764" y="488"/>
                  </a:lnTo>
                  <a:lnTo>
                    <a:pt x="765" y="478"/>
                  </a:lnTo>
                  <a:lnTo>
                    <a:pt x="766" y="471"/>
                  </a:lnTo>
                  <a:lnTo>
                    <a:pt x="769" y="463"/>
                  </a:lnTo>
                  <a:lnTo>
                    <a:pt x="778" y="444"/>
                  </a:lnTo>
                  <a:lnTo>
                    <a:pt x="785" y="423"/>
                  </a:lnTo>
                  <a:lnTo>
                    <a:pt x="791" y="401"/>
                  </a:lnTo>
                  <a:lnTo>
                    <a:pt x="795" y="378"/>
                  </a:lnTo>
                  <a:lnTo>
                    <a:pt x="798" y="379"/>
                  </a:lnTo>
                  <a:lnTo>
                    <a:pt x="802" y="379"/>
                  </a:lnTo>
                  <a:lnTo>
                    <a:pt x="802" y="379"/>
                  </a:lnTo>
                  <a:lnTo>
                    <a:pt x="802" y="379"/>
                  </a:lnTo>
                  <a:lnTo>
                    <a:pt x="802" y="379"/>
                  </a:lnTo>
                  <a:lnTo>
                    <a:pt x="802" y="379"/>
                  </a:lnTo>
                  <a:lnTo>
                    <a:pt x="807" y="378"/>
                  </a:lnTo>
                  <a:lnTo>
                    <a:pt x="812" y="378"/>
                  </a:lnTo>
                  <a:lnTo>
                    <a:pt x="816" y="376"/>
                  </a:lnTo>
                  <a:lnTo>
                    <a:pt x="820" y="371"/>
                  </a:lnTo>
                  <a:lnTo>
                    <a:pt x="823" y="367"/>
                  </a:lnTo>
                  <a:lnTo>
                    <a:pt x="826" y="363"/>
                  </a:lnTo>
                  <a:lnTo>
                    <a:pt x="829" y="355"/>
                  </a:lnTo>
                  <a:lnTo>
                    <a:pt x="830" y="351"/>
                  </a:lnTo>
                  <a:lnTo>
                    <a:pt x="831" y="346"/>
                  </a:lnTo>
                  <a:lnTo>
                    <a:pt x="835" y="332"/>
                  </a:lnTo>
                  <a:lnTo>
                    <a:pt x="839" y="319"/>
                  </a:lnTo>
                  <a:lnTo>
                    <a:pt x="843" y="309"/>
                  </a:lnTo>
                  <a:lnTo>
                    <a:pt x="845" y="303"/>
                  </a:lnTo>
                  <a:lnTo>
                    <a:pt x="847" y="294"/>
                  </a:lnTo>
                  <a:lnTo>
                    <a:pt x="849" y="285"/>
                  </a:lnTo>
                  <a:lnTo>
                    <a:pt x="848" y="274"/>
                  </a:lnTo>
                  <a:lnTo>
                    <a:pt x="847" y="269"/>
                  </a:lnTo>
                  <a:lnTo>
                    <a:pt x="846" y="266"/>
                  </a:lnTo>
                  <a:lnTo>
                    <a:pt x="844" y="261"/>
                  </a:lnTo>
                  <a:lnTo>
                    <a:pt x="840" y="259"/>
                  </a:lnTo>
                  <a:lnTo>
                    <a:pt x="837" y="257"/>
                  </a:lnTo>
                  <a:lnTo>
                    <a:pt x="834" y="255"/>
                  </a:lnTo>
                  <a:lnTo>
                    <a:pt x="831" y="254"/>
                  </a:lnTo>
                  <a:lnTo>
                    <a:pt x="828" y="254"/>
                  </a:lnTo>
                  <a:lnTo>
                    <a:pt x="826" y="254"/>
                  </a:lnTo>
                  <a:lnTo>
                    <a:pt x="825" y="254"/>
                  </a:lnTo>
                  <a:lnTo>
                    <a:pt x="823" y="255"/>
                  </a:lnTo>
                  <a:lnTo>
                    <a:pt x="822" y="255"/>
                  </a:lnTo>
                  <a:lnTo>
                    <a:pt x="822" y="234"/>
                  </a:lnTo>
                  <a:lnTo>
                    <a:pt x="825" y="214"/>
                  </a:lnTo>
                  <a:lnTo>
                    <a:pt x="827" y="195"/>
                  </a:lnTo>
                  <a:lnTo>
                    <a:pt x="828" y="176"/>
                  </a:lnTo>
                  <a:lnTo>
                    <a:pt x="827" y="157"/>
                  </a:lnTo>
                  <a:lnTo>
                    <a:pt x="823" y="141"/>
                  </a:lnTo>
                  <a:lnTo>
                    <a:pt x="819" y="124"/>
                  </a:lnTo>
                  <a:lnTo>
                    <a:pt x="814" y="107"/>
                  </a:lnTo>
                  <a:lnTo>
                    <a:pt x="807" y="92"/>
                  </a:lnTo>
                  <a:lnTo>
                    <a:pt x="797" y="77"/>
                  </a:lnTo>
                  <a:lnTo>
                    <a:pt x="787" y="63"/>
                  </a:lnTo>
                  <a:lnTo>
                    <a:pt x="776" y="50"/>
                  </a:lnTo>
                  <a:lnTo>
                    <a:pt x="763" y="40"/>
                  </a:lnTo>
                  <a:lnTo>
                    <a:pt x="749" y="29"/>
                  </a:lnTo>
                  <a:lnTo>
                    <a:pt x="735" y="21"/>
                  </a:lnTo>
                  <a:lnTo>
                    <a:pt x="720" y="13"/>
                  </a:lnTo>
                  <a:lnTo>
                    <a:pt x="704" y="7"/>
                  </a:lnTo>
                  <a:lnTo>
                    <a:pt x="687" y="3"/>
                  </a:lnTo>
                  <a:lnTo>
                    <a:pt x="669" y="0"/>
                  </a:lnTo>
                  <a:lnTo>
                    <a:pt x="651" y="0"/>
                  </a:lnTo>
                  <a:lnTo>
                    <a:pt x="651" y="0"/>
                  </a:lnTo>
                  <a:lnTo>
                    <a:pt x="633" y="0"/>
                  </a:lnTo>
                  <a:lnTo>
                    <a:pt x="615" y="3"/>
                  </a:lnTo>
                  <a:lnTo>
                    <a:pt x="598" y="7"/>
                  </a:lnTo>
                  <a:lnTo>
                    <a:pt x="582" y="13"/>
                  </a:lnTo>
                  <a:lnTo>
                    <a:pt x="566" y="21"/>
                  </a:lnTo>
                  <a:lnTo>
                    <a:pt x="551" y="29"/>
                  </a:lnTo>
                  <a:lnTo>
                    <a:pt x="539" y="40"/>
                  </a:lnTo>
                  <a:lnTo>
                    <a:pt x="526" y="50"/>
                  </a:lnTo>
                  <a:lnTo>
                    <a:pt x="514" y="63"/>
                  </a:lnTo>
                  <a:lnTo>
                    <a:pt x="504" y="77"/>
                  </a:lnTo>
                  <a:lnTo>
                    <a:pt x="495" y="92"/>
                  </a:lnTo>
                  <a:lnTo>
                    <a:pt x="488" y="107"/>
                  </a:lnTo>
                  <a:lnTo>
                    <a:pt x="481" y="124"/>
                  </a:lnTo>
                  <a:lnTo>
                    <a:pt x="477" y="141"/>
                  </a:lnTo>
                  <a:lnTo>
                    <a:pt x="475" y="157"/>
                  </a:lnTo>
                  <a:lnTo>
                    <a:pt x="474" y="176"/>
                  </a:lnTo>
                  <a:lnTo>
                    <a:pt x="475" y="195"/>
                  </a:lnTo>
                  <a:lnTo>
                    <a:pt x="477" y="215"/>
                  </a:lnTo>
                  <a:lnTo>
                    <a:pt x="478" y="224"/>
                  </a:lnTo>
                  <a:lnTo>
                    <a:pt x="479" y="235"/>
                  </a:lnTo>
                  <a:lnTo>
                    <a:pt x="479" y="244"/>
                  </a:lnTo>
                  <a:lnTo>
                    <a:pt x="479" y="255"/>
                  </a:lnTo>
                  <a:lnTo>
                    <a:pt x="478" y="254"/>
                  </a:lnTo>
                  <a:lnTo>
                    <a:pt x="477" y="254"/>
                  </a:lnTo>
                  <a:lnTo>
                    <a:pt x="475" y="254"/>
                  </a:lnTo>
                  <a:lnTo>
                    <a:pt x="473" y="254"/>
                  </a:lnTo>
                  <a:lnTo>
                    <a:pt x="470" y="254"/>
                  </a:lnTo>
                  <a:lnTo>
                    <a:pt x="467" y="255"/>
                  </a:lnTo>
                  <a:lnTo>
                    <a:pt x="463" y="257"/>
                  </a:lnTo>
                  <a:lnTo>
                    <a:pt x="460" y="259"/>
                  </a:lnTo>
                  <a:lnTo>
                    <a:pt x="458" y="261"/>
                  </a:lnTo>
                  <a:lnTo>
                    <a:pt x="456" y="266"/>
                  </a:lnTo>
                  <a:lnTo>
                    <a:pt x="454" y="269"/>
                  </a:lnTo>
                  <a:lnTo>
                    <a:pt x="453" y="274"/>
                  </a:lnTo>
                  <a:lnTo>
                    <a:pt x="453" y="285"/>
                  </a:lnTo>
                  <a:lnTo>
                    <a:pt x="455" y="294"/>
                  </a:lnTo>
                  <a:lnTo>
                    <a:pt x="457" y="303"/>
                  </a:lnTo>
                  <a:lnTo>
                    <a:pt x="459" y="309"/>
                  </a:lnTo>
                  <a:lnTo>
                    <a:pt x="461" y="319"/>
                  </a:lnTo>
                  <a:lnTo>
                    <a:pt x="466" y="332"/>
                  </a:lnTo>
                  <a:lnTo>
                    <a:pt x="470" y="346"/>
                  </a:lnTo>
                  <a:lnTo>
                    <a:pt x="472" y="351"/>
                  </a:lnTo>
                  <a:lnTo>
                    <a:pt x="473" y="355"/>
                  </a:lnTo>
                  <a:lnTo>
                    <a:pt x="476" y="363"/>
                  </a:lnTo>
                  <a:lnTo>
                    <a:pt x="478" y="367"/>
                  </a:lnTo>
                  <a:lnTo>
                    <a:pt x="481" y="371"/>
                  </a:lnTo>
                  <a:lnTo>
                    <a:pt x="485" y="376"/>
                  </a:lnTo>
                  <a:lnTo>
                    <a:pt x="490" y="378"/>
                  </a:lnTo>
                  <a:lnTo>
                    <a:pt x="494" y="378"/>
                  </a:lnTo>
                  <a:lnTo>
                    <a:pt x="499" y="379"/>
                  </a:lnTo>
                  <a:lnTo>
                    <a:pt x="499" y="379"/>
                  </a:lnTo>
                  <a:lnTo>
                    <a:pt x="499" y="379"/>
                  </a:lnTo>
                  <a:lnTo>
                    <a:pt x="499" y="379"/>
                  </a:lnTo>
                  <a:lnTo>
                    <a:pt x="499" y="379"/>
                  </a:lnTo>
                  <a:lnTo>
                    <a:pt x="503" y="379"/>
                  </a:lnTo>
                  <a:lnTo>
                    <a:pt x="506" y="378"/>
                  </a:lnTo>
                  <a:lnTo>
                    <a:pt x="511" y="401"/>
                  </a:lnTo>
                  <a:lnTo>
                    <a:pt x="516" y="423"/>
                  </a:lnTo>
                  <a:lnTo>
                    <a:pt x="524" y="444"/>
                  </a:lnTo>
                  <a:lnTo>
                    <a:pt x="532" y="463"/>
                  </a:lnTo>
                  <a:lnTo>
                    <a:pt x="534" y="471"/>
                  </a:lnTo>
                  <a:lnTo>
                    <a:pt x="537" y="478"/>
                  </a:lnTo>
                  <a:lnTo>
                    <a:pt x="538" y="488"/>
                  </a:lnTo>
                  <a:lnTo>
                    <a:pt x="537" y="498"/>
                  </a:lnTo>
                  <a:lnTo>
                    <a:pt x="535" y="506"/>
                  </a:lnTo>
                  <a:lnTo>
                    <a:pt x="533" y="513"/>
                  </a:lnTo>
                  <a:lnTo>
                    <a:pt x="528" y="525"/>
                  </a:lnTo>
                  <a:lnTo>
                    <a:pt x="523" y="533"/>
                  </a:lnTo>
                  <a:lnTo>
                    <a:pt x="515" y="538"/>
                  </a:lnTo>
                  <a:lnTo>
                    <a:pt x="503" y="544"/>
                  </a:lnTo>
                  <a:lnTo>
                    <a:pt x="486" y="553"/>
                  </a:lnTo>
                  <a:lnTo>
                    <a:pt x="467" y="561"/>
                  </a:lnTo>
                  <a:lnTo>
                    <a:pt x="423" y="579"/>
                  </a:lnTo>
                  <a:lnTo>
                    <a:pt x="383" y="598"/>
                  </a:lnTo>
                  <a:lnTo>
                    <a:pt x="368" y="607"/>
                  </a:lnTo>
                  <a:lnTo>
                    <a:pt x="356" y="615"/>
                  </a:lnTo>
                  <a:lnTo>
                    <a:pt x="346" y="624"/>
                  </a:lnTo>
                  <a:lnTo>
                    <a:pt x="338" y="632"/>
                  </a:lnTo>
                  <a:lnTo>
                    <a:pt x="332" y="637"/>
                  </a:lnTo>
                  <a:lnTo>
                    <a:pt x="327" y="646"/>
                  </a:lnTo>
                  <a:lnTo>
                    <a:pt x="323" y="655"/>
                  </a:lnTo>
                  <a:lnTo>
                    <a:pt x="318" y="667"/>
                  </a:lnTo>
                  <a:lnTo>
                    <a:pt x="315" y="679"/>
                  </a:lnTo>
                  <a:lnTo>
                    <a:pt x="312" y="691"/>
                  </a:lnTo>
                  <a:lnTo>
                    <a:pt x="310" y="705"/>
                  </a:lnTo>
                  <a:lnTo>
                    <a:pt x="308" y="720"/>
                  </a:lnTo>
                  <a:lnTo>
                    <a:pt x="307" y="734"/>
                  </a:lnTo>
                  <a:lnTo>
                    <a:pt x="307" y="748"/>
                  </a:lnTo>
                  <a:lnTo>
                    <a:pt x="307" y="760"/>
                  </a:lnTo>
                  <a:lnTo>
                    <a:pt x="308" y="773"/>
                  </a:lnTo>
                  <a:lnTo>
                    <a:pt x="310" y="785"/>
                  </a:lnTo>
                  <a:lnTo>
                    <a:pt x="312" y="795"/>
                  </a:lnTo>
                  <a:lnTo>
                    <a:pt x="314" y="804"/>
                  </a:lnTo>
                  <a:lnTo>
                    <a:pt x="318" y="810"/>
                  </a:lnTo>
                  <a:lnTo>
                    <a:pt x="325" y="820"/>
                  </a:lnTo>
                  <a:lnTo>
                    <a:pt x="332" y="829"/>
                  </a:lnTo>
                  <a:lnTo>
                    <a:pt x="338" y="833"/>
                  </a:lnTo>
                  <a:lnTo>
                    <a:pt x="346" y="839"/>
                  </a:lnTo>
                  <a:lnTo>
                    <a:pt x="356" y="843"/>
                  </a:lnTo>
                  <a:lnTo>
                    <a:pt x="370" y="847"/>
                  </a:lnTo>
                  <a:lnTo>
                    <a:pt x="387" y="851"/>
                  </a:lnTo>
                  <a:lnTo>
                    <a:pt x="408" y="855"/>
                  </a:lnTo>
                  <a:lnTo>
                    <a:pt x="434" y="858"/>
                  </a:lnTo>
                  <a:lnTo>
                    <a:pt x="464" y="861"/>
                  </a:lnTo>
                  <a:lnTo>
                    <a:pt x="502" y="863"/>
                  </a:lnTo>
                  <a:lnTo>
                    <a:pt x="544" y="865"/>
                  </a:lnTo>
                  <a:lnTo>
                    <a:pt x="594" y="866"/>
                  </a:lnTo>
                  <a:lnTo>
                    <a:pt x="651" y="866"/>
                  </a:lnTo>
                  <a:lnTo>
                    <a:pt x="708" y="866"/>
                  </a:lnTo>
                  <a:lnTo>
                    <a:pt x="757" y="865"/>
                  </a:lnTo>
                  <a:lnTo>
                    <a:pt x="800" y="863"/>
                  </a:lnTo>
                  <a:lnTo>
                    <a:pt x="836" y="861"/>
                  </a:lnTo>
                  <a:lnTo>
                    <a:pt x="868" y="858"/>
                  </a:lnTo>
                  <a:lnTo>
                    <a:pt x="893" y="855"/>
                  </a:lnTo>
                  <a:lnTo>
                    <a:pt x="915" y="851"/>
                  </a:lnTo>
                  <a:lnTo>
                    <a:pt x="932" y="847"/>
                  </a:lnTo>
                  <a:lnTo>
                    <a:pt x="945" y="843"/>
                  </a:lnTo>
                  <a:lnTo>
                    <a:pt x="956" y="839"/>
                  </a:lnTo>
                  <a:lnTo>
                    <a:pt x="963" y="833"/>
                  </a:lnTo>
                  <a:lnTo>
                    <a:pt x="970" y="829"/>
                  </a:lnTo>
                  <a:lnTo>
                    <a:pt x="977" y="820"/>
                  </a:lnTo>
                  <a:lnTo>
                    <a:pt x="983" y="810"/>
                  </a:lnTo>
                  <a:lnTo>
                    <a:pt x="987" y="804"/>
                  </a:lnTo>
                  <a:lnTo>
                    <a:pt x="989" y="794"/>
                  </a:lnTo>
                  <a:lnTo>
                    <a:pt x="991" y="785"/>
                  </a:lnTo>
                  <a:lnTo>
                    <a:pt x="992" y="772"/>
                  </a:lnTo>
                  <a:lnTo>
                    <a:pt x="992" y="759"/>
                  </a:lnTo>
                  <a:lnTo>
                    <a:pt x="992" y="745"/>
                  </a:lnTo>
                  <a:lnTo>
                    <a:pt x="991" y="732"/>
                  </a:lnTo>
                  <a:lnTo>
                    <a:pt x="990" y="717"/>
                  </a:lnTo>
                  <a:lnTo>
                    <a:pt x="988" y="703"/>
                  </a:lnTo>
                  <a:lnTo>
                    <a:pt x="986" y="689"/>
                  </a:lnTo>
                  <a:lnTo>
                    <a:pt x="983" y="676"/>
                  </a:lnTo>
                  <a:lnTo>
                    <a:pt x="980" y="664"/>
                  </a:lnTo>
                  <a:lnTo>
                    <a:pt x="976" y="653"/>
                  </a:lnTo>
                  <a:lnTo>
                    <a:pt x="972" y="644"/>
                  </a:lnTo>
                  <a:lnTo>
                    <a:pt x="968" y="636"/>
                  </a:lnTo>
                  <a:lnTo>
                    <a:pt x="963" y="632"/>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sp>
          <p:nvSpPr>
            <p:cNvPr id="15" name="Freeform 57">
              <a:extLst>
                <a:ext uri="{FF2B5EF4-FFF2-40B4-BE49-F238E27FC236}">
                  <a16:creationId xmlns:a16="http://schemas.microsoft.com/office/drawing/2014/main" id="{265BE9D8-76E6-F73D-5F60-53D3382FF246}"/>
                </a:ext>
              </a:extLst>
            </p:cNvPr>
            <p:cNvSpPr>
              <a:spLocks noEditPoints="1"/>
            </p:cNvSpPr>
            <p:nvPr/>
          </p:nvSpPr>
          <p:spPr bwMode="auto">
            <a:xfrm>
              <a:off x="10614686" y="3969322"/>
              <a:ext cx="327790" cy="329811"/>
            </a:xfrm>
            <a:custGeom>
              <a:avLst/>
              <a:gdLst>
                <a:gd name="T0" fmla="*/ 827 w 1145"/>
                <a:gd name="T1" fmla="*/ 816 h 820"/>
                <a:gd name="T2" fmla="*/ 789 w 1145"/>
                <a:gd name="T3" fmla="*/ 792 h 820"/>
                <a:gd name="T4" fmla="*/ 881 w 1145"/>
                <a:gd name="T5" fmla="*/ 506 h 820"/>
                <a:gd name="T6" fmla="*/ 857 w 1145"/>
                <a:gd name="T7" fmla="*/ 818 h 820"/>
                <a:gd name="T8" fmla="*/ 522 w 1145"/>
                <a:gd name="T9" fmla="*/ 14 h 820"/>
                <a:gd name="T10" fmla="*/ 627 w 1145"/>
                <a:gd name="T11" fmla="*/ 133 h 820"/>
                <a:gd name="T12" fmla="*/ 720 w 1145"/>
                <a:gd name="T13" fmla="*/ 194 h 820"/>
                <a:gd name="T14" fmla="*/ 819 w 1145"/>
                <a:gd name="T15" fmla="*/ 219 h 820"/>
                <a:gd name="T16" fmla="*/ 768 w 1145"/>
                <a:gd name="T17" fmla="*/ 475 h 820"/>
                <a:gd name="T18" fmla="*/ 678 w 1145"/>
                <a:gd name="T19" fmla="*/ 514 h 820"/>
                <a:gd name="T20" fmla="*/ 567 w 1145"/>
                <a:gd name="T21" fmla="*/ 609 h 820"/>
                <a:gd name="T22" fmla="*/ 464 w 1145"/>
                <a:gd name="T23" fmla="*/ 685 h 820"/>
                <a:gd name="T24" fmla="*/ 369 w 1145"/>
                <a:gd name="T25" fmla="*/ 398 h 820"/>
                <a:gd name="T26" fmla="*/ 362 w 1145"/>
                <a:gd name="T27" fmla="*/ 302 h 820"/>
                <a:gd name="T28" fmla="*/ 382 w 1145"/>
                <a:gd name="T29" fmla="*/ 274 h 820"/>
                <a:gd name="T30" fmla="*/ 464 w 1145"/>
                <a:gd name="T31" fmla="*/ 685 h 820"/>
                <a:gd name="T32" fmla="*/ 1083 w 1145"/>
                <a:gd name="T33" fmla="*/ 231 h 820"/>
                <a:gd name="T34" fmla="*/ 1112 w 1145"/>
                <a:gd name="T35" fmla="*/ 248 h 820"/>
                <a:gd name="T36" fmla="*/ 1138 w 1145"/>
                <a:gd name="T37" fmla="*/ 296 h 820"/>
                <a:gd name="T38" fmla="*/ 1144 w 1145"/>
                <a:gd name="T39" fmla="*/ 368 h 820"/>
                <a:gd name="T40" fmla="*/ 1122 w 1145"/>
                <a:gd name="T41" fmla="*/ 424 h 820"/>
                <a:gd name="T42" fmla="*/ 1093 w 1145"/>
                <a:gd name="T43" fmla="*/ 452 h 820"/>
                <a:gd name="T44" fmla="*/ 129 w 1145"/>
                <a:gd name="T45" fmla="*/ 635 h 820"/>
                <a:gd name="T46" fmla="*/ 94 w 1145"/>
                <a:gd name="T47" fmla="*/ 600 h 820"/>
                <a:gd name="T48" fmla="*/ 22 w 1145"/>
                <a:gd name="T49" fmla="*/ 474 h 820"/>
                <a:gd name="T50" fmla="*/ 0 w 1145"/>
                <a:gd name="T51" fmla="*/ 333 h 820"/>
                <a:gd name="T52" fmla="*/ 35 w 1145"/>
                <a:gd name="T53" fmla="*/ 177 h 820"/>
                <a:gd name="T54" fmla="*/ 127 w 1145"/>
                <a:gd name="T55" fmla="*/ 48 h 820"/>
                <a:gd name="T56" fmla="*/ 155 w 1145"/>
                <a:gd name="T57" fmla="*/ 52 h 820"/>
                <a:gd name="T58" fmla="*/ 159 w 1145"/>
                <a:gd name="T59" fmla="*/ 73 h 820"/>
                <a:gd name="T60" fmla="*/ 72 w 1145"/>
                <a:gd name="T61" fmla="*/ 192 h 820"/>
                <a:gd name="T62" fmla="*/ 40 w 1145"/>
                <a:gd name="T63" fmla="*/ 334 h 820"/>
                <a:gd name="T64" fmla="*/ 60 w 1145"/>
                <a:gd name="T65" fmla="*/ 463 h 820"/>
                <a:gd name="T66" fmla="*/ 126 w 1145"/>
                <a:gd name="T67" fmla="*/ 576 h 820"/>
                <a:gd name="T68" fmla="*/ 159 w 1145"/>
                <a:gd name="T69" fmla="*/ 617 h 820"/>
                <a:gd name="T70" fmla="*/ 146 w 1145"/>
                <a:gd name="T71" fmla="*/ 635 h 820"/>
                <a:gd name="T72" fmla="*/ 208 w 1145"/>
                <a:gd name="T73" fmla="*/ 542 h 820"/>
                <a:gd name="T74" fmla="*/ 162 w 1145"/>
                <a:gd name="T75" fmla="*/ 488 h 820"/>
                <a:gd name="T76" fmla="*/ 125 w 1145"/>
                <a:gd name="T77" fmla="*/ 399 h 820"/>
                <a:gd name="T78" fmla="*/ 122 w 1145"/>
                <a:gd name="T79" fmla="*/ 303 h 820"/>
                <a:gd name="T80" fmla="*/ 161 w 1145"/>
                <a:gd name="T81" fmla="*/ 196 h 820"/>
                <a:gd name="T82" fmla="*/ 221 w 1145"/>
                <a:gd name="T83" fmla="*/ 137 h 820"/>
                <a:gd name="T84" fmla="*/ 242 w 1145"/>
                <a:gd name="T85" fmla="*/ 147 h 820"/>
                <a:gd name="T86" fmla="*/ 229 w 1145"/>
                <a:gd name="T87" fmla="*/ 176 h 820"/>
                <a:gd name="T88" fmla="*/ 172 w 1145"/>
                <a:gd name="T89" fmla="*/ 262 h 820"/>
                <a:gd name="T90" fmla="*/ 159 w 1145"/>
                <a:gd name="T91" fmla="*/ 352 h 820"/>
                <a:gd name="T92" fmla="*/ 178 w 1145"/>
                <a:gd name="T93" fmla="*/ 434 h 820"/>
                <a:gd name="T94" fmla="*/ 226 w 1145"/>
                <a:gd name="T95" fmla="*/ 505 h 820"/>
                <a:gd name="T96" fmla="*/ 243 w 1145"/>
                <a:gd name="T97" fmla="*/ 529 h 820"/>
                <a:gd name="T98" fmla="*/ 230 w 1145"/>
                <a:gd name="T99" fmla="*/ 543 h 820"/>
                <a:gd name="T100" fmla="*/ 294 w 1145"/>
                <a:gd name="T101" fmla="*/ 451 h 820"/>
                <a:gd name="T102" fmla="*/ 249 w 1145"/>
                <a:gd name="T103" fmla="*/ 397 h 820"/>
                <a:gd name="T104" fmla="*/ 239 w 1145"/>
                <a:gd name="T105" fmla="*/ 322 h 820"/>
                <a:gd name="T106" fmla="*/ 260 w 1145"/>
                <a:gd name="T107" fmla="*/ 266 h 820"/>
                <a:gd name="T108" fmla="*/ 300 w 1145"/>
                <a:gd name="T109" fmla="*/ 231 h 820"/>
                <a:gd name="T110" fmla="*/ 325 w 1145"/>
                <a:gd name="T111" fmla="*/ 239 h 820"/>
                <a:gd name="T112" fmla="*/ 307 w 1145"/>
                <a:gd name="T113" fmla="*/ 271 h 820"/>
                <a:gd name="T114" fmla="*/ 282 w 1145"/>
                <a:gd name="T115" fmla="*/ 312 h 820"/>
                <a:gd name="T116" fmla="*/ 290 w 1145"/>
                <a:gd name="T117" fmla="*/ 390 h 820"/>
                <a:gd name="T118" fmla="*/ 324 w 1145"/>
                <a:gd name="T119" fmla="*/ 433 h 820"/>
                <a:gd name="T120" fmla="*/ 311 w 1145"/>
                <a:gd name="T121" fmla="*/ 453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45" h="820">
                  <a:moveTo>
                    <a:pt x="849" y="820"/>
                  </a:moveTo>
                  <a:lnTo>
                    <a:pt x="848" y="820"/>
                  </a:lnTo>
                  <a:lnTo>
                    <a:pt x="846" y="820"/>
                  </a:lnTo>
                  <a:lnTo>
                    <a:pt x="841" y="819"/>
                  </a:lnTo>
                  <a:lnTo>
                    <a:pt x="835" y="818"/>
                  </a:lnTo>
                  <a:lnTo>
                    <a:pt x="827" y="816"/>
                  </a:lnTo>
                  <a:lnTo>
                    <a:pt x="818" y="815"/>
                  </a:lnTo>
                  <a:lnTo>
                    <a:pt x="809" y="811"/>
                  </a:lnTo>
                  <a:lnTo>
                    <a:pt x="801" y="808"/>
                  </a:lnTo>
                  <a:lnTo>
                    <a:pt x="795" y="803"/>
                  </a:lnTo>
                  <a:lnTo>
                    <a:pt x="791" y="798"/>
                  </a:lnTo>
                  <a:lnTo>
                    <a:pt x="789" y="792"/>
                  </a:lnTo>
                  <a:lnTo>
                    <a:pt x="788" y="788"/>
                  </a:lnTo>
                  <a:lnTo>
                    <a:pt x="788" y="783"/>
                  </a:lnTo>
                  <a:lnTo>
                    <a:pt x="788" y="779"/>
                  </a:lnTo>
                  <a:lnTo>
                    <a:pt x="789" y="771"/>
                  </a:lnTo>
                  <a:lnTo>
                    <a:pt x="790" y="769"/>
                  </a:lnTo>
                  <a:lnTo>
                    <a:pt x="881" y="506"/>
                  </a:lnTo>
                  <a:lnTo>
                    <a:pt x="1028" y="506"/>
                  </a:lnTo>
                  <a:lnTo>
                    <a:pt x="867" y="808"/>
                  </a:lnTo>
                  <a:lnTo>
                    <a:pt x="866" y="810"/>
                  </a:lnTo>
                  <a:lnTo>
                    <a:pt x="862" y="815"/>
                  </a:lnTo>
                  <a:lnTo>
                    <a:pt x="860" y="817"/>
                  </a:lnTo>
                  <a:lnTo>
                    <a:pt x="857" y="818"/>
                  </a:lnTo>
                  <a:lnTo>
                    <a:pt x="853" y="820"/>
                  </a:lnTo>
                  <a:lnTo>
                    <a:pt x="849" y="820"/>
                  </a:lnTo>
                  <a:close/>
                  <a:moveTo>
                    <a:pt x="511" y="685"/>
                  </a:moveTo>
                  <a:lnTo>
                    <a:pt x="511" y="0"/>
                  </a:lnTo>
                  <a:lnTo>
                    <a:pt x="513" y="0"/>
                  </a:lnTo>
                  <a:lnTo>
                    <a:pt x="522" y="14"/>
                  </a:lnTo>
                  <a:lnTo>
                    <a:pt x="540" y="40"/>
                  </a:lnTo>
                  <a:lnTo>
                    <a:pt x="553" y="57"/>
                  </a:lnTo>
                  <a:lnTo>
                    <a:pt x="567" y="75"/>
                  </a:lnTo>
                  <a:lnTo>
                    <a:pt x="585" y="94"/>
                  </a:lnTo>
                  <a:lnTo>
                    <a:pt x="605" y="114"/>
                  </a:lnTo>
                  <a:lnTo>
                    <a:pt x="627" y="133"/>
                  </a:lnTo>
                  <a:lnTo>
                    <a:pt x="651" y="153"/>
                  </a:lnTo>
                  <a:lnTo>
                    <a:pt x="664" y="162"/>
                  </a:lnTo>
                  <a:lnTo>
                    <a:pt x="678" y="171"/>
                  </a:lnTo>
                  <a:lnTo>
                    <a:pt x="691" y="179"/>
                  </a:lnTo>
                  <a:lnTo>
                    <a:pt x="705" y="186"/>
                  </a:lnTo>
                  <a:lnTo>
                    <a:pt x="720" y="194"/>
                  </a:lnTo>
                  <a:lnTo>
                    <a:pt x="736" y="200"/>
                  </a:lnTo>
                  <a:lnTo>
                    <a:pt x="752" y="205"/>
                  </a:lnTo>
                  <a:lnTo>
                    <a:pt x="768" y="210"/>
                  </a:lnTo>
                  <a:lnTo>
                    <a:pt x="785" y="214"/>
                  </a:lnTo>
                  <a:lnTo>
                    <a:pt x="801" y="217"/>
                  </a:lnTo>
                  <a:lnTo>
                    <a:pt x="819" y="219"/>
                  </a:lnTo>
                  <a:lnTo>
                    <a:pt x="837" y="220"/>
                  </a:lnTo>
                  <a:lnTo>
                    <a:pt x="837" y="465"/>
                  </a:lnTo>
                  <a:lnTo>
                    <a:pt x="819" y="465"/>
                  </a:lnTo>
                  <a:lnTo>
                    <a:pt x="801" y="467"/>
                  </a:lnTo>
                  <a:lnTo>
                    <a:pt x="785" y="470"/>
                  </a:lnTo>
                  <a:lnTo>
                    <a:pt x="768" y="475"/>
                  </a:lnTo>
                  <a:lnTo>
                    <a:pt x="752" y="479"/>
                  </a:lnTo>
                  <a:lnTo>
                    <a:pt x="736" y="485"/>
                  </a:lnTo>
                  <a:lnTo>
                    <a:pt x="720" y="492"/>
                  </a:lnTo>
                  <a:lnTo>
                    <a:pt x="705" y="498"/>
                  </a:lnTo>
                  <a:lnTo>
                    <a:pt x="691" y="506"/>
                  </a:lnTo>
                  <a:lnTo>
                    <a:pt x="678" y="514"/>
                  </a:lnTo>
                  <a:lnTo>
                    <a:pt x="664" y="522"/>
                  </a:lnTo>
                  <a:lnTo>
                    <a:pt x="651" y="532"/>
                  </a:lnTo>
                  <a:lnTo>
                    <a:pt x="627" y="551"/>
                  </a:lnTo>
                  <a:lnTo>
                    <a:pt x="605" y="570"/>
                  </a:lnTo>
                  <a:lnTo>
                    <a:pt x="585" y="590"/>
                  </a:lnTo>
                  <a:lnTo>
                    <a:pt x="567" y="609"/>
                  </a:lnTo>
                  <a:lnTo>
                    <a:pt x="553" y="628"/>
                  </a:lnTo>
                  <a:lnTo>
                    <a:pt x="540" y="645"/>
                  </a:lnTo>
                  <a:lnTo>
                    <a:pt x="522" y="672"/>
                  </a:lnTo>
                  <a:lnTo>
                    <a:pt x="513" y="685"/>
                  </a:lnTo>
                  <a:lnTo>
                    <a:pt x="511" y="685"/>
                  </a:lnTo>
                  <a:close/>
                  <a:moveTo>
                    <a:pt x="464" y="685"/>
                  </a:moveTo>
                  <a:lnTo>
                    <a:pt x="464" y="437"/>
                  </a:lnTo>
                  <a:lnTo>
                    <a:pt x="386" y="412"/>
                  </a:lnTo>
                  <a:lnTo>
                    <a:pt x="382" y="410"/>
                  </a:lnTo>
                  <a:lnTo>
                    <a:pt x="377" y="407"/>
                  </a:lnTo>
                  <a:lnTo>
                    <a:pt x="373" y="404"/>
                  </a:lnTo>
                  <a:lnTo>
                    <a:pt x="369" y="398"/>
                  </a:lnTo>
                  <a:lnTo>
                    <a:pt x="366" y="394"/>
                  </a:lnTo>
                  <a:lnTo>
                    <a:pt x="363" y="389"/>
                  </a:lnTo>
                  <a:lnTo>
                    <a:pt x="362" y="383"/>
                  </a:lnTo>
                  <a:lnTo>
                    <a:pt x="362" y="378"/>
                  </a:lnTo>
                  <a:lnTo>
                    <a:pt x="362" y="307"/>
                  </a:lnTo>
                  <a:lnTo>
                    <a:pt x="362" y="302"/>
                  </a:lnTo>
                  <a:lnTo>
                    <a:pt x="363" y="297"/>
                  </a:lnTo>
                  <a:lnTo>
                    <a:pt x="366" y="291"/>
                  </a:lnTo>
                  <a:lnTo>
                    <a:pt x="369" y="286"/>
                  </a:lnTo>
                  <a:lnTo>
                    <a:pt x="373" y="282"/>
                  </a:lnTo>
                  <a:lnTo>
                    <a:pt x="377" y="278"/>
                  </a:lnTo>
                  <a:lnTo>
                    <a:pt x="382" y="274"/>
                  </a:lnTo>
                  <a:lnTo>
                    <a:pt x="386" y="272"/>
                  </a:lnTo>
                  <a:lnTo>
                    <a:pt x="464" y="248"/>
                  </a:lnTo>
                  <a:lnTo>
                    <a:pt x="464" y="0"/>
                  </a:lnTo>
                  <a:lnTo>
                    <a:pt x="485" y="0"/>
                  </a:lnTo>
                  <a:lnTo>
                    <a:pt x="485" y="685"/>
                  </a:lnTo>
                  <a:lnTo>
                    <a:pt x="464" y="685"/>
                  </a:lnTo>
                  <a:close/>
                  <a:moveTo>
                    <a:pt x="867" y="477"/>
                  </a:moveTo>
                  <a:lnTo>
                    <a:pt x="867" y="209"/>
                  </a:lnTo>
                  <a:lnTo>
                    <a:pt x="1054" y="209"/>
                  </a:lnTo>
                  <a:lnTo>
                    <a:pt x="1054" y="477"/>
                  </a:lnTo>
                  <a:lnTo>
                    <a:pt x="867" y="477"/>
                  </a:lnTo>
                  <a:close/>
                  <a:moveTo>
                    <a:pt x="1083" y="231"/>
                  </a:moveTo>
                  <a:lnTo>
                    <a:pt x="1087" y="231"/>
                  </a:lnTo>
                  <a:lnTo>
                    <a:pt x="1092" y="233"/>
                  </a:lnTo>
                  <a:lnTo>
                    <a:pt x="1096" y="235"/>
                  </a:lnTo>
                  <a:lnTo>
                    <a:pt x="1101" y="239"/>
                  </a:lnTo>
                  <a:lnTo>
                    <a:pt x="1106" y="244"/>
                  </a:lnTo>
                  <a:lnTo>
                    <a:pt x="1112" y="248"/>
                  </a:lnTo>
                  <a:lnTo>
                    <a:pt x="1116" y="254"/>
                  </a:lnTo>
                  <a:lnTo>
                    <a:pt x="1121" y="261"/>
                  </a:lnTo>
                  <a:lnTo>
                    <a:pt x="1127" y="268"/>
                  </a:lnTo>
                  <a:lnTo>
                    <a:pt x="1131" y="276"/>
                  </a:lnTo>
                  <a:lnTo>
                    <a:pt x="1135" y="286"/>
                  </a:lnTo>
                  <a:lnTo>
                    <a:pt x="1138" y="296"/>
                  </a:lnTo>
                  <a:lnTo>
                    <a:pt x="1141" y="306"/>
                  </a:lnTo>
                  <a:lnTo>
                    <a:pt x="1144" y="318"/>
                  </a:lnTo>
                  <a:lnTo>
                    <a:pt x="1145" y="329"/>
                  </a:lnTo>
                  <a:lnTo>
                    <a:pt x="1145" y="342"/>
                  </a:lnTo>
                  <a:lnTo>
                    <a:pt x="1145" y="355"/>
                  </a:lnTo>
                  <a:lnTo>
                    <a:pt x="1144" y="368"/>
                  </a:lnTo>
                  <a:lnTo>
                    <a:pt x="1141" y="379"/>
                  </a:lnTo>
                  <a:lnTo>
                    <a:pt x="1138" y="390"/>
                  </a:lnTo>
                  <a:lnTo>
                    <a:pt x="1135" y="399"/>
                  </a:lnTo>
                  <a:lnTo>
                    <a:pt x="1131" y="409"/>
                  </a:lnTo>
                  <a:lnTo>
                    <a:pt x="1127" y="416"/>
                  </a:lnTo>
                  <a:lnTo>
                    <a:pt x="1122" y="424"/>
                  </a:lnTo>
                  <a:lnTo>
                    <a:pt x="1118" y="431"/>
                  </a:lnTo>
                  <a:lnTo>
                    <a:pt x="1113" y="436"/>
                  </a:lnTo>
                  <a:lnTo>
                    <a:pt x="1108" y="442"/>
                  </a:lnTo>
                  <a:lnTo>
                    <a:pt x="1102" y="446"/>
                  </a:lnTo>
                  <a:lnTo>
                    <a:pt x="1097" y="449"/>
                  </a:lnTo>
                  <a:lnTo>
                    <a:pt x="1093" y="452"/>
                  </a:lnTo>
                  <a:lnTo>
                    <a:pt x="1087" y="453"/>
                  </a:lnTo>
                  <a:lnTo>
                    <a:pt x="1083" y="454"/>
                  </a:lnTo>
                  <a:lnTo>
                    <a:pt x="1083" y="231"/>
                  </a:lnTo>
                  <a:close/>
                  <a:moveTo>
                    <a:pt x="136" y="636"/>
                  </a:moveTo>
                  <a:lnTo>
                    <a:pt x="132" y="636"/>
                  </a:lnTo>
                  <a:lnTo>
                    <a:pt x="129" y="635"/>
                  </a:lnTo>
                  <a:lnTo>
                    <a:pt x="125" y="632"/>
                  </a:lnTo>
                  <a:lnTo>
                    <a:pt x="122" y="630"/>
                  </a:lnTo>
                  <a:lnTo>
                    <a:pt x="122" y="630"/>
                  </a:lnTo>
                  <a:lnTo>
                    <a:pt x="118" y="627"/>
                  </a:lnTo>
                  <a:lnTo>
                    <a:pt x="110" y="618"/>
                  </a:lnTo>
                  <a:lnTo>
                    <a:pt x="94" y="600"/>
                  </a:lnTo>
                  <a:lnTo>
                    <a:pt x="78" y="581"/>
                  </a:lnTo>
                  <a:lnTo>
                    <a:pt x="64" y="560"/>
                  </a:lnTo>
                  <a:lnTo>
                    <a:pt x="53" y="539"/>
                  </a:lnTo>
                  <a:lnTo>
                    <a:pt x="41" y="518"/>
                  </a:lnTo>
                  <a:lnTo>
                    <a:pt x="31" y="497"/>
                  </a:lnTo>
                  <a:lnTo>
                    <a:pt x="22" y="474"/>
                  </a:lnTo>
                  <a:lnTo>
                    <a:pt x="16" y="451"/>
                  </a:lnTo>
                  <a:lnTo>
                    <a:pt x="9" y="428"/>
                  </a:lnTo>
                  <a:lnTo>
                    <a:pt x="5" y="405"/>
                  </a:lnTo>
                  <a:lnTo>
                    <a:pt x="2" y="380"/>
                  </a:lnTo>
                  <a:lnTo>
                    <a:pt x="0" y="356"/>
                  </a:lnTo>
                  <a:lnTo>
                    <a:pt x="0" y="333"/>
                  </a:lnTo>
                  <a:lnTo>
                    <a:pt x="1" y="308"/>
                  </a:lnTo>
                  <a:lnTo>
                    <a:pt x="4" y="284"/>
                  </a:lnTo>
                  <a:lnTo>
                    <a:pt x="8" y="260"/>
                  </a:lnTo>
                  <a:lnTo>
                    <a:pt x="16" y="231"/>
                  </a:lnTo>
                  <a:lnTo>
                    <a:pt x="24" y="203"/>
                  </a:lnTo>
                  <a:lnTo>
                    <a:pt x="35" y="177"/>
                  </a:lnTo>
                  <a:lnTo>
                    <a:pt x="47" y="151"/>
                  </a:lnTo>
                  <a:lnTo>
                    <a:pt x="62" y="126"/>
                  </a:lnTo>
                  <a:lnTo>
                    <a:pt x="79" y="103"/>
                  </a:lnTo>
                  <a:lnTo>
                    <a:pt x="97" y="79"/>
                  </a:lnTo>
                  <a:lnTo>
                    <a:pt x="116" y="58"/>
                  </a:lnTo>
                  <a:lnTo>
                    <a:pt x="127" y="48"/>
                  </a:lnTo>
                  <a:lnTo>
                    <a:pt x="132" y="46"/>
                  </a:lnTo>
                  <a:lnTo>
                    <a:pt x="137" y="46"/>
                  </a:lnTo>
                  <a:lnTo>
                    <a:pt x="143" y="46"/>
                  </a:lnTo>
                  <a:lnTo>
                    <a:pt x="147" y="47"/>
                  </a:lnTo>
                  <a:lnTo>
                    <a:pt x="151" y="49"/>
                  </a:lnTo>
                  <a:lnTo>
                    <a:pt x="155" y="52"/>
                  </a:lnTo>
                  <a:lnTo>
                    <a:pt x="159" y="55"/>
                  </a:lnTo>
                  <a:lnTo>
                    <a:pt x="161" y="59"/>
                  </a:lnTo>
                  <a:lnTo>
                    <a:pt x="162" y="62"/>
                  </a:lnTo>
                  <a:lnTo>
                    <a:pt x="162" y="67"/>
                  </a:lnTo>
                  <a:lnTo>
                    <a:pt x="161" y="70"/>
                  </a:lnTo>
                  <a:lnTo>
                    <a:pt x="159" y="73"/>
                  </a:lnTo>
                  <a:lnTo>
                    <a:pt x="149" y="83"/>
                  </a:lnTo>
                  <a:lnTo>
                    <a:pt x="130" y="102"/>
                  </a:lnTo>
                  <a:lnTo>
                    <a:pt x="113" y="123"/>
                  </a:lnTo>
                  <a:lnTo>
                    <a:pt x="98" y="145"/>
                  </a:lnTo>
                  <a:lnTo>
                    <a:pt x="85" y="167"/>
                  </a:lnTo>
                  <a:lnTo>
                    <a:pt x="72" y="192"/>
                  </a:lnTo>
                  <a:lnTo>
                    <a:pt x="62" y="216"/>
                  </a:lnTo>
                  <a:lnTo>
                    <a:pt x="54" y="241"/>
                  </a:lnTo>
                  <a:lnTo>
                    <a:pt x="47" y="268"/>
                  </a:lnTo>
                  <a:lnTo>
                    <a:pt x="43" y="289"/>
                  </a:lnTo>
                  <a:lnTo>
                    <a:pt x="41" y="311"/>
                  </a:lnTo>
                  <a:lnTo>
                    <a:pt x="40" y="334"/>
                  </a:lnTo>
                  <a:lnTo>
                    <a:pt x="40" y="356"/>
                  </a:lnTo>
                  <a:lnTo>
                    <a:pt x="41" y="377"/>
                  </a:lnTo>
                  <a:lnTo>
                    <a:pt x="44" y="399"/>
                  </a:lnTo>
                  <a:lnTo>
                    <a:pt x="49" y="421"/>
                  </a:lnTo>
                  <a:lnTo>
                    <a:pt x="54" y="442"/>
                  </a:lnTo>
                  <a:lnTo>
                    <a:pt x="60" y="463"/>
                  </a:lnTo>
                  <a:lnTo>
                    <a:pt x="69" y="483"/>
                  </a:lnTo>
                  <a:lnTo>
                    <a:pt x="77" y="503"/>
                  </a:lnTo>
                  <a:lnTo>
                    <a:pt x="88" y="522"/>
                  </a:lnTo>
                  <a:lnTo>
                    <a:pt x="99" y="540"/>
                  </a:lnTo>
                  <a:lnTo>
                    <a:pt x="112" y="559"/>
                  </a:lnTo>
                  <a:lnTo>
                    <a:pt x="126" y="576"/>
                  </a:lnTo>
                  <a:lnTo>
                    <a:pt x="141" y="593"/>
                  </a:lnTo>
                  <a:lnTo>
                    <a:pt x="152" y="605"/>
                  </a:lnTo>
                  <a:lnTo>
                    <a:pt x="154" y="607"/>
                  </a:lnTo>
                  <a:lnTo>
                    <a:pt x="157" y="610"/>
                  </a:lnTo>
                  <a:lnTo>
                    <a:pt x="159" y="613"/>
                  </a:lnTo>
                  <a:lnTo>
                    <a:pt x="159" y="617"/>
                  </a:lnTo>
                  <a:lnTo>
                    <a:pt x="159" y="620"/>
                  </a:lnTo>
                  <a:lnTo>
                    <a:pt x="158" y="624"/>
                  </a:lnTo>
                  <a:lnTo>
                    <a:pt x="155" y="626"/>
                  </a:lnTo>
                  <a:lnTo>
                    <a:pt x="153" y="629"/>
                  </a:lnTo>
                  <a:lnTo>
                    <a:pt x="149" y="632"/>
                  </a:lnTo>
                  <a:lnTo>
                    <a:pt x="146" y="635"/>
                  </a:lnTo>
                  <a:lnTo>
                    <a:pt x="142" y="636"/>
                  </a:lnTo>
                  <a:lnTo>
                    <a:pt x="136" y="636"/>
                  </a:lnTo>
                  <a:close/>
                  <a:moveTo>
                    <a:pt x="220" y="546"/>
                  </a:moveTo>
                  <a:lnTo>
                    <a:pt x="216" y="544"/>
                  </a:lnTo>
                  <a:lnTo>
                    <a:pt x="212" y="543"/>
                  </a:lnTo>
                  <a:lnTo>
                    <a:pt x="208" y="542"/>
                  </a:lnTo>
                  <a:lnTo>
                    <a:pt x="204" y="540"/>
                  </a:lnTo>
                  <a:lnTo>
                    <a:pt x="201" y="537"/>
                  </a:lnTo>
                  <a:lnTo>
                    <a:pt x="193" y="528"/>
                  </a:lnTo>
                  <a:lnTo>
                    <a:pt x="182" y="515"/>
                  </a:lnTo>
                  <a:lnTo>
                    <a:pt x="171" y="502"/>
                  </a:lnTo>
                  <a:lnTo>
                    <a:pt x="162" y="488"/>
                  </a:lnTo>
                  <a:lnTo>
                    <a:pt x="153" y="475"/>
                  </a:lnTo>
                  <a:lnTo>
                    <a:pt x="146" y="460"/>
                  </a:lnTo>
                  <a:lnTo>
                    <a:pt x="140" y="445"/>
                  </a:lnTo>
                  <a:lnTo>
                    <a:pt x="134" y="430"/>
                  </a:lnTo>
                  <a:lnTo>
                    <a:pt x="129" y="415"/>
                  </a:lnTo>
                  <a:lnTo>
                    <a:pt x="125" y="399"/>
                  </a:lnTo>
                  <a:lnTo>
                    <a:pt x="123" y="383"/>
                  </a:lnTo>
                  <a:lnTo>
                    <a:pt x="121" y="368"/>
                  </a:lnTo>
                  <a:lnTo>
                    <a:pt x="119" y="352"/>
                  </a:lnTo>
                  <a:lnTo>
                    <a:pt x="119" y="335"/>
                  </a:lnTo>
                  <a:lnTo>
                    <a:pt x="119" y="319"/>
                  </a:lnTo>
                  <a:lnTo>
                    <a:pt x="122" y="303"/>
                  </a:lnTo>
                  <a:lnTo>
                    <a:pt x="125" y="286"/>
                  </a:lnTo>
                  <a:lnTo>
                    <a:pt x="129" y="267"/>
                  </a:lnTo>
                  <a:lnTo>
                    <a:pt x="135" y="249"/>
                  </a:lnTo>
                  <a:lnTo>
                    <a:pt x="143" y="231"/>
                  </a:lnTo>
                  <a:lnTo>
                    <a:pt x="151" y="213"/>
                  </a:lnTo>
                  <a:lnTo>
                    <a:pt x="161" y="196"/>
                  </a:lnTo>
                  <a:lnTo>
                    <a:pt x="172" y="180"/>
                  </a:lnTo>
                  <a:lnTo>
                    <a:pt x="184" y="165"/>
                  </a:lnTo>
                  <a:lnTo>
                    <a:pt x="198" y="150"/>
                  </a:lnTo>
                  <a:lnTo>
                    <a:pt x="208" y="140"/>
                  </a:lnTo>
                  <a:lnTo>
                    <a:pt x="214" y="138"/>
                  </a:lnTo>
                  <a:lnTo>
                    <a:pt x="221" y="137"/>
                  </a:lnTo>
                  <a:lnTo>
                    <a:pt x="225" y="137"/>
                  </a:lnTo>
                  <a:lnTo>
                    <a:pt x="231" y="139"/>
                  </a:lnTo>
                  <a:lnTo>
                    <a:pt x="235" y="141"/>
                  </a:lnTo>
                  <a:lnTo>
                    <a:pt x="238" y="143"/>
                  </a:lnTo>
                  <a:lnTo>
                    <a:pt x="239" y="145"/>
                  </a:lnTo>
                  <a:lnTo>
                    <a:pt x="242" y="147"/>
                  </a:lnTo>
                  <a:lnTo>
                    <a:pt x="243" y="150"/>
                  </a:lnTo>
                  <a:lnTo>
                    <a:pt x="244" y="154"/>
                  </a:lnTo>
                  <a:lnTo>
                    <a:pt x="246" y="157"/>
                  </a:lnTo>
                  <a:lnTo>
                    <a:pt x="243" y="161"/>
                  </a:lnTo>
                  <a:lnTo>
                    <a:pt x="240" y="164"/>
                  </a:lnTo>
                  <a:lnTo>
                    <a:pt x="229" y="176"/>
                  </a:lnTo>
                  <a:lnTo>
                    <a:pt x="217" y="189"/>
                  </a:lnTo>
                  <a:lnTo>
                    <a:pt x="205" y="201"/>
                  </a:lnTo>
                  <a:lnTo>
                    <a:pt x="196" y="216"/>
                  </a:lnTo>
                  <a:lnTo>
                    <a:pt x="187" y="230"/>
                  </a:lnTo>
                  <a:lnTo>
                    <a:pt x="180" y="246"/>
                  </a:lnTo>
                  <a:lnTo>
                    <a:pt x="172" y="262"/>
                  </a:lnTo>
                  <a:lnTo>
                    <a:pt x="167" y="278"/>
                  </a:lnTo>
                  <a:lnTo>
                    <a:pt x="163" y="294"/>
                  </a:lnTo>
                  <a:lnTo>
                    <a:pt x="161" y="308"/>
                  </a:lnTo>
                  <a:lnTo>
                    <a:pt x="159" y="323"/>
                  </a:lnTo>
                  <a:lnTo>
                    <a:pt x="159" y="338"/>
                  </a:lnTo>
                  <a:lnTo>
                    <a:pt x="159" y="352"/>
                  </a:lnTo>
                  <a:lnTo>
                    <a:pt x="160" y="367"/>
                  </a:lnTo>
                  <a:lnTo>
                    <a:pt x="162" y="380"/>
                  </a:lnTo>
                  <a:lnTo>
                    <a:pt x="164" y="394"/>
                  </a:lnTo>
                  <a:lnTo>
                    <a:pt x="168" y="408"/>
                  </a:lnTo>
                  <a:lnTo>
                    <a:pt x="172" y="422"/>
                  </a:lnTo>
                  <a:lnTo>
                    <a:pt x="178" y="434"/>
                  </a:lnTo>
                  <a:lnTo>
                    <a:pt x="184" y="447"/>
                  </a:lnTo>
                  <a:lnTo>
                    <a:pt x="190" y="460"/>
                  </a:lnTo>
                  <a:lnTo>
                    <a:pt x="199" y="472"/>
                  </a:lnTo>
                  <a:lnTo>
                    <a:pt x="207" y="484"/>
                  </a:lnTo>
                  <a:lnTo>
                    <a:pt x="217" y="495"/>
                  </a:lnTo>
                  <a:lnTo>
                    <a:pt x="226" y="505"/>
                  </a:lnTo>
                  <a:lnTo>
                    <a:pt x="237" y="516"/>
                  </a:lnTo>
                  <a:lnTo>
                    <a:pt x="240" y="519"/>
                  </a:lnTo>
                  <a:lnTo>
                    <a:pt x="241" y="521"/>
                  </a:lnTo>
                  <a:lnTo>
                    <a:pt x="243" y="523"/>
                  </a:lnTo>
                  <a:lnTo>
                    <a:pt x="243" y="525"/>
                  </a:lnTo>
                  <a:lnTo>
                    <a:pt x="243" y="529"/>
                  </a:lnTo>
                  <a:lnTo>
                    <a:pt x="242" y="532"/>
                  </a:lnTo>
                  <a:lnTo>
                    <a:pt x="240" y="535"/>
                  </a:lnTo>
                  <a:lnTo>
                    <a:pt x="238" y="538"/>
                  </a:lnTo>
                  <a:lnTo>
                    <a:pt x="237" y="539"/>
                  </a:lnTo>
                  <a:lnTo>
                    <a:pt x="234" y="541"/>
                  </a:lnTo>
                  <a:lnTo>
                    <a:pt x="230" y="543"/>
                  </a:lnTo>
                  <a:lnTo>
                    <a:pt x="224" y="544"/>
                  </a:lnTo>
                  <a:lnTo>
                    <a:pt x="220" y="546"/>
                  </a:lnTo>
                  <a:close/>
                  <a:moveTo>
                    <a:pt x="307" y="454"/>
                  </a:moveTo>
                  <a:lnTo>
                    <a:pt x="303" y="453"/>
                  </a:lnTo>
                  <a:lnTo>
                    <a:pt x="298" y="452"/>
                  </a:lnTo>
                  <a:lnTo>
                    <a:pt x="294" y="451"/>
                  </a:lnTo>
                  <a:lnTo>
                    <a:pt x="290" y="449"/>
                  </a:lnTo>
                  <a:lnTo>
                    <a:pt x="283" y="444"/>
                  </a:lnTo>
                  <a:lnTo>
                    <a:pt x="277" y="440"/>
                  </a:lnTo>
                  <a:lnTo>
                    <a:pt x="267" y="427"/>
                  </a:lnTo>
                  <a:lnTo>
                    <a:pt x="257" y="412"/>
                  </a:lnTo>
                  <a:lnTo>
                    <a:pt x="249" y="397"/>
                  </a:lnTo>
                  <a:lnTo>
                    <a:pt x="243" y="381"/>
                  </a:lnTo>
                  <a:lnTo>
                    <a:pt x="239" y="364"/>
                  </a:lnTo>
                  <a:lnTo>
                    <a:pt x="238" y="347"/>
                  </a:lnTo>
                  <a:lnTo>
                    <a:pt x="238" y="339"/>
                  </a:lnTo>
                  <a:lnTo>
                    <a:pt x="238" y="330"/>
                  </a:lnTo>
                  <a:lnTo>
                    <a:pt x="239" y="322"/>
                  </a:lnTo>
                  <a:lnTo>
                    <a:pt x="241" y="314"/>
                  </a:lnTo>
                  <a:lnTo>
                    <a:pt x="243" y="303"/>
                  </a:lnTo>
                  <a:lnTo>
                    <a:pt x="247" y="293"/>
                  </a:lnTo>
                  <a:lnTo>
                    <a:pt x="251" y="284"/>
                  </a:lnTo>
                  <a:lnTo>
                    <a:pt x="255" y="274"/>
                  </a:lnTo>
                  <a:lnTo>
                    <a:pt x="260" y="266"/>
                  </a:lnTo>
                  <a:lnTo>
                    <a:pt x="266" y="257"/>
                  </a:lnTo>
                  <a:lnTo>
                    <a:pt x="272" y="250"/>
                  </a:lnTo>
                  <a:lnTo>
                    <a:pt x="279" y="243"/>
                  </a:lnTo>
                  <a:lnTo>
                    <a:pt x="285" y="238"/>
                  </a:lnTo>
                  <a:lnTo>
                    <a:pt x="292" y="234"/>
                  </a:lnTo>
                  <a:lnTo>
                    <a:pt x="300" y="231"/>
                  </a:lnTo>
                  <a:lnTo>
                    <a:pt x="308" y="230"/>
                  </a:lnTo>
                  <a:lnTo>
                    <a:pt x="312" y="230"/>
                  </a:lnTo>
                  <a:lnTo>
                    <a:pt x="316" y="231"/>
                  </a:lnTo>
                  <a:lnTo>
                    <a:pt x="320" y="233"/>
                  </a:lnTo>
                  <a:lnTo>
                    <a:pt x="323" y="236"/>
                  </a:lnTo>
                  <a:lnTo>
                    <a:pt x="325" y="239"/>
                  </a:lnTo>
                  <a:lnTo>
                    <a:pt x="326" y="244"/>
                  </a:lnTo>
                  <a:lnTo>
                    <a:pt x="324" y="249"/>
                  </a:lnTo>
                  <a:lnTo>
                    <a:pt x="321" y="255"/>
                  </a:lnTo>
                  <a:lnTo>
                    <a:pt x="318" y="261"/>
                  </a:lnTo>
                  <a:lnTo>
                    <a:pt x="313" y="265"/>
                  </a:lnTo>
                  <a:lnTo>
                    <a:pt x="307" y="271"/>
                  </a:lnTo>
                  <a:lnTo>
                    <a:pt x="302" y="276"/>
                  </a:lnTo>
                  <a:lnTo>
                    <a:pt x="296" y="283"/>
                  </a:lnTo>
                  <a:lnTo>
                    <a:pt x="291" y="290"/>
                  </a:lnTo>
                  <a:lnTo>
                    <a:pt x="288" y="298"/>
                  </a:lnTo>
                  <a:lnTo>
                    <a:pt x="285" y="305"/>
                  </a:lnTo>
                  <a:lnTo>
                    <a:pt x="282" y="312"/>
                  </a:lnTo>
                  <a:lnTo>
                    <a:pt x="279" y="321"/>
                  </a:lnTo>
                  <a:lnTo>
                    <a:pt x="277" y="336"/>
                  </a:lnTo>
                  <a:lnTo>
                    <a:pt x="277" y="350"/>
                  </a:lnTo>
                  <a:lnTo>
                    <a:pt x="279" y="363"/>
                  </a:lnTo>
                  <a:lnTo>
                    <a:pt x="284" y="377"/>
                  </a:lnTo>
                  <a:lnTo>
                    <a:pt x="290" y="390"/>
                  </a:lnTo>
                  <a:lnTo>
                    <a:pt x="297" y="401"/>
                  </a:lnTo>
                  <a:lnTo>
                    <a:pt x="307" y="413"/>
                  </a:lnTo>
                  <a:lnTo>
                    <a:pt x="318" y="423"/>
                  </a:lnTo>
                  <a:lnTo>
                    <a:pt x="320" y="425"/>
                  </a:lnTo>
                  <a:lnTo>
                    <a:pt x="322" y="428"/>
                  </a:lnTo>
                  <a:lnTo>
                    <a:pt x="324" y="433"/>
                  </a:lnTo>
                  <a:lnTo>
                    <a:pt x="324" y="439"/>
                  </a:lnTo>
                  <a:lnTo>
                    <a:pt x="324" y="444"/>
                  </a:lnTo>
                  <a:lnTo>
                    <a:pt x="323" y="447"/>
                  </a:lnTo>
                  <a:lnTo>
                    <a:pt x="319" y="450"/>
                  </a:lnTo>
                  <a:lnTo>
                    <a:pt x="315" y="452"/>
                  </a:lnTo>
                  <a:lnTo>
                    <a:pt x="311" y="453"/>
                  </a:lnTo>
                  <a:lnTo>
                    <a:pt x="307" y="454"/>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grpSp>
          <p:nvGrpSpPr>
            <p:cNvPr id="16" name="Group 15">
              <a:extLst>
                <a:ext uri="{FF2B5EF4-FFF2-40B4-BE49-F238E27FC236}">
                  <a16:creationId xmlns:a16="http://schemas.microsoft.com/office/drawing/2014/main" id="{B3C6C1DE-162A-4F4B-AC6D-08C2B4B4900F}"/>
                </a:ext>
              </a:extLst>
            </p:cNvPr>
            <p:cNvGrpSpPr/>
            <p:nvPr/>
          </p:nvGrpSpPr>
          <p:grpSpPr>
            <a:xfrm>
              <a:off x="10573727" y="2977559"/>
              <a:ext cx="299508" cy="241618"/>
              <a:chOff x="792274" y="1777206"/>
              <a:chExt cx="330200" cy="327025"/>
            </a:xfrm>
            <a:solidFill>
              <a:sysClr val="window" lastClr="FFFFFF"/>
            </a:solidFill>
          </p:grpSpPr>
          <p:sp>
            <p:nvSpPr>
              <p:cNvPr id="23" name="Freeform 10149">
                <a:extLst>
                  <a:ext uri="{FF2B5EF4-FFF2-40B4-BE49-F238E27FC236}">
                    <a16:creationId xmlns:a16="http://schemas.microsoft.com/office/drawing/2014/main" id="{C3A9F227-92CA-E533-8432-76634C91A6D1}"/>
                  </a:ext>
                </a:extLst>
              </p:cNvPr>
              <p:cNvSpPr>
                <a:spLocks noEditPoints="1"/>
              </p:cNvSpPr>
              <p:nvPr/>
            </p:nvSpPr>
            <p:spPr bwMode="auto">
              <a:xfrm>
                <a:off x="795449" y="1923256"/>
                <a:ext cx="323850" cy="180975"/>
              </a:xfrm>
              <a:custGeom>
                <a:avLst/>
                <a:gdLst>
                  <a:gd name="T0" fmla="*/ 140 w 817"/>
                  <a:gd name="T1" fmla="*/ 80 h 457"/>
                  <a:gd name="T2" fmla="*/ 144 w 817"/>
                  <a:gd name="T3" fmla="*/ 59 h 457"/>
                  <a:gd name="T4" fmla="*/ 155 w 817"/>
                  <a:gd name="T5" fmla="*/ 42 h 457"/>
                  <a:gd name="T6" fmla="*/ 171 w 817"/>
                  <a:gd name="T7" fmla="*/ 30 h 457"/>
                  <a:gd name="T8" fmla="*/ 180 w 817"/>
                  <a:gd name="T9" fmla="*/ 27 h 457"/>
                  <a:gd name="T10" fmla="*/ 191 w 817"/>
                  <a:gd name="T11" fmla="*/ 26 h 457"/>
                  <a:gd name="T12" fmla="*/ 202 w 817"/>
                  <a:gd name="T13" fmla="*/ 27 h 457"/>
                  <a:gd name="T14" fmla="*/ 211 w 817"/>
                  <a:gd name="T15" fmla="*/ 30 h 457"/>
                  <a:gd name="T16" fmla="*/ 227 w 817"/>
                  <a:gd name="T17" fmla="*/ 42 h 457"/>
                  <a:gd name="T18" fmla="*/ 238 w 817"/>
                  <a:gd name="T19" fmla="*/ 59 h 457"/>
                  <a:gd name="T20" fmla="*/ 242 w 817"/>
                  <a:gd name="T21" fmla="*/ 80 h 457"/>
                  <a:gd name="T22" fmla="*/ 140 w 817"/>
                  <a:gd name="T23" fmla="*/ 353 h 457"/>
                  <a:gd name="T24" fmla="*/ 357 w 817"/>
                  <a:gd name="T25" fmla="*/ 80 h 457"/>
                  <a:gd name="T26" fmla="*/ 361 w 817"/>
                  <a:gd name="T27" fmla="*/ 59 h 457"/>
                  <a:gd name="T28" fmla="*/ 372 w 817"/>
                  <a:gd name="T29" fmla="*/ 42 h 457"/>
                  <a:gd name="T30" fmla="*/ 389 w 817"/>
                  <a:gd name="T31" fmla="*/ 30 h 457"/>
                  <a:gd name="T32" fmla="*/ 399 w 817"/>
                  <a:gd name="T33" fmla="*/ 27 h 457"/>
                  <a:gd name="T34" fmla="*/ 408 w 817"/>
                  <a:gd name="T35" fmla="*/ 26 h 457"/>
                  <a:gd name="T36" fmla="*/ 419 w 817"/>
                  <a:gd name="T37" fmla="*/ 27 h 457"/>
                  <a:gd name="T38" fmla="*/ 429 w 817"/>
                  <a:gd name="T39" fmla="*/ 30 h 457"/>
                  <a:gd name="T40" fmla="*/ 444 w 817"/>
                  <a:gd name="T41" fmla="*/ 42 h 457"/>
                  <a:gd name="T42" fmla="*/ 456 w 817"/>
                  <a:gd name="T43" fmla="*/ 59 h 457"/>
                  <a:gd name="T44" fmla="*/ 460 w 817"/>
                  <a:gd name="T45" fmla="*/ 80 h 457"/>
                  <a:gd name="T46" fmla="*/ 357 w 817"/>
                  <a:gd name="T47" fmla="*/ 353 h 457"/>
                  <a:gd name="T48" fmla="*/ 572 w 817"/>
                  <a:gd name="T49" fmla="*/ 80 h 457"/>
                  <a:gd name="T50" fmla="*/ 576 w 817"/>
                  <a:gd name="T51" fmla="*/ 59 h 457"/>
                  <a:gd name="T52" fmla="*/ 587 w 817"/>
                  <a:gd name="T53" fmla="*/ 42 h 457"/>
                  <a:gd name="T54" fmla="*/ 604 w 817"/>
                  <a:gd name="T55" fmla="*/ 30 h 457"/>
                  <a:gd name="T56" fmla="*/ 614 w 817"/>
                  <a:gd name="T57" fmla="*/ 27 h 457"/>
                  <a:gd name="T58" fmla="*/ 623 w 817"/>
                  <a:gd name="T59" fmla="*/ 26 h 457"/>
                  <a:gd name="T60" fmla="*/ 634 w 817"/>
                  <a:gd name="T61" fmla="*/ 27 h 457"/>
                  <a:gd name="T62" fmla="*/ 644 w 817"/>
                  <a:gd name="T63" fmla="*/ 30 h 457"/>
                  <a:gd name="T64" fmla="*/ 660 w 817"/>
                  <a:gd name="T65" fmla="*/ 42 h 457"/>
                  <a:gd name="T66" fmla="*/ 671 w 817"/>
                  <a:gd name="T67" fmla="*/ 59 h 457"/>
                  <a:gd name="T68" fmla="*/ 675 w 817"/>
                  <a:gd name="T69" fmla="*/ 80 h 457"/>
                  <a:gd name="T70" fmla="*/ 572 w 817"/>
                  <a:gd name="T71" fmla="*/ 353 h 457"/>
                  <a:gd name="T72" fmla="*/ 60 w 817"/>
                  <a:gd name="T73" fmla="*/ 0 h 457"/>
                  <a:gd name="T74" fmla="*/ 0 w 817"/>
                  <a:gd name="T75" fmla="*/ 353 h 457"/>
                  <a:gd name="T76" fmla="*/ 817 w 817"/>
                  <a:gd name="T77" fmla="*/ 457 h 457"/>
                  <a:gd name="T78" fmla="*/ 757 w 817"/>
                  <a:gd name="T79" fmla="*/ 353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17" h="457">
                    <a:moveTo>
                      <a:pt x="140" y="353"/>
                    </a:moveTo>
                    <a:lnTo>
                      <a:pt x="140" y="80"/>
                    </a:lnTo>
                    <a:lnTo>
                      <a:pt x="141" y="70"/>
                    </a:lnTo>
                    <a:lnTo>
                      <a:pt x="144" y="59"/>
                    </a:lnTo>
                    <a:lnTo>
                      <a:pt x="149" y="50"/>
                    </a:lnTo>
                    <a:lnTo>
                      <a:pt x="155" y="42"/>
                    </a:lnTo>
                    <a:lnTo>
                      <a:pt x="162" y="35"/>
                    </a:lnTo>
                    <a:lnTo>
                      <a:pt x="171" y="30"/>
                    </a:lnTo>
                    <a:lnTo>
                      <a:pt x="176" y="28"/>
                    </a:lnTo>
                    <a:lnTo>
                      <a:pt x="180" y="27"/>
                    </a:lnTo>
                    <a:lnTo>
                      <a:pt x="186" y="26"/>
                    </a:lnTo>
                    <a:lnTo>
                      <a:pt x="191" y="26"/>
                    </a:lnTo>
                    <a:lnTo>
                      <a:pt x="196" y="26"/>
                    </a:lnTo>
                    <a:lnTo>
                      <a:pt x="202" y="27"/>
                    </a:lnTo>
                    <a:lnTo>
                      <a:pt x="206" y="28"/>
                    </a:lnTo>
                    <a:lnTo>
                      <a:pt x="211" y="30"/>
                    </a:lnTo>
                    <a:lnTo>
                      <a:pt x="220" y="35"/>
                    </a:lnTo>
                    <a:lnTo>
                      <a:pt x="227" y="42"/>
                    </a:lnTo>
                    <a:lnTo>
                      <a:pt x="234" y="50"/>
                    </a:lnTo>
                    <a:lnTo>
                      <a:pt x="238" y="59"/>
                    </a:lnTo>
                    <a:lnTo>
                      <a:pt x="241" y="70"/>
                    </a:lnTo>
                    <a:lnTo>
                      <a:pt x="242" y="80"/>
                    </a:lnTo>
                    <a:lnTo>
                      <a:pt x="242" y="353"/>
                    </a:lnTo>
                    <a:lnTo>
                      <a:pt x="140" y="353"/>
                    </a:lnTo>
                    <a:close/>
                    <a:moveTo>
                      <a:pt x="357" y="353"/>
                    </a:moveTo>
                    <a:lnTo>
                      <a:pt x="357" y="80"/>
                    </a:lnTo>
                    <a:lnTo>
                      <a:pt x="358" y="70"/>
                    </a:lnTo>
                    <a:lnTo>
                      <a:pt x="361" y="59"/>
                    </a:lnTo>
                    <a:lnTo>
                      <a:pt x="366" y="50"/>
                    </a:lnTo>
                    <a:lnTo>
                      <a:pt x="372" y="42"/>
                    </a:lnTo>
                    <a:lnTo>
                      <a:pt x="380" y="35"/>
                    </a:lnTo>
                    <a:lnTo>
                      <a:pt x="389" y="30"/>
                    </a:lnTo>
                    <a:lnTo>
                      <a:pt x="393" y="28"/>
                    </a:lnTo>
                    <a:lnTo>
                      <a:pt x="399" y="27"/>
                    </a:lnTo>
                    <a:lnTo>
                      <a:pt x="403" y="26"/>
                    </a:lnTo>
                    <a:lnTo>
                      <a:pt x="408" y="26"/>
                    </a:lnTo>
                    <a:lnTo>
                      <a:pt x="414" y="26"/>
                    </a:lnTo>
                    <a:lnTo>
                      <a:pt x="419" y="27"/>
                    </a:lnTo>
                    <a:lnTo>
                      <a:pt x="424" y="28"/>
                    </a:lnTo>
                    <a:lnTo>
                      <a:pt x="429" y="30"/>
                    </a:lnTo>
                    <a:lnTo>
                      <a:pt x="437" y="35"/>
                    </a:lnTo>
                    <a:lnTo>
                      <a:pt x="444" y="42"/>
                    </a:lnTo>
                    <a:lnTo>
                      <a:pt x="451" y="50"/>
                    </a:lnTo>
                    <a:lnTo>
                      <a:pt x="456" y="59"/>
                    </a:lnTo>
                    <a:lnTo>
                      <a:pt x="459" y="70"/>
                    </a:lnTo>
                    <a:lnTo>
                      <a:pt x="460" y="80"/>
                    </a:lnTo>
                    <a:lnTo>
                      <a:pt x="460" y="353"/>
                    </a:lnTo>
                    <a:lnTo>
                      <a:pt x="357" y="353"/>
                    </a:lnTo>
                    <a:close/>
                    <a:moveTo>
                      <a:pt x="572" y="353"/>
                    </a:moveTo>
                    <a:lnTo>
                      <a:pt x="572" y="80"/>
                    </a:lnTo>
                    <a:lnTo>
                      <a:pt x="573" y="70"/>
                    </a:lnTo>
                    <a:lnTo>
                      <a:pt x="576" y="59"/>
                    </a:lnTo>
                    <a:lnTo>
                      <a:pt x="581" y="50"/>
                    </a:lnTo>
                    <a:lnTo>
                      <a:pt x="587" y="42"/>
                    </a:lnTo>
                    <a:lnTo>
                      <a:pt x="596" y="35"/>
                    </a:lnTo>
                    <a:lnTo>
                      <a:pt x="604" y="30"/>
                    </a:lnTo>
                    <a:lnTo>
                      <a:pt x="608" y="28"/>
                    </a:lnTo>
                    <a:lnTo>
                      <a:pt x="614" y="27"/>
                    </a:lnTo>
                    <a:lnTo>
                      <a:pt x="618" y="26"/>
                    </a:lnTo>
                    <a:lnTo>
                      <a:pt x="623" y="26"/>
                    </a:lnTo>
                    <a:lnTo>
                      <a:pt x="629" y="26"/>
                    </a:lnTo>
                    <a:lnTo>
                      <a:pt x="634" y="27"/>
                    </a:lnTo>
                    <a:lnTo>
                      <a:pt x="639" y="28"/>
                    </a:lnTo>
                    <a:lnTo>
                      <a:pt x="644" y="30"/>
                    </a:lnTo>
                    <a:lnTo>
                      <a:pt x="652" y="35"/>
                    </a:lnTo>
                    <a:lnTo>
                      <a:pt x="660" y="42"/>
                    </a:lnTo>
                    <a:lnTo>
                      <a:pt x="666" y="50"/>
                    </a:lnTo>
                    <a:lnTo>
                      <a:pt x="671" y="59"/>
                    </a:lnTo>
                    <a:lnTo>
                      <a:pt x="674" y="70"/>
                    </a:lnTo>
                    <a:lnTo>
                      <a:pt x="675" y="80"/>
                    </a:lnTo>
                    <a:lnTo>
                      <a:pt x="675" y="353"/>
                    </a:lnTo>
                    <a:lnTo>
                      <a:pt x="572" y="353"/>
                    </a:lnTo>
                    <a:close/>
                    <a:moveTo>
                      <a:pt x="757" y="0"/>
                    </a:moveTo>
                    <a:lnTo>
                      <a:pt x="60" y="0"/>
                    </a:lnTo>
                    <a:lnTo>
                      <a:pt x="60" y="353"/>
                    </a:lnTo>
                    <a:lnTo>
                      <a:pt x="0" y="353"/>
                    </a:lnTo>
                    <a:lnTo>
                      <a:pt x="0" y="457"/>
                    </a:lnTo>
                    <a:lnTo>
                      <a:pt x="817" y="457"/>
                    </a:lnTo>
                    <a:lnTo>
                      <a:pt x="817" y="353"/>
                    </a:lnTo>
                    <a:lnTo>
                      <a:pt x="757" y="353"/>
                    </a:lnTo>
                    <a:lnTo>
                      <a:pt x="7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sp>
            <p:nvSpPr>
              <p:cNvPr id="24" name="Freeform 10150">
                <a:extLst>
                  <a:ext uri="{FF2B5EF4-FFF2-40B4-BE49-F238E27FC236}">
                    <a16:creationId xmlns:a16="http://schemas.microsoft.com/office/drawing/2014/main" id="{E168539B-CCE1-4DAE-8001-8BB78A736D8E}"/>
                  </a:ext>
                </a:extLst>
              </p:cNvPr>
              <p:cNvSpPr>
                <a:spLocks noEditPoints="1"/>
              </p:cNvSpPr>
              <p:nvPr/>
            </p:nvSpPr>
            <p:spPr bwMode="auto">
              <a:xfrm>
                <a:off x="792274" y="1777206"/>
                <a:ext cx="330200" cy="133350"/>
              </a:xfrm>
              <a:custGeom>
                <a:avLst/>
                <a:gdLst>
                  <a:gd name="T0" fmla="*/ 408 w 829"/>
                  <a:gd name="T1" fmla="*/ 248 h 336"/>
                  <a:gd name="T2" fmla="*/ 396 w 829"/>
                  <a:gd name="T3" fmla="*/ 246 h 336"/>
                  <a:gd name="T4" fmla="*/ 384 w 829"/>
                  <a:gd name="T5" fmla="*/ 241 h 336"/>
                  <a:gd name="T6" fmla="*/ 374 w 829"/>
                  <a:gd name="T7" fmla="*/ 233 h 336"/>
                  <a:gd name="T8" fmla="*/ 365 w 829"/>
                  <a:gd name="T9" fmla="*/ 225 h 336"/>
                  <a:gd name="T10" fmla="*/ 359 w 829"/>
                  <a:gd name="T11" fmla="*/ 213 h 336"/>
                  <a:gd name="T12" fmla="*/ 354 w 829"/>
                  <a:gd name="T13" fmla="*/ 201 h 336"/>
                  <a:gd name="T14" fmla="*/ 351 w 829"/>
                  <a:gd name="T15" fmla="*/ 189 h 336"/>
                  <a:gd name="T16" fmla="*/ 351 w 829"/>
                  <a:gd name="T17" fmla="*/ 175 h 336"/>
                  <a:gd name="T18" fmla="*/ 354 w 829"/>
                  <a:gd name="T19" fmla="*/ 161 h 336"/>
                  <a:gd name="T20" fmla="*/ 359 w 829"/>
                  <a:gd name="T21" fmla="*/ 149 h 336"/>
                  <a:gd name="T22" fmla="*/ 365 w 829"/>
                  <a:gd name="T23" fmla="*/ 139 h 336"/>
                  <a:gd name="T24" fmla="*/ 374 w 829"/>
                  <a:gd name="T25" fmla="*/ 129 h 336"/>
                  <a:gd name="T26" fmla="*/ 384 w 829"/>
                  <a:gd name="T27" fmla="*/ 122 h 336"/>
                  <a:gd name="T28" fmla="*/ 396 w 829"/>
                  <a:gd name="T29" fmla="*/ 116 h 336"/>
                  <a:gd name="T30" fmla="*/ 408 w 829"/>
                  <a:gd name="T31" fmla="*/ 114 h 336"/>
                  <a:gd name="T32" fmla="*/ 421 w 829"/>
                  <a:gd name="T33" fmla="*/ 114 h 336"/>
                  <a:gd name="T34" fmla="*/ 433 w 829"/>
                  <a:gd name="T35" fmla="*/ 116 h 336"/>
                  <a:gd name="T36" fmla="*/ 445 w 829"/>
                  <a:gd name="T37" fmla="*/ 122 h 336"/>
                  <a:gd name="T38" fmla="*/ 455 w 829"/>
                  <a:gd name="T39" fmla="*/ 129 h 336"/>
                  <a:gd name="T40" fmla="*/ 463 w 829"/>
                  <a:gd name="T41" fmla="*/ 139 h 336"/>
                  <a:gd name="T42" fmla="*/ 471 w 829"/>
                  <a:gd name="T43" fmla="*/ 149 h 336"/>
                  <a:gd name="T44" fmla="*/ 475 w 829"/>
                  <a:gd name="T45" fmla="*/ 161 h 336"/>
                  <a:gd name="T46" fmla="*/ 478 w 829"/>
                  <a:gd name="T47" fmla="*/ 175 h 336"/>
                  <a:gd name="T48" fmla="*/ 478 w 829"/>
                  <a:gd name="T49" fmla="*/ 189 h 336"/>
                  <a:gd name="T50" fmla="*/ 475 w 829"/>
                  <a:gd name="T51" fmla="*/ 201 h 336"/>
                  <a:gd name="T52" fmla="*/ 471 w 829"/>
                  <a:gd name="T53" fmla="*/ 213 h 336"/>
                  <a:gd name="T54" fmla="*/ 463 w 829"/>
                  <a:gd name="T55" fmla="*/ 225 h 336"/>
                  <a:gd name="T56" fmla="*/ 455 w 829"/>
                  <a:gd name="T57" fmla="*/ 233 h 336"/>
                  <a:gd name="T58" fmla="*/ 445 w 829"/>
                  <a:gd name="T59" fmla="*/ 241 h 336"/>
                  <a:gd name="T60" fmla="*/ 433 w 829"/>
                  <a:gd name="T61" fmla="*/ 246 h 336"/>
                  <a:gd name="T62" fmla="*/ 421 w 829"/>
                  <a:gd name="T63" fmla="*/ 248 h 336"/>
                  <a:gd name="T64" fmla="*/ 414 w 829"/>
                  <a:gd name="T65" fmla="*/ 0 h 336"/>
                  <a:gd name="T66" fmla="*/ 26 w 829"/>
                  <a:gd name="T67" fmla="*/ 292 h 336"/>
                  <a:gd name="T68" fmla="*/ 0 w 829"/>
                  <a:gd name="T69" fmla="*/ 336 h 336"/>
                  <a:gd name="T70" fmla="*/ 829 w 829"/>
                  <a:gd name="T71" fmla="*/ 292 h 336"/>
                  <a:gd name="T72" fmla="*/ 803 w 829"/>
                  <a:gd name="T73" fmla="*/ 262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29" h="336">
                    <a:moveTo>
                      <a:pt x="414" y="249"/>
                    </a:moveTo>
                    <a:lnTo>
                      <a:pt x="408" y="248"/>
                    </a:lnTo>
                    <a:lnTo>
                      <a:pt x="402" y="247"/>
                    </a:lnTo>
                    <a:lnTo>
                      <a:pt x="396" y="246"/>
                    </a:lnTo>
                    <a:lnTo>
                      <a:pt x="390" y="244"/>
                    </a:lnTo>
                    <a:lnTo>
                      <a:pt x="384" y="241"/>
                    </a:lnTo>
                    <a:lnTo>
                      <a:pt x="379" y="238"/>
                    </a:lnTo>
                    <a:lnTo>
                      <a:pt x="374" y="233"/>
                    </a:lnTo>
                    <a:lnTo>
                      <a:pt x="370" y="229"/>
                    </a:lnTo>
                    <a:lnTo>
                      <a:pt x="365" y="225"/>
                    </a:lnTo>
                    <a:lnTo>
                      <a:pt x="362" y="220"/>
                    </a:lnTo>
                    <a:lnTo>
                      <a:pt x="359" y="213"/>
                    </a:lnTo>
                    <a:lnTo>
                      <a:pt x="356" y="208"/>
                    </a:lnTo>
                    <a:lnTo>
                      <a:pt x="354" y="201"/>
                    </a:lnTo>
                    <a:lnTo>
                      <a:pt x="353" y="195"/>
                    </a:lnTo>
                    <a:lnTo>
                      <a:pt x="351" y="189"/>
                    </a:lnTo>
                    <a:lnTo>
                      <a:pt x="351" y="181"/>
                    </a:lnTo>
                    <a:lnTo>
                      <a:pt x="351" y="175"/>
                    </a:lnTo>
                    <a:lnTo>
                      <a:pt x="353" y="167"/>
                    </a:lnTo>
                    <a:lnTo>
                      <a:pt x="354" y="161"/>
                    </a:lnTo>
                    <a:lnTo>
                      <a:pt x="356" y="155"/>
                    </a:lnTo>
                    <a:lnTo>
                      <a:pt x="359" y="149"/>
                    </a:lnTo>
                    <a:lnTo>
                      <a:pt x="362" y="143"/>
                    </a:lnTo>
                    <a:lnTo>
                      <a:pt x="365" y="139"/>
                    </a:lnTo>
                    <a:lnTo>
                      <a:pt x="370" y="133"/>
                    </a:lnTo>
                    <a:lnTo>
                      <a:pt x="374" y="129"/>
                    </a:lnTo>
                    <a:lnTo>
                      <a:pt x="379" y="125"/>
                    </a:lnTo>
                    <a:lnTo>
                      <a:pt x="384" y="122"/>
                    </a:lnTo>
                    <a:lnTo>
                      <a:pt x="390" y="118"/>
                    </a:lnTo>
                    <a:lnTo>
                      <a:pt x="396" y="116"/>
                    </a:lnTo>
                    <a:lnTo>
                      <a:pt x="402" y="115"/>
                    </a:lnTo>
                    <a:lnTo>
                      <a:pt x="408" y="114"/>
                    </a:lnTo>
                    <a:lnTo>
                      <a:pt x="414" y="113"/>
                    </a:lnTo>
                    <a:lnTo>
                      <a:pt x="421" y="114"/>
                    </a:lnTo>
                    <a:lnTo>
                      <a:pt x="427" y="115"/>
                    </a:lnTo>
                    <a:lnTo>
                      <a:pt x="433" y="116"/>
                    </a:lnTo>
                    <a:lnTo>
                      <a:pt x="440" y="118"/>
                    </a:lnTo>
                    <a:lnTo>
                      <a:pt x="445" y="122"/>
                    </a:lnTo>
                    <a:lnTo>
                      <a:pt x="450" y="125"/>
                    </a:lnTo>
                    <a:lnTo>
                      <a:pt x="455" y="129"/>
                    </a:lnTo>
                    <a:lnTo>
                      <a:pt x="460" y="133"/>
                    </a:lnTo>
                    <a:lnTo>
                      <a:pt x="463" y="139"/>
                    </a:lnTo>
                    <a:lnTo>
                      <a:pt x="468" y="143"/>
                    </a:lnTo>
                    <a:lnTo>
                      <a:pt x="471" y="149"/>
                    </a:lnTo>
                    <a:lnTo>
                      <a:pt x="473" y="155"/>
                    </a:lnTo>
                    <a:lnTo>
                      <a:pt x="475" y="161"/>
                    </a:lnTo>
                    <a:lnTo>
                      <a:pt x="477" y="167"/>
                    </a:lnTo>
                    <a:lnTo>
                      <a:pt x="478" y="175"/>
                    </a:lnTo>
                    <a:lnTo>
                      <a:pt x="478" y="181"/>
                    </a:lnTo>
                    <a:lnTo>
                      <a:pt x="478" y="189"/>
                    </a:lnTo>
                    <a:lnTo>
                      <a:pt x="477" y="195"/>
                    </a:lnTo>
                    <a:lnTo>
                      <a:pt x="475" y="201"/>
                    </a:lnTo>
                    <a:lnTo>
                      <a:pt x="473" y="208"/>
                    </a:lnTo>
                    <a:lnTo>
                      <a:pt x="471" y="213"/>
                    </a:lnTo>
                    <a:lnTo>
                      <a:pt x="468" y="220"/>
                    </a:lnTo>
                    <a:lnTo>
                      <a:pt x="463" y="225"/>
                    </a:lnTo>
                    <a:lnTo>
                      <a:pt x="460" y="229"/>
                    </a:lnTo>
                    <a:lnTo>
                      <a:pt x="455" y="233"/>
                    </a:lnTo>
                    <a:lnTo>
                      <a:pt x="450" y="238"/>
                    </a:lnTo>
                    <a:lnTo>
                      <a:pt x="445" y="241"/>
                    </a:lnTo>
                    <a:lnTo>
                      <a:pt x="440" y="244"/>
                    </a:lnTo>
                    <a:lnTo>
                      <a:pt x="433" y="246"/>
                    </a:lnTo>
                    <a:lnTo>
                      <a:pt x="427" y="247"/>
                    </a:lnTo>
                    <a:lnTo>
                      <a:pt x="421" y="248"/>
                    </a:lnTo>
                    <a:lnTo>
                      <a:pt x="414" y="249"/>
                    </a:lnTo>
                    <a:close/>
                    <a:moveTo>
                      <a:pt x="414" y="0"/>
                    </a:moveTo>
                    <a:lnTo>
                      <a:pt x="26" y="261"/>
                    </a:lnTo>
                    <a:lnTo>
                      <a:pt x="26" y="292"/>
                    </a:lnTo>
                    <a:lnTo>
                      <a:pt x="0" y="292"/>
                    </a:lnTo>
                    <a:lnTo>
                      <a:pt x="0" y="336"/>
                    </a:lnTo>
                    <a:lnTo>
                      <a:pt x="829" y="336"/>
                    </a:lnTo>
                    <a:lnTo>
                      <a:pt x="829" y="292"/>
                    </a:lnTo>
                    <a:lnTo>
                      <a:pt x="803" y="292"/>
                    </a:lnTo>
                    <a:lnTo>
                      <a:pt x="803" y="262"/>
                    </a:lnTo>
                    <a:lnTo>
                      <a:pt x="4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grpSp>
        <p:grpSp>
          <p:nvGrpSpPr>
            <p:cNvPr id="17" name="Group 16">
              <a:extLst>
                <a:ext uri="{FF2B5EF4-FFF2-40B4-BE49-F238E27FC236}">
                  <a16:creationId xmlns:a16="http://schemas.microsoft.com/office/drawing/2014/main" id="{4FC4E74F-25A7-4CA6-E536-0E77EE341B60}"/>
                </a:ext>
              </a:extLst>
            </p:cNvPr>
            <p:cNvGrpSpPr/>
            <p:nvPr/>
          </p:nvGrpSpPr>
          <p:grpSpPr>
            <a:xfrm>
              <a:off x="10966453" y="1836910"/>
              <a:ext cx="365414" cy="309901"/>
              <a:chOff x="2022586" y="2786856"/>
              <a:chExt cx="344488" cy="350837"/>
            </a:xfrm>
          </p:grpSpPr>
          <p:sp>
            <p:nvSpPr>
              <p:cNvPr id="18" name="Freeform 10169">
                <a:extLst>
                  <a:ext uri="{FF2B5EF4-FFF2-40B4-BE49-F238E27FC236}">
                    <a16:creationId xmlns:a16="http://schemas.microsoft.com/office/drawing/2014/main" id="{EE0B9F94-0780-C901-7267-794838F45440}"/>
                  </a:ext>
                </a:extLst>
              </p:cNvPr>
              <p:cNvSpPr>
                <a:spLocks noEditPoints="1"/>
              </p:cNvSpPr>
              <p:nvPr/>
            </p:nvSpPr>
            <p:spPr bwMode="auto">
              <a:xfrm>
                <a:off x="2101961" y="2883693"/>
                <a:ext cx="100013" cy="106363"/>
              </a:xfrm>
              <a:custGeom>
                <a:avLst/>
                <a:gdLst>
                  <a:gd name="T0" fmla="*/ 130 w 251"/>
                  <a:gd name="T1" fmla="*/ 185 h 267"/>
                  <a:gd name="T2" fmla="*/ 141 w 251"/>
                  <a:gd name="T3" fmla="*/ 178 h 267"/>
                  <a:gd name="T4" fmla="*/ 145 w 251"/>
                  <a:gd name="T5" fmla="*/ 167 h 267"/>
                  <a:gd name="T6" fmla="*/ 141 w 251"/>
                  <a:gd name="T7" fmla="*/ 156 h 267"/>
                  <a:gd name="T8" fmla="*/ 119 w 251"/>
                  <a:gd name="T9" fmla="*/ 142 h 267"/>
                  <a:gd name="T10" fmla="*/ 96 w 251"/>
                  <a:gd name="T11" fmla="*/ 131 h 267"/>
                  <a:gd name="T12" fmla="*/ 83 w 251"/>
                  <a:gd name="T13" fmla="*/ 114 h 267"/>
                  <a:gd name="T14" fmla="*/ 81 w 251"/>
                  <a:gd name="T15" fmla="*/ 91 h 267"/>
                  <a:gd name="T16" fmla="*/ 89 w 251"/>
                  <a:gd name="T17" fmla="*/ 72 h 267"/>
                  <a:gd name="T18" fmla="*/ 109 w 251"/>
                  <a:gd name="T19" fmla="*/ 59 h 267"/>
                  <a:gd name="T20" fmla="*/ 135 w 251"/>
                  <a:gd name="T21" fmla="*/ 34 h 267"/>
                  <a:gd name="T22" fmla="*/ 153 w 251"/>
                  <a:gd name="T23" fmla="*/ 58 h 267"/>
                  <a:gd name="T24" fmla="*/ 161 w 251"/>
                  <a:gd name="T25" fmla="*/ 87 h 267"/>
                  <a:gd name="T26" fmla="*/ 141 w 251"/>
                  <a:gd name="T27" fmla="*/ 79 h 267"/>
                  <a:gd name="T28" fmla="*/ 119 w 251"/>
                  <a:gd name="T29" fmla="*/ 79 h 267"/>
                  <a:gd name="T30" fmla="*/ 111 w 251"/>
                  <a:gd name="T31" fmla="*/ 86 h 267"/>
                  <a:gd name="T32" fmla="*/ 108 w 251"/>
                  <a:gd name="T33" fmla="*/ 95 h 267"/>
                  <a:gd name="T34" fmla="*/ 112 w 251"/>
                  <a:gd name="T35" fmla="*/ 105 h 267"/>
                  <a:gd name="T36" fmla="*/ 135 w 251"/>
                  <a:gd name="T37" fmla="*/ 119 h 267"/>
                  <a:gd name="T38" fmla="*/ 159 w 251"/>
                  <a:gd name="T39" fmla="*/ 133 h 267"/>
                  <a:gd name="T40" fmla="*/ 170 w 251"/>
                  <a:gd name="T41" fmla="*/ 150 h 267"/>
                  <a:gd name="T42" fmla="*/ 172 w 251"/>
                  <a:gd name="T43" fmla="*/ 172 h 267"/>
                  <a:gd name="T44" fmla="*/ 163 w 251"/>
                  <a:gd name="T45" fmla="*/ 192 h 267"/>
                  <a:gd name="T46" fmla="*/ 143 w 251"/>
                  <a:gd name="T47" fmla="*/ 206 h 267"/>
                  <a:gd name="T48" fmla="*/ 115 w 251"/>
                  <a:gd name="T49" fmla="*/ 233 h 267"/>
                  <a:gd name="T50" fmla="*/ 95 w 251"/>
                  <a:gd name="T51" fmla="*/ 206 h 267"/>
                  <a:gd name="T52" fmla="*/ 84 w 251"/>
                  <a:gd name="T53" fmla="*/ 175 h 267"/>
                  <a:gd name="T54" fmla="*/ 110 w 251"/>
                  <a:gd name="T55" fmla="*/ 186 h 267"/>
                  <a:gd name="T56" fmla="*/ 113 w 251"/>
                  <a:gd name="T57" fmla="*/ 0 h 267"/>
                  <a:gd name="T58" fmla="*/ 77 w 251"/>
                  <a:gd name="T59" fmla="*/ 9 h 267"/>
                  <a:gd name="T60" fmla="*/ 46 w 251"/>
                  <a:gd name="T61" fmla="*/ 29 h 267"/>
                  <a:gd name="T62" fmla="*/ 21 w 251"/>
                  <a:gd name="T63" fmla="*/ 58 h 267"/>
                  <a:gd name="T64" fmla="*/ 5 w 251"/>
                  <a:gd name="T65" fmla="*/ 93 h 267"/>
                  <a:gd name="T66" fmla="*/ 0 w 251"/>
                  <a:gd name="T67" fmla="*/ 133 h 267"/>
                  <a:gd name="T68" fmla="*/ 5 w 251"/>
                  <a:gd name="T69" fmla="*/ 173 h 267"/>
                  <a:gd name="T70" fmla="*/ 21 w 251"/>
                  <a:gd name="T71" fmla="*/ 208 h 267"/>
                  <a:gd name="T72" fmla="*/ 46 w 251"/>
                  <a:gd name="T73" fmla="*/ 237 h 267"/>
                  <a:gd name="T74" fmla="*/ 77 w 251"/>
                  <a:gd name="T75" fmla="*/ 256 h 267"/>
                  <a:gd name="T76" fmla="*/ 113 w 251"/>
                  <a:gd name="T77" fmla="*/ 267 h 267"/>
                  <a:gd name="T78" fmla="*/ 151 w 251"/>
                  <a:gd name="T79" fmla="*/ 265 h 267"/>
                  <a:gd name="T80" fmla="*/ 185 w 251"/>
                  <a:gd name="T81" fmla="*/ 251 h 267"/>
                  <a:gd name="T82" fmla="*/ 214 w 251"/>
                  <a:gd name="T83" fmla="*/ 227 h 267"/>
                  <a:gd name="T84" fmla="*/ 235 w 251"/>
                  <a:gd name="T85" fmla="*/ 197 h 267"/>
                  <a:gd name="T86" fmla="*/ 248 w 251"/>
                  <a:gd name="T87" fmla="*/ 160 h 267"/>
                  <a:gd name="T88" fmla="*/ 250 w 251"/>
                  <a:gd name="T89" fmla="*/ 120 h 267"/>
                  <a:gd name="T90" fmla="*/ 241 w 251"/>
                  <a:gd name="T91" fmla="*/ 81 h 267"/>
                  <a:gd name="T92" fmla="*/ 222 w 251"/>
                  <a:gd name="T93" fmla="*/ 48 h 267"/>
                  <a:gd name="T94" fmla="*/ 196 w 251"/>
                  <a:gd name="T95" fmla="*/ 22 h 267"/>
                  <a:gd name="T96" fmla="*/ 163 w 251"/>
                  <a:gd name="T97" fmla="*/ 5 h 267"/>
                  <a:gd name="T98" fmla="*/ 126 w 251"/>
                  <a:gd name="T99"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1" h="267">
                    <a:moveTo>
                      <a:pt x="120" y="186"/>
                    </a:moveTo>
                    <a:lnTo>
                      <a:pt x="126" y="186"/>
                    </a:lnTo>
                    <a:lnTo>
                      <a:pt x="130" y="185"/>
                    </a:lnTo>
                    <a:lnTo>
                      <a:pt x="134" y="184"/>
                    </a:lnTo>
                    <a:lnTo>
                      <a:pt x="137" y="182"/>
                    </a:lnTo>
                    <a:lnTo>
                      <a:pt x="141" y="178"/>
                    </a:lnTo>
                    <a:lnTo>
                      <a:pt x="143" y="175"/>
                    </a:lnTo>
                    <a:lnTo>
                      <a:pt x="144" y="171"/>
                    </a:lnTo>
                    <a:lnTo>
                      <a:pt x="145" y="167"/>
                    </a:lnTo>
                    <a:lnTo>
                      <a:pt x="144" y="164"/>
                    </a:lnTo>
                    <a:lnTo>
                      <a:pt x="143" y="159"/>
                    </a:lnTo>
                    <a:lnTo>
                      <a:pt x="141" y="156"/>
                    </a:lnTo>
                    <a:lnTo>
                      <a:pt x="138" y="153"/>
                    </a:lnTo>
                    <a:lnTo>
                      <a:pt x="130" y="148"/>
                    </a:lnTo>
                    <a:lnTo>
                      <a:pt x="119" y="142"/>
                    </a:lnTo>
                    <a:lnTo>
                      <a:pt x="111" y="139"/>
                    </a:lnTo>
                    <a:lnTo>
                      <a:pt x="103" y="135"/>
                    </a:lnTo>
                    <a:lnTo>
                      <a:pt x="96" y="131"/>
                    </a:lnTo>
                    <a:lnTo>
                      <a:pt x="90" y="125"/>
                    </a:lnTo>
                    <a:lnTo>
                      <a:pt x="86" y="120"/>
                    </a:lnTo>
                    <a:lnTo>
                      <a:pt x="83" y="114"/>
                    </a:lnTo>
                    <a:lnTo>
                      <a:pt x="81" y="107"/>
                    </a:lnTo>
                    <a:lnTo>
                      <a:pt x="80" y="99"/>
                    </a:lnTo>
                    <a:lnTo>
                      <a:pt x="81" y="91"/>
                    </a:lnTo>
                    <a:lnTo>
                      <a:pt x="82" y="84"/>
                    </a:lnTo>
                    <a:lnTo>
                      <a:pt x="85" y="77"/>
                    </a:lnTo>
                    <a:lnTo>
                      <a:pt x="89" y="72"/>
                    </a:lnTo>
                    <a:lnTo>
                      <a:pt x="95" y="67"/>
                    </a:lnTo>
                    <a:lnTo>
                      <a:pt x="101" y="62"/>
                    </a:lnTo>
                    <a:lnTo>
                      <a:pt x="109" y="59"/>
                    </a:lnTo>
                    <a:lnTo>
                      <a:pt x="117" y="57"/>
                    </a:lnTo>
                    <a:lnTo>
                      <a:pt x="117" y="34"/>
                    </a:lnTo>
                    <a:lnTo>
                      <a:pt x="135" y="34"/>
                    </a:lnTo>
                    <a:lnTo>
                      <a:pt x="135" y="56"/>
                    </a:lnTo>
                    <a:lnTo>
                      <a:pt x="146" y="57"/>
                    </a:lnTo>
                    <a:lnTo>
                      <a:pt x="153" y="58"/>
                    </a:lnTo>
                    <a:lnTo>
                      <a:pt x="161" y="61"/>
                    </a:lnTo>
                    <a:lnTo>
                      <a:pt x="167" y="64"/>
                    </a:lnTo>
                    <a:lnTo>
                      <a:pt x="161" y="87"/>
                    </a:lnTo>
                    <a:lnTo>
                      <a:pt x="155" y="84"/>
                    </a:lnTo>
                    <a:lnTo>
                      <a:pt x="149" y="82"/>
                    </a:lnTo>
                    <a:lnTo>
                      <a:pt x="141" y="79"/>
                    </a:lnTo>
                    <a:lnTo>
                      <a:pt x="130" y="78"/>
                    </a:lnTo>
                    <a:lnTo>
                      <a:pt x="125" y="78"/>
                    </a:lnTo>
                    <a:lnTo>
                      <a:pt x="119" y="79"/>
                    </a:lnTo>
                    <a:lnTo>
                      <a:pt x="116" y="82"/>
                    </a:lnTo>
                    <a:lnTo>
                      <a:pt x="113" y="84"/>
                    </a:lnTo>
                    <a:lnTo>
                      <a:pt x="111" y="86"/>
                    </a:lnTo>
                    <a:lnTo>
                      <a:pt x="109" y="89"/>
                    </a:lnTo>
                    <a:lnTo>
                      <a:pt x="109" y="92"/>
                    </a:lnTo>
                    <a:lnTo>
                      <a:pt x="108" y="95"/>
                    </a:lnTo>
                    <a:lnTo>
                      <a:pt x="109" y="99"/>
                    </a:lnTo>
                    <a:lnTo>
                      <a:pt x="110" y="102"/>
                    </a:lnTo>
                    <a:lnTo>
                      <a:pt x="112" y="105"/>
                    </a:lnTo>
                    <a:lnTo>
                      <a:pt x="115" y="108"/>
                    </a:lnTo>
                    <a:lnTo>
                      <a:pt x="123" y="114"/>
                    </a:lnTo>
                    <a:lnTo>
                      <a:pt x="135" y="119"/>
                    </a:lnTo>
                    <a:lnTo>
                      <a:pt x="145" y="123"/>
                    </a:lnTo>
                    <a:lnTo>
                      <a:pt x="152" y="127"/>
                    </a:lnTo>
                    <a:lnTo>
                      <a:pt x="159" y="133"/>
                    </a:lnTo>
                    <a:lnTo>
                      <a:pt x="164" y="138"/>
                    </a:lnTo>
                    <a:lnTo>
                      <a:pt x="167" y="143"/>
                    </a:lnTo>
                    <a:lnTo>
                      <a:pt x="170" y="150"/>
                    </a:lnTo>
                    <a:lnTo>
                      <a:pt x="172" y="157"/>
                    </a:lnTo>
                    <a:lnTo>
                      <a:pt x="172" y="165"/>
                    </a:lnTo>
                    <a:lnTo>
                      <a:pt x="172" y="172"/>
                    </a:lnTo>
                    <a:lnTo>
                      <a:pt x="170" y="180"/>
                    </a:lnTo>
                    <a:lnTo>
                      <a:pt x="167" y="186"/>
                    </a:lnTo>
                    <a:lnTo>
                      <a:pt x="163" y="192"/>
                    </a:lnTo>
                    <a:lnTo>
                      <a:pt x="158" y="198"/>
                    </a:lnTo>
                    <a:lnTo>
                      <a:pt x="151" y="202"/>
                    </a:lnTo>
                    <a:lnTo>
                      <a:pt x="143" y="206"/>
                    </a:lnTo>
                    <a:lnTo>
                      <a:pt x="134" y="208"/>
                    </a:lnTo>
                    <a:lnTo>
                      <a:pt x="134" y="233"/>
                    </a:lnTo>
                    <a:lnTo>
                      <a:pt x="115" y="233"/>
                    </a:lnTo>
                    <a:lnTo>
                      <a:pt x="115" y="209"/>
                    </a:lnTo>
                    <a:lnTo>
                      <a:pt x="104" y="208"/>
                    </a:lnTo>
                    <a:lnTo>
                      <a:pt x="95" y="206"/>
                    </a:lnTo>
                    <a:lnTo>
                      <a:pt x="85" y="203"/>
                    </a:lnTo>
                    <a:lnTo>
                      <a:pt x="78" y="199"/>
                    </a:lnTo>
                    <a:lnTo>
                      <a:pt x="84" y="175"/>
                    </a:lnTo>
                    <a:lnTo>
                      <a:pt x="92" y="180"/>
                    </a:lnTo>
                    <a:lnTo>
                      <a:pt x="100" y="183"/>
                    </a:lnTo>
                    <a:lnTo>
                      <a:pt x="110" y="186"/>
                    </a:lnTo>
                    <a:lnTo>
                      <a:pt x="120" y="186"/>
                    </a:lnTo>
                    <a:close/>
                    <a:moveTo>
                      <a:pt x="126" y="0"/>
                    </a:moveTo>
                    <a:lnTo>
                      <a:pt x="113" y="0"/>
                    </a:lnTo>
                    <a:lnTo>
                      <a:pt x="100" y="2"/>
                    </a:lnTo>
                    <a:lnTo>
                      <a:pt x="88" y="5"/>
                    </a:lnTo>
                    <a:lnTo>
                      <a:pt x="77" y="9"/>
                    </a:lnTo>
                    <a:lnTo>
                      <a:pt x="66" y="16"/>
                    </a:lnTo>
                    <a:lnTo>
                      <a:pt x="55" y="22"/>
                    </a:lnTo>
                    <a:lnTo>
                      <a:pt x="46" y="29"/>
                    </a:lnTo>
                    <a:lnTo>
                      <a:pt x="37" y="38"/>
                    </a:lnTo>
                    <a:lnTo>
                      <a:pt x="29" y="48"/>
                    </a:lnTo>
                    <a:lnTo>
                      <a:pt x="21" y="58"/>
                    </a:lnTo>
                    <a:lnTo>
                      <a:pt x="15" y="69"/>
                    </a:lnTo>
                    <a:lnTo>
                      <a:pt x="10" y="81"/>
                    </a:lnTo>
                    <a:lnTo>
                      <a:pt x="5" y="93"/>
                    </a:lnTo>
                    <a:lnTo>
                      <a:pt x="2" y="106"/>
                    </a:lnTo>
                    <a:lnTo>
                      <a:pt x="1" y="120"/>
                    </a:lnTo>
                    <a:lnTo>
                      <a:pt x="0" y="133"/>
                    </a:lnTo>
                    <a:lnTo>
                      <a:pt x="1" y="147"/>
                    </a:lnTo>
                    <a:lnTo>
                      <a:pt x="2" y="160"/>
                    </a:lnTo>
                    <a:lnTo>
                      <a:pt x="5" y="173"/>
                    </a:lnTo>
                    <a:lnTo>
                      <a:pt x="10" y="185"/>
                    </a:lnTo>
                    <a:lnTo>
                      <a:pt x="15" y="197"/>
                    </a:lnTo>
                    <a:lnTo>
                      <a:pt x="21" y="208"/>
                    </a:lnTo>
                    <a:lnTo>
                      <a:pt x="29" y="219"/>
                    </a:lnTo>
                    <a:lnTo>
                      <a:pt x="37" y="227"/>
                    </a:lnTo>
                    <a:lnTo>
                      <a:pt x="46" y="237"/>
                    </a:lnTo>
                    <a:lnTo>
                      <a:pt x="55" y="245"/>
                    </a:lnTo>
                    <a:lnTo>
                      <a:pt x="66" y="251"/>
                    </a:lnTo>
                    <a:lnTo>
                      <a:pt x="77" y="256"/>
                    </a:lnTo>
                    <a:lnTo>
                      <a:pt x="88" y="262"/>
                    </a:lnTo>
                    <a:lnTo>
                      <a:pt x="100" y="265"/>
                    </a:lnTo>
                    <a:lnTo>
                      <a:pt x="113" y="267"/>
                    </a:lnTo>
                    <a:lnTo>
                      <a:pt x="126" y="267"/>
                    </a:lnTo>
                    <a:lnTo>
                      <a:pt x="138" y="267"/>
                    </a:lnTo>
                    <a:lnTo>
                      <a:pt x="151" y="265"/>
                    </a:lnTo>
                    <a:lnTo>
                      <a:pt x="163" y="262"/>
                    </a:lnTo>
                    <a:lnTo>
                      <a:pt x="175" y="256"/>
                    </a:lnTo>
                    <a:lnTo>
                      <a:pt x="185" y="251"/>
                    </a:lnTo>
                    <a:lnTo>
                      <a:pt x="196" y="245"/>
                    </a:lnTo>
                    <a:lnTo>
                      <a:pt x="205" y="237"/>
                    </a:lnTo>
                    <a:lnTo>
                      <a:pt x="214" y="227"/>
                    </a:lnTo>
                    <a:lnTo>
                      <a:pt x="222" y="219"/>
                    </a:lnTo>
                    <a:lnTo>
                      <a:pt x="229" y="208"/>
                    </a:lnTo>
                    <a:lnTo>
                      <a:pt x="235" y="197"/>
                    </a:lnTo>
                    <a:lnTo>
                      <a:pt x="241" y="185"/>
                    </a:lnTo>
                    <a:lnTo>
                      <a:pt x="245" y="173"/>
                    </a:lnTo>
                    <a:lnTo>
                      <a:pt x="248" y="160"/>
                    </a:lnTo>
                    <a:lnTo>
                      <a:pt x="250" y="147"/>
                    </a:lnTo>
                    <a:lnTo>
                      <a:pt x="251" y="133"/>
                    </a:lnTo>
                    <a:lnTo>
                      <a:pt x="250" y="120"/>
                    </a:lnTo>
                    <a:lnTo>
                      <a:pt x="248" y="106"/>
                    </a:lnTo>
                    <a:lnTo>
                      <a:pt x="245" y="93"/>
                    </a:lnTo>
                    <a:lnTo>
                      <a:pt x="241" y="81"/>
                    </a:lnTo>
                    <a:lnTo>
                      <a:pt x="235" y="69"/>
                    </a:lnTo>
                    <a:lnTo>
                      <a:pt x="229" y="58"/>
                    </a:lnTo>
                    <a:lnTo>
                      <a:pt x="222" y="48"/>
                    </a:lnTo>
                    <a:lnTo>
                      <a:pt x="214" y="38"/>
                    </a:lnTo>
                    <a:lnTo>
                      <a:pt x="205" y="29"/>
                    </a:lnTo>
                    <a:lnTo>
                      <a:pt x="196" y="22"/>
                    </a:lnTo>
                    <a:lnTo>
                      <a:pt x="185" y="16"/>
                    </a:lnTo>
                    <a:lnTo>
                      <a:pt x="175" y="9"/>
                    </a:lnTo>
                    <a:lnTo>
                      <a:pt x="163" y="5"/>
                    </a:lnTo>
                    <a:lnTo>
                      <a:pt x="151" y="2"/>
                    </a:lnTo>
                    <a:lnTo>
                      <a:pt x="138" y="0"/>
                    </a:lnTo>
                    <a:lnTo>
                      <a:pt x="126" y="0"/>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sp>
            <p:nvSpPr>
              <p:cNvPr id="19" name="Freeform 10170">
                <a:extLst>
                  <a:ext uri="{FF2B5EF4-FFF2-40B4-BE49-F238E27FC236}">
                    <a16:creationId xmlns:a16="http://schemas.microsoft.com/office/drawing/2014/main" id="{156D3D40-CBCB-330F-414D-F330B91319AF}"/>
                  </a:ext>
                </a:extLst>
              </p:cNvPr>
              <p:cNvSpPr>
                <a:spLocks noEditPoints="1"/>
              </p:cNvSpPr>
              <p:nvPr/>
            </p:nvSpPr>
            <p:spPr bwMode="auto">
              <a:xfrm>
                <a:off x="2174986" y="2786856"/>
                <a:ext cx="100013" cy="107950"/>
              </a:xfrm>
              <a:custGeom>
                <a:avLst/>
                <a:gdLst>
                  <a:gd name="T0" fmla="*/ 76 w 253"/>
                  <a:gd name="T1" fmla="*/ 113 h 269"/>
                  <a:gd name="T2" fmla="*/ 88 w 253"/>
                  <a:gd name="T3" fmla="*/ 83 h 269"/>
                  <a:gd name="T4" fmla="*/ 102 w 253"/>
                  <a:gd name="T5" fmla="*/ 66 h 269"/>
                  <a:gd name="T6" fmla="*/ 121 w 253"/>
                  <a:gd name="T7" fmla="*/ 56 h 269"/>
                  <a:gd name="T8" fmla="*/ 143 w 253"/>
                  <a:gd name="T9" fmla="*/ 52 h 269"/>
                  <a:gd name="T10" fmla="*/ 168 w 253"/>
                  <a:gd name="T11" fmla="*/ 57 h 269"/>
                  <a:gd name="T12" fmla="*/ 164 w 253"/>
                  <a:gd name="T13" fmla="*/ 81 h 269"/>
                  <a:gd name="T14" fmla="*/ 144 w 253"/>
                  <a:gd name="T15" fmla="*/ 77 h 269"/>
                  <a:gd name="T16" fmla="*/ 121 w 253"/>
                  <a:gd name="T17" fmla="*/ 84 h 269"/>
                  <a:gd name="T18" fmla="*/ 109 w 253"/>
                  <a:gd name="T19" fmla="*/ 100 h 269"/>
                  <a:gd name="T20" fmla="*/ 164 w 253"/>
                  <a:gd name="T21" fmla="*/ 113 h 269"/>
                  <a:gd name="T22" fmla="*/ 101 w 253"/>
                  <a:gd name="T23" fmla="*/ 132 h 269"/>
                  <a:gd name="T24" fmla="*/ 101 w 253"/>
                  <a:gd name="T25" fmla="*/ 140 h 269"/>
                  <a:gd name="T26" fmla="*/ 104 w 253"/>
                  <a:gd name="T27" fmla="*/ 155 h 269"/>
                  <a:gd name="T28" fmla="*/ 110 w 253"/>
                  <a:gd name="T29" fmla="*/ 174 h 269"/>
                  <a:gd name="T30" fmla="*/ 128 w 253"/>
                  <a:gd name="T31" fmla="*/ 189 h 269"/>
                  <a:gd name="T32" fmla="*/ 153 w 253"/>
                  <a:gd name="T33" fmla="*/ 192 h 269"/>
                  <a:gd name="T34" fmla="*/ 172 w 253"/>
                  <a:gd name="T35" fmla="*/ 185 h 269"/>
                  <a:gd name="T36" fmla="*/ 161 w 253"/>
                  <a:gd name="T37" fmla="*/ 214 h 269"/>
                  <a:gd name="T38" fmla="*/ 133 w 253"/>
                  <a:gd name="T39" fmla="*/ 217 h 269"/>
                  <a:gd name="T40" fmla="*/ 112 w 253"/>
                  <a:gd name="T41" fmla="*/ 211 h 269"/>
                  <a:gd name="T42" fmla="*/ 94 w 253"/>
                  <a:gd name="T43" fmla="*/ 198 h 269"/>
                  <a:gd name="T44" fmla="*/ 80 w 253"/>
                  <a:gd name="T45" fmla="*/ 176 h 269"/>
                  <a:gd name="T46" fmla="*/ 60 w 253"/>
                  <a:gd name="T47" fmla="*/ 155 h 269"/>
                  <a:gd name="T48" fmla="*/ 73 w 253"/>
                  <a:gd name="T49" fmla="*/ 138 h 269"/>
                  <a:gd name="T50" fmla="*/ 74 w 253"/>
                  <a:gd name="T51" fmla="*/ 128 h 269"/>
                  <a:gd name="T52" fmla="*/ 113 w 253"/>
                  <a:gd name="T53" fmla="*/ 1 h 269"/>
                  <a:gd name="T54" fmla="*/ 77 w 253"/>
                  <a:gd name="T55" fmla="*/ 11 h 269"/>
                  <a:gd name="T56" fmla="*/ 46 w 253"/>
                  <a:gd name="T57" fmla="*/ 31 h 269"/>
                  <a:gd name="T58" fmla="*/ 22 w 253"/>
                  <a:gd name="T59" fmla="*/ 59 h 269"/>
                  <a:gd name="T60" fmla="*/ 7 w 253"/>
                  <a:gd name="T61" fmla="*/ 95 h 269"/>
                  <a:gd name="T62" fmla="*/ 0 w 253"/>
                  <a:gd name="T63" fmla="*/ 135 h 269"/>
                  <a:gd name="T64" fmla="*/ 7 w 253"/>
                  <a:gd name="T65" fmla="*/ 174 h 269"/>
                  <a:gd name="T66" fmla="*/ 22 w 253"/>
                  <a:gd name="T67" fmla="*/ 210 h 269"/>
                  <a:gd name="T68" fmla="*/ 46 w 253"/>
                  <a:gd name="T69" fmla="*/ 238 h 269"/>
                  <a:gd name="T70" fmla="*/ 77 w 253"/>
                  <a:gd name="T71" fmla="*/ 259 h 269"/>
                  <a:gd name="T72" fmla="*/ 113 w 253"/>
                  <a:gd name="T73" fmla="*/ 268 h 269"/>
                  <a:gd name="T74" fmla="*/ 151 w 253"/>
                  <a:gd name="T75" fmla="*/ 266 h 269"/>
                  <a:gd name="T76" fmla="*/ 187 w 253"/>
                  <a:gd name="T77" fmla="*/ 253 h 269"/>
                  <a:gd name="T78" fmla="*/ 215 w 253"/>
                  <a:gd name="T79" fmla="*/ 230 h 269"/>
                  <a:gd name="T80" fmla="*/ 237 w 253"/>
                  <a:gd name="T81" fmla="*/ 199 h 269"/>
                  <a:gd name="T82" fmla="*/ 249 w 253"/>
                  <a:gd name="T83" fmla="*/ 162 h 269"/>
                  <a:gd name="T84" fmla="*/ 252 w 253"/>
                  <a:gd name="T85" fmla="*/ 121 h 269"/>
                  <a:gd name="T86" fmla="*/ 242 w 253"/>
                  <a:gd name="T87" fmla="*/ 83 h 269"/>
                  <a:gd name="T88" fmla="*/ 224 w 253"/>
                  <a:gd name="T89" fmla="*/ 49 h 269"/>
                  <a:gd name="T90" fmla="*/ 196 w 253"/>
                  <a:gd name="T91" fmla="*/ 23 h 269"/>
                  <a:gd name="T92" fmla="*/ 164 w 253"/>
                  <a:gd name="T93" fmla="*/ 6 h 269"/>
                  <a:gd name="T94" fmla="*/ 126 w 253"/>
                  <a:gd name="T95"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3" h="269">
                    <a:moveTo>
                      <a:pt x="60" y="128"/>
                    </a:moveTo>
                    <a:lnTo>
                      <a:pt x="60" y="113"/>
                    </a:lnTo>
                    <a:lnTo>
                      <a:pt x="76" y="113"/>
                    </a:lnTo>
                    <a:lnTo>
                      <a:pt x="78" y="102"/>
                    </a:lnTo>
                    <a:lnTo>
                      <a:pt x="82" y="91"/>
                    </a:lnTo>
                    <a:lnTo>
                      <a:pt x="88" y="83"/>
                    </a:lnTo>
                    <a:lnTo>
                      <a:pt x="93" y="75"/>
                    </a:lnTo>
                    <a:lnTo>
                      <a:pt x="98" y="70"/>
                    </a:lnTo>
                    <a:lnTo>
                      <a:pt x="102" y="66"/>
                    </a:lnTo>
                    <a:lnTo>
                      <a:pt x="109" y="62"/>
                    </a:lnTo>
                    <a:lnTo>
                      <a:pt x="114" y="58"/>
                    </a:lnTo>
                    <a:lnTo>
                      <a:pt x="121" y="56"/>
                    </a:lnTo>
                    <a:lnTo>
                      <a:pt x="128" y="54"/>
                    </a:lnTo>
                    <a:lnTo>
                      <a:pt x="134" y="53"/>
                    </a:lnTo>
                    <a:lnTo>
                      <a:pt x="143" y="52"/>
                    </a:lnTo>
                    <a:lnTo>
                      <a:pt x="153" y="53"/>
                    </a:lnTo>
                    <a:lnTo>
                      <a:pt x="161" y="54"/>
                    </a:lnTo>
                    <a:lnTo>
                      <a:pt x="168" y="57"/>
                    </a:lnTo>
                    <a:lnTo>
                      <a:pt x="175" y="59"/>
                    </a:lnTo>
                    <a:lnTo>
                      <a:pt x="170" y="83"/>
                    </a:lnTo>
                    <a:lnTo>
                      <a:pt x="164" y="81"/>
                    </a:lnTo>
                    <a:lnTo>
                      <a:pt x="158" y="79"/>
                    </a:lnTo>
                    <a:lnTo>
                      <a:pt x="151" y="77"/>
                    </a:lnTo>
                    <a:lnTo>
                      <a:pt x="144" y="77"/>
                    </a:lnTo>
                    <a:lnTo>
                      <a:pt x="135" y="77"/>
                    </a:lnTo>
                    <a:lnTo>
                      <a:pt x="128" y="80"/>
                    </a:lnTo>
                    <a:lnTo>
                      <a:pt x="121" y="84"/>
                    </a:lnTo>
                    <a:lnTo>
                      <a:pt x="114" y="89"/>
                    </a:lnTo>
                    <a:lnTo>
                      <a:pt x="111" y="95"/>
                    </a:lnTo>
                    <a:lnTo>
                      <a:pt x="109" y="100"/>
                    </a:lnTo>
                    <a:lnTo>
                      <a:pt x="107" y="105"/>
                    </a:lnTo>
                    <a:lnTo>
                      <a:pt x="105" y="113"/>
                    </a:lnTo>
                    <a:lnTo>
                      <a:pt x="164" y="113"/>
                    </a:lnTo>
                    <a:lnTo>
                      <a:pt x="164" y="128"/>
                    </a:lnTo>
                    <a:lnTo>
                      <a:pt x="101" y="128"/>
                    </a:lnTo>
                    <a:lnTo>
                      <a:pt x="101" y="132"/>
                    </a:lnTo>
                    <a:lnTo>
                      <a:pt x="101" y="136"/>
                    </a:lnTo>
                    <a:lnTo>
                      <a:pt x="101" y="138"/>
                    </a:lnTo>
                    <a:lnTo>
                      <a:pt x="101" y="140"/>
                    </a:lnTo>
                    <a:lnTo>
                      <a:pt x="164" y="140"/>
                    </a:lnTo>
                    <a:lnTo>
                      <a:pt x="164" y="155"/>
                    </a:lnTo>
                    <a:lnTo>
                      <a:pt x="104" y="155"/>
                    </a:lnTo>
                    <a:lnTo>
                      <a:pt x="106" y="163"/>
                    </a:lnTo>
                    <a:lnTo>
                      <a:pt x="108" y="169"/>
                    </a:lnTo>
                    <a:lnTo>
                      <a:pt x="110" y="174"/>
                    </a:lnTo>
                    <a:lnTo>
                      <a:pt x="114" y="180"/>
                    </a:lnTo>
                    <a:lnTo>
                      <a:pt x="121" y="185"/>
                    </a:lnTo>
                    <a:lnTo>
                      <a:pt x="128" y="189"/>
                    </a:lnTo>
                    <a:lnTo>
                      <a:pt x="135" y="192"/>
                    </a:lnTo>
                    <a:lnTo>
                      <a:pt x="144" y="193"/>
                    </a:lnTo>
                    <a:lnTo>
                      <a:pt x="153" y="192"/>
                    </a:lnTo>
                    <a:lnTo>
                      <a:pt x="160" y="190"/>
                    </a:lnTo>
                    <a:lnTo>
                      <a:pt x="166" y="188"/>
                    </a:lnTo>
                    <a:lnTo>
                      <a:pt x="172" y="185"/>
                    </a:lnTo>
                    <a:lnTo>
                      <a:pt x="176" y="207"/>
                    </a:lnTo>
                    <a:lnTo>
                      <a:pt x="170" y="211"/>
                    </a:lnTo>
                    <a:lnTo>
                      <a:pt x="161" y="214"/>
                    </a:lnTo>
                    <a:lnTo>
                      <a:pt x="151" y="216"/>
                    </a:lnTo>
                    <a:lnTo>
                      <a:pt x="141" y="217"/>
                    </a:lnTo>
                    <a:lnTo>
                      <a:pt x="133" y="217"/>
                    </a:lnTo>
                    <a:lnTo>
                      <a:pt x="126" y="216"/>
                    </a:lnTo>
                    <a:lnTo>
                      <a:pt x="118" y="214"/>
                    </a:lnTo>
                    <a:lnTo>
                      <a:pt x="112" y="211"/>
                    </a:lnTo>
                    <a:lnTo>
                      <a:pt x="106" y="207"/>
                    </a:lnTo>
                    <a:lnTo>
                      <a:pt x="99" y="203"/>
                    </a:lnTo>
                    <a:lnTo>
                      <a:pt x="94" y="198"/>
                    </a:lnTo>
                    <a:lnTo>
                      <a:pt x="90" y="192"/>
                    </a:lnTo>
                    <a:lnTo>
                      <a:pt x="84" y="184"/>
                    </a:lnTo>
                    <a:lnTo>
                      <a:pt x="80" y="176"/>
                    </a:lnTo>
                    <a:lnTo>
                      <a:pt x="77" y="166"/>
                    </a:lnTo>
                    <a:lnTo>
                      <a:pt x="75" y="155"/>
                    </a:lnTo>
                    <a:lnTo>
                      <a:pt x="60" y="155"/>
                    </a:lnTo>
                    <a:lnTo>
                      <a:pt x="60" y="140"/>
                    </a:lnTo>
                    <a:lnTo>
                      <a:pt x="73" y="140"/>
                    </a:lnTo>
                    <a:lnTo>
                      <a:pt x="73" y="138"/>
                    </a:lnTo>
                    <a:lnTo>
                      <a:pt x="73" y="136"/>
                    </a:lnTo>
                    <a:lnTo>
                      <a:pt x="74" y="132"/>
                    </a:lnTo>
                    <a:lnTo>
                      <a:pt x="74" y="128"/>
                    </a:lnTo>
                    <a:lnTo>
                      <a:pt x="60" y="128"/>
                    </a:lnTo>
                    <a:close/>
                    <a:moveTo>
                      <a:pt x="126" y="0"/>
                    </a:moveTo>
                    <a:lnTo>
                      <a:pt x="113" y="1"/>
                    </a:lnTo>
                    <a:lnTo>
                      <a:pt x="101" y="3"/>
                    </a:lnTo>
                    <a:lnTo>
                      <a:pt x="89" y="6"/>
                    </a:lnTo>
                    <a:lnTo>
                      <a:pt x="77" y="11"/>
                    </a:lnTo>
                    <a:lnTo>
                      <a:pt x="66" y="17"/>
                    </a:lnTo>
                    <a:lnTo>
                      <a:pt x="56" y="23"/>
                    </a:lnTo>
                    <a:lnTo>
                      <a:pt x="46" y="31"/>
                    </a:lnTo>
                    <a:lnTo>
                      <a:pt x="38" y="39"/>
                    </a:lnTo>
                    <a:lnTo>
                      <a:pt x="29" y="49"/>
                    </a:lnTo>
                    <a:lnTo>
                      <a:pt x="22" y="59"/>
                    </a:lnTo>
                    <a:lnTo>
                      <a:pt x="16" y="70"/>
                    </a:lnTo>
                    <a:lnTo>
                      <a:pt x="11" y="83"/>
                    </a:lnTo>
                    <a:lnTo>
                      <a:pt x="7" y="95"/>
                    </a:lnTo>
                    <a:lnTo>
                      <a:pt x="3" y="107"/>
                    </a:lnTo>
                    <a:lnTo>
                      <a:pt x="1" y="121"/>
                    </a:lnTo>
                    <a:lnTo>
                      <a:pt x="0" y="135"/>
                    </a:lnTo>
                    <a:lnTo>
                      <a:pt x="1" y="149"/>
                    </a:lnTo>
                    <a:lnTo>
                      <a:pt x="3" y="162"/>
                    </a:lnTo>
                    <a:lnTo>
                      <a:pt x="7" y="174"/>
                    </a:lnTo>
                    <a:lnTo>
                      <a:pt x="11" y="187"/>
                    </a:lnTo>
                    <a:lnTo>
                      <a:pt x="16" y="199"/>
                    </a:lnTo>
                    <a:lnTo>
                      <a:pt x="22" y="210"/>
                    </a:lnTo>
                    <a:lnTo>
                      <a:pt x="29" y="220"/>
                    </a:lnTo>
                    <a:lnTo>
                      <a:pt x="38" y="230"/>
                    </a:lnTo>
                    <a:lnTo>
                      <a:pt x="46" y="238"/>
                    </a:lnTo>
                    <a:lnTo>
                      <a:pt x="56" y="246"/>
                    </a:lnTo>
                    <a:lnTo>
                      <a:pt x="66" y="253"/>
                    </a:lnTo>
                    <a:lnTo>
                      <a:pt x="77" y="259"/>
                    </a:lnTo>
                    <a:lnTo>
                      <a:pt x="89" y="263"/>
                    </a:lnTo>
                    <a:lnTo>
                      <a:pt x="101" y="266"/>
                    </a:lnTo>
                    <a:lnTo>
                      <a:pt x="113" y="268"/>
                    </a:lnTo>
                    <a:lnTo>
                      <a:pt x="126" y="269"/>
                    </a:lnTo>
                    <a:lnTo>
                      <a:pt x="140" y="268"/>
                    </a:lnTo>
                    <a:lnTo>
                      <a:pt x="151" y="266"/>
                    </a:lnTo>
                    <a:lnTo>
                      <a:pt x="164" y="263"/>
                    </a:lnTo>
                    <a:lnTo>
                      <a:pt x="175" y="259"/>
                    </a:lnTo>
                    <a:lnTo>
                      <a:pt x="187" y="253"/>
                    </a:lnTo>
                    <a:lnTo>
                      <a:pt x="196" y="246"/>
                    </a:lnTo>
                    <a:lnTo>
                      <a:pt x="207" y="238"/>
                    </a:lnTo>
                    <a:lnTo>
                      <a:pt x="215" y="230"/>
                    </a:lnTo>
                    <a:lnTo>
                      <a:pt x="224" y="220"/>
                    </a:lnTo>
                    <a:lnTo>
                      <a:pt x="230" y="210"/>
                    </a:lnTo>
                    <a:lnTo>
                      <a:pt x="237" y="199"/>
                    </a:lnTo>
                    <a:lnTo>
                      <a:pt x="242" y="187"/>
                    </a:lnTo>
                    <a:lnTo>
                      <a:pt x="246" y="174"/>
                    </a:lnTo>
                    <a:lnTo>
                      <a:pt x="249" y="162"/>
                    </a:lnTo>
                    <a:lnTo>
                      <a:pt x="252" y="149"/>
                    </a:lnTo>
                    <a:lnTo>
                      <a:pt x="253" y="135"/>
                    </a:lnTo>
                    <a:lnTo>
                      <a:pt x="252" y="121"/>
                    </a:lnTo>
                    <a:lnTo>
                      <a:pt x="249" y="107"/>
                    </a:lnTo>
                    <a:lnTo>
                      <a:pt x="246" y="95"/>
                    </a:lnTo>
                    <a:lnTo>
                      <a:pt x="242" y="83"/>
                    </a:lnTo>
                    <a:lnTo>
                      <a:pt x="237" y="70"/>
                    </a:lnTo>
                    <a:lnTo>
                      <a:pt x="230" y="59"/>
                    </a:lnTo>
                    <a:lnTo>
                      <a:pt x="224" y="49"/>
                    </a:lnTo>
                    <a:lnTo>
                      <a:pt x="215" y="39"/>
                    </a:lnTo>
                    <a:lnTo>
                      <a:pt x="207" y="31"/>
                    </a:lnTo>
                    <a:lnTo>
                      <a:pt x="196" y="23"/>
                    </a:lnTo>
                    <a:lnTo>
                      <a:pt x="187" y="17"/>
                    </a:lnTo>
                    <a:lnTo>
                      <a:pt x="175" y="11"/>
                    </a:lnTo>
                    <a:lnTo>
                      <a:pt x="164" y="6"/>
                    </a:lnTo>
                    <a:lnTo>
                      <a:pt x="151" y="3"/>
                    </a:lnTo>
                    <a:lnTo>
                      <a:pt x="140" y="1"/>
                    </a:lnTo>
                    <a:lnTo>
                      <a:pt x="126" y="0"/>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sp>
            <p:nvSpPr>
              <p:cNvPr id="20" name="Freeform 10171">
                <a:extLst>
                  <a:ext uri="{FF2B5EF4-FFF2-40B4-BE49-F238E27FC236}">
                    <a16:creationId xmlns:a16="http://schemas.microsoft.com/office/drawing/2014/main" id="{9CD78EA5-B27C-9928-4119-04D8F2011845}"/>
                  </a:ext>
                </a:extLst>
              </p:cNvPr>
              <p:cNvSpPr>
                <a:spLocks noEditPoints="1"/>
              </p:cNvSpPr>
              <p:nvPr/>
            </p:nvSpPr>
            <p:spPr bwMode="auto">
              <a:xfrm>
                <a:off x="2281349" y="2826543"/>
                <a:ext cx="85725" cy="92075"/>
              </a:xfrm>
              <a:custGeom>
                <a:avLst/>
                <a:gdLst>
                  <a:gd name="T0" fmla="*/ 108 w 216"/>
                  <a:gd name="T1" fmla="*/ 106 h 231"/>
                  <a:gd name="T2" fmla="*/ 117 w 216"/>
                  <a:gd name="T3" fmla="*/ 85 h 231"/>
                  <a:gd name="T4" fmla="*/ 159 w 216"/>
                  <a:gd name="T5" fmla="*/ 47 h 231"/>
                  <a:gd name="T6" fmla="*/ 150 w 216"/>
                  <a:gd name="T7" fmla="*/ 109 h 231"/>
                  <a:gd name="T8" fmla="*/ 118 w 216"/>
                  <a:gd name="T9" fmla="*/ 121 h 231"/>
                  <a:gd name="T10" fmla="*/ 150 w 216"/>
                  <a:gd name="T11" fmla="*/ 136 h 231"/>
                  <a:gd name="T12" fmla="*/ 118 w 216"/>
                  <a:gd name="T13" fmla="*/ 149 h 231"/>
                  <a:gd name="T14" fmla="*/ 95 w 216"/>
                  <a:gd name="T15" fmla="*/ 184 h 231"/>
                  <a:gd name="T16" fmla="*/ 64 w 216"/>
                  <a:gd name="T17" fmla="*/ 149 h 231"/>
                  <a:gd name="T18" fmla="*/ 95 w 216"/>
                  <a:gd name="T19" fmla="*/ 136 h 231"/>
                  <a:gd name="T20" fmla="*/ 64 w 216"/>
                  <a:gd name="T21" fmla="*/ 121 h 231"/>
                  <a:gd name="T22" fmla="*/ 89 w 216"/>
                  <a:gd name="T23" fmla="*/ 109 h 231"/>
                  <a:gd name="T24" fmla="*/ 83 w 216"/>
                  <a:gd name="T25" fmla="*/ 47 h 231"/>
                  <a:gd name="T26" fmla="*/ 104 w 216"/>
                  <a:gd name="T27" fmla="*/ 96 h 231"/>
                  <a:gd name="T28" fmla="*/ 108 w 216"/>
                  <a:gd name="T29" fmla="*/ 106 h 231"/>
                  <a:gd name="T30" fmla="*/ 96 w 216"/>
                  <a:gd name="T31" fmla="*/ 0 h 231"/>
                  <a:gd name="T32" fmla="*/ 75 w 216"/>
                  <a:gd name="T33" fmla="*/ 5 h 231"/>
                  <a:gd name="T34" fmla="*/ 56 w 216"/>
                  <a:gd name="T35" fmla="*/ 14 h 231"/>
                  <a:gd name="T36" fmla="*/ 39 w 216"/>
                  <a:gd name="T37" fmla="*/ 27 h 231"/>
                  <a:gd name="T38" fmla="*/ 24 w 216"/>
                  <a:gd name="T39" fmla="*/ 41 h 231"/>
                  <a:gd name="T40" fmla="*/ 12 w 216"/>
                  <a:gd name="T41" fmla="*/ 61 h 231"/>
                  <a:gd name="T42" fmla="*/ 5 w 216"/>
                  <a:gd name="T43" fmla="*/ 81 h 231"/>
                  <a:gd name="T44" fmla="*/ 1 w 216"/>
                  <a:gd name="T45" fmla="*/ 103 h 231"/>
                  <a:gd name="T46" fmla="*/ 1 w 216"/>
                  <a:gd name="T47" fmla="*/ 128 h 231"/>
                  <a:gd name="T48" fmla="*/ 5 w 216"/>
                  <a:gd name="T49" fmla="*/ 150 h 231"/>
                  <a:gd name="T50" fmla="*/ 12 w 216"/>
                  <a:gd name="T51" fmla="*/ 170 h 231"/>
                  <a:gd name="T52" fmla="*/ 24 w 216"/>
                  <a:gd name="T53" fmla="*/ 189 h 231"/>
                  <a:gd name="T54" fmla="*/ 39 w 216"/>
                  <a:gd name="T55" fmla="*/ 204 h 231"/>
                  <a:gd name="T56" fmla="*/ 56 w 216"/>
                  <a:gd name="T57" fmla="*/ 217 h 231"/>
                  <a:gd name="T58" fmla="*/ 75 w 216"/>
                  <a:gd name="T59" fmla="*/ 226 h 231"/>
                  <a:gd name="T60" fmla="*/ 96 w 216"/>
                  <a:gd name="T61" fmla="*/ 231 h 231"/>
                  <a:gd name="T62" fmla="*/ 119 w 216"/>
                  <a:gd name="T63" fmla="*/ 231 h 231"/>
                  <a:gd name="T64" fmla="*/ 140 w 216"/>
                  <a:gd name="T65" fmla="*/ 226 h 231"/>
                  <a:gd name="T66" fmla="*/ 159 w 216"/>
                  <a:gd name="T67" fmla="*/ 217 h 231"/>
                  <a:gd name="T68" fmla="*/ 176 w 216"/>
                  <a:gd name="T69" fmla="*/ 204 h 231"/>
                  <a:gd name="T70" fmla="*/ 191 w 216"/>
                  <a:gd name="T71" fmla="*/ 189 h 231"/>
                  <a:gd name="T72" fmla="*/ 203 w 216"/>
                  <a:gd name="T73" fmla="*/ 170 h 231"/>
                  <a:gd name="T74" fmla="*/ 211 w 216"/>
                  <a:gd name="T75" fmla="*/ 150 h 231"/>
                  <a:gd name="T76" fmla="*/ 216 w 216"/>
                  <a:gd name="T77" fmla="*/ 128 h 231"/>
                  <a:gd name="T78" fmla="*/ 216 w 216"/>
                  <a:gd name="T79" fmla="*/ 103 h 231"/>
                  <a:gd name="T80" fmla="*/ 211 w 216"/>
                  <a:gd name="T81" fmla="*/ 81 h 231"/>
                  <a:gd name="T82" fmla="*/ 203 w 216"/>
                  <a:gd name="T83" fmla="*/ 61 h 231"/>
                  <a:gd name="T84" fmla="*/ 191 w 216"/>
                  <a:gd name="T85" fmla="*/ 41 h 231"/>
                  <a:gd name="T86" fmla="*/ 176 w 216"/>
                  <a:gd name="T87" fmla="*/ 27 h 231"/>
                  <a:gd name="T88" fmla="*/ 159 w 216"/>
                  <a:gd name="T89" fmla="*/ 14 h 231"/>
                  <a:gd name="T90" fmla="*/ 140 w 216"/>
                  <a:gd name="T91" fmla="*/ 5 h 231"/>
                  <a:gd name="T92" fmla="*/ 119 w 216"/>
                  <a:gd name="T93"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31">
                    <a:moveTo>
                      <a:pt x="108" y="106"/>
                    </a:moveTo>
                    <a:lnTo>
                      <a:pt x="108" y="106"/>
                    </a:lnTo>
                    <a:lnTo>
                      <a:pt x="111" y="96"/>
                    </a:lnTo>
                    <a:lnTo>
                      <a:pt x="117" y="85"/>
                    </a:lnTo>
                    <a:lnTo>
                      <a:pt x="134" y="47"/>
                    </a:lnTo>
                    <a:lnTo>
                      <a:pt x="159" y="47"/>
                    </a:lnTo>
                    <a:lnTo>
                      <a:pt x="125" y="109"/>
                    </a:lnTo>
                    <a:lnTo>
                      <a:pt x="150" y="109"/>
                    </a:lnTo>
                    <a:lnTo>
                      <a:pt x="150" y="121"/>
                    </a:lnTo>
                    <a:lnTo>
                      <a:pt x="118" y="121"/>
                    </a:lnTo>
                    <a:lnTo>
                      <a:pt x="118" y="136"/>
                    </a:lnTo>
                    <a:lnTo>
                      <a:pt x="150" y="136"/>
                    </a:lnTo>
                    <a:lnTo>
                      <a:pt x="150" y="149"/>
                    </a:lnTo>
                    <a:lnTo>
                      <a:pt x="118" y="149"/>
                    </a:lnTo>
                    <a:lnTo>
                      <a:pt x="118" y="184"/>
                    </a:lnTo>
                    <a:lnTo>
                      <a:pt x="95" y="184"/>
                    </a:lnTo>
                    <a:lnTo>
                      <a:pt x="95" y="149"/>
                    </a:lnTo>
                    <a:lnTo>
                      <a:pt x="64" y="149"/>
                    </a:lnTo>
                    <a:lnTo>
                      <a:pt x="64" y="136"/>
                    </a:lnTo>
                    <a:lnTo>
                      <a:pt x="95" y="136"/>
                    </a:lnTo>
                    <a:lnTo>
                      <a:pt x="95" y="121"/>
                    </a:lnTo>
                    <a:lnTo>
                      <a:pt x="64" y="121"/>
                    </a:lnTo>
                    <a:lnTo>
                      <a:pt x="64" y="109"/>
                    </a:lnTo>
                    <a:lnTo>
                      <a:pt x="89" y="109"/>
                    </a:lnTo>
                    <a:lnTo>
                      <a:pt x="57" y="47"/>
                    </a:lnTo>
                    <a:lnTo>
                      <a:pt x="83" y="47"/>
                    </a:lnTo>
                    <a:lnTo>
                      <a:pt x="100" y="85"/>
                    </a:lnTo>
                    <a:lnTo>
                      <a:pt x="104" y="96"/>
                    </a:lnTo>
                    <a:lnTo>
                      <a:pt x="108" y="106"/>
                    </a:lnTo>
                    <a:lnTo>
                      <a:pt x="108" y="106"/>
                    </a:lnTo>
                    <a:close/>
                    <a:moveTo>
                      <a:pt x="108" y="0"/>
                    </a:moveTo>
                    <a:lnTo>
                      <a:pt x="96" y="0"/>
                    </a:lnTo>
                    <a:lnTo>
                      <a:pt x="86" y="2"/>
                    </a:lnTo>
                    <a:lnTo>
                      <a:pt x="75" y="5"/>
                    </a:lnTo>
                    <a:lnTo>
                      <a:pt x="66" y="8"/>
                    </a:lnTo>
                    <a:lnTo>
                      <a:pt x="56" y="14"/>
                    </a:lnTo>
                    <a:lnTo>
                      <a:pt x="47" y="19"/>
                    </a:lnTo>
                    <a:lnTo>
                      <a:pt x="39" y="27"/>
                    </a:lnTo>
                    <a:lnTo>
                      <a:pt x="31" y="34"/>
                    </a:lnTo>
                    <a:lnTo>
                      <a:pt x="24" y="41"/>
                    </a:lnTo>
                    <a:lnTo>
                      <a:pt x="18" y="51"/>
                    </a:lnTo>
                    <a:lnTo>
                      <a:pt x="12" y="61"/>
                    </a:lnTo>
                    <a:lnTo>
                      <a:pt x="8" y="70"/>
                    </a:lnTo>
                    <a:lnTo>
                      <a:pt x="5" y="81"/>
                    </a:lnTo>
                    <a:lnTo>
                      <a:pt x="2" y="93"/>
                    </a:lnTo>
                    <a:lnTo>
                      <a:pt x="1" y="103"/>
                    </a:lnTo>
                    <a:lnTo>
                      <a:pt x="0" y="116"/>
                    </a:lnTo>
                    <a:lnTo>
                      <a:pt x="1" y="128"/>
                    </a:lnTo>
                    <a:lnTo>
                      <a:pt x="2" y="138"/>
                    </a:lnTo>
                    <a:lnTo>
                      <a:pt x="5" y="150"/>
                    </a:lnTo>
                    <a:lnTo>
                      <a:pt x="8" y="161"/>
                    </a:lnTo>
                    <a:lnTo>
                      <a:pt x="12" y="170"/>
                    </a:lnTo>
                    <a:lnTo>
                      <a:pt x="18" y="180"/>
                    </a:lnTo>
                    <a:lnTo>
                      <a:pt x="24" y="189"/>
                    </a:lnTo>
                    <a:lnTo>
                      <a:pt x="31" y="197"/>
                    </a:lnTo>
                    <a:lnTo>
                      <a:pt x="39" y="204"/>
                    </a:lnTo>
                    <a:lnTo>
                      <a:pt x="47" y="212"/>
                    </a:lnTo>
                    <a:lnTo>
                      <a:pt x="56" y="217"/>
                    </a:lnTo>
                    <a:lnTo>
                      <a:pt x="66" y="222"/>
                    </a:lnTo>
                    <a:lnTo>
                      <a:pt x="75" y="226"/>
                    </a:lnTo>
                    <a:lnTo>
                      <a:pt x="86" y="229"/>
                    </a:lnTo>
                    <a:lnTo>
                      <a:pt x="96" y="231"/>
                    </a:lnTo>
                    <a:lnTo>
                      <a:pt x="108" y="231"/>
                    </a:lnTo>
                    <a:lnTo>
                      <a:pt x="119" y="231"/>
                    </a:lnTo>
                    <a:lnTo>
                      <a:pt x="129" y="229"/>
                    </a:lnTo>
                    <a:lnTo>
                      <a:pt x="140" y="226"/>
                    </a:lnTo>
                    <a:lnTo>
                      <a:pt x="150" y="222"/>
                    </a:lnTo>
                    <a:lnTo>
                      <a:pt x="159" y="217"/>
                    </a:lnTo>
                    <a:lnTo>
                      <a:pt x="169" y="212"/>
                    </a:lnTo>
                    <a:lnTo>
                      <a:pt x="176" y="204"/>
                    </a:lnTo>
                    <a:lnTo>
                      <a:pt x="185" y="197"/>
                    </a:lnTo>
                    <a:lnTo>
                      <a:pt x="191" y="189"/>
                    </a:lnTo>
                    <a:lnTo>
                      <a:pt x="198" y="180"/>
                    </a:lnTo>
                    <a:lnTo>
                      <a:pt x="203" y="170"/>
                    </a:lnTo>
                    <a:lnTo>
                      <a:pt x="207" y="161"/>
                    </a:lnTo>
                    <a:lnTo>
                      <a:pt x="211" y="150"/>
                    </a:lnTo>
                    <a:lnTo>
                      <a:pt x="214" y="138"/>
                    </a:lnTo>
                    <a:lnTo>
                      <a:pt x="216" y="128"/>
                    </a:lnTo>
                    <a:lnTo>
                      <a:pt x="216" y="116"/>
                    </a:lnTo>
                    <a:lnTo>
                      <a:pt x="216" y="103"/>
                    </a:lnTo>
                    <a:lnTo>
                      <a:pt x="214" y="93"/>
                    </a:lnTo>
                    <a:lnTo>
                      <a:pt x="211" y="81"/>
                    </a:lnTo>
                    <a:lnTo>
                      <a:pt x="207" y="70"/>
                    </a:lnTo>
                    <a:lnTo>
                      <a:pt x="203" y="61"/>
                    </a:lnTo>
                    <a:lnTo>
                      <a:pt x="198" y="51"/>
                    </a:lnTo>
                    <a:lnTo>
                      <a:pt x="191" y="41"/>
                    </a:lnTo>
                    <a:lnTo>
                      <a:pt x="185" y="34"/>
                    </a:lnTo>
                    <a:lnTo>
                      <a:pt x="176" y="27"/>
                    </a:lnTo>
                    <a:lnTo>
                      <a:pt x="169" y="19"/>
                    </a:lnTo>
                    <a:lnTo>
                      <a:pt x="159" y="14"/>
                    </a:lnTo>
                    <a:lnTo>
                      <a:pt x="150" y="8"/>
                    </a:lnTo>
                    <a:lnTo>
                      <a:pt x="140" y="5"/>
                    </a:lnTo>
                    <a:lnTo>
                      <a:pt x="129" y="2"/>
                    </a:lnTo>
                    <a:lnTo>
                      <a:pt x="119" y="0"/>
                    </a:lnTo>
                    <a:lnTo>
                      <a:pt x="108" y="0"/>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sp>
            <p:nvSpPr>
              <p:cNvPr id="21" name="Freeform 10172">
                <a:extLst>
                  <a:ext uri="{FF2B5EF4-FFF2-40B4-BE49-F238E27FC236}">
                    <a16:creationId xmlns:a16="http://schemas.microsoft.com/office/drawing/2014/main" id="{29D6809B-36A0-82E9-3974-5FC48D3A3D81}"/>
                  </a:ext>
                </a:extLst>
              </p:cNvPr>
              <p:cNvSpPr>
                <a:spLocks noEditPoints="1"/>
              </p:cNvSpPr>
              <p:nvPr/>
            </p:nvSpPr>
            <p:spPr bwMode="auto">
              <a:xfrm>
                <a:off x="2230549" y="2910681"/>
                <a:ext cx="88900" cy="95250"/>
              </a:xfrm>
              <a:custGeom>
                <a:avLst/>
                <a:gdLst>
                  <a:gd name="T0" fmla="*/ 69 w 223"/>
                  <a:gd name="T1" fmla="*/ 112 h 239"/>
                  <a:gd name="T2" fmla="*/ 85 w 223"/>
                  <a:gd name="T3" fmla="*/ 102 h 239"/>
                  <a:gd name="T4" fmla="*/ 85 w 223"/>
                  <a:gd name="T5" fmla="*/ 82 h 239"/>
                  <a:gd name="T6" fmla="*/ 91 w 223"/>
                  <a:gd name="T7" fmla="*/ 66 h 239"/>
                  <a:gd name="T8" fmla="*/ 102 w 223"/>
                  <a:gd name="T9" fmla="*/ 54 h 239"/>
                  <a:gd name="T10" fmla="*/ 118 w 223"/>
                  <a:gd name="T11" fmla="*/ 49 h 239"/>
                  <a:gd name="T12" fmla="*/ 135 w 223"/>
                  <a:gd name="T13" fmla="*/ 48 h 239"/>
                  <a:gd name="T14" fmla="*/ 147 w 223"/>
                  <a:gd name="T15" fmla="*/ 51 h 239"/>
                  <a:gd name="T16" fmla="*/ 146 w 223"/>
                  <a:gd name="T17" fmla="*/ 73 h 239"/>
                  <a:gd name="T18" fmla="*/ 138 w 223"/>
                  <a:gd name="T19" fmla="*/ 70 h 239"/>
                  <a:gd name="T20" fmla="*/ 127 w 223"/>
                  <a:gd name="T21" fmla="*/ 69 h 239"/>
                  <a:gd name="T22" fmla="*/ 118 w 223"/>
                  <a:gd name="T23" fmla="*/ 71 h 239"/>
                  <a:gd name="T24" fmla="*/ 112 w 223"/>
                  <a:gd name="T25" fmla="*/ 75 h 239"/>
                  <a:gd name="T26" fmla="*/ 108 w 223"/>
                  <a:gd name="T27" fmla="*/ 84 h 239"/>
                  <a:gd name="T28" fmla="*/ 107 w 223"/>
                  <a:gd name="T29" fmla="*/ 92 h 239"/>
                  <a:gd name="T30" fmla="*/ 109 w 223"/>
                  <a:gd name="T31" fmla="*/ 112 h 239"/>
                  <a:gd name="T32" fmla="*/ 138 w 223"/>
                  <a:gd name="T33" fmla="*/ 131 h 239"/>
                  <a:gd name="T34" fmla="*/ 112 w 223"/>
                  <a:gd name="T35" fmla="*/ 140 h 239"/>
                  <a:gd name="T36" fmla="*/ 108 w 223"/>
                  <a:gd name="T37" fmla="*/ 155 h 239"/>
                  <a:gd name="T38" fmla="*/ 103 w 223"/>
                  <a:gd name="T39" fmla="*/ 165 h 239"/>
                  <a:gd name="T40" fmla="*/ 99 w 223"/>
                  <a:gd name="T41" fmla="*/ 170 h 239"/>
                  <a:gd name="T42" fmla="*/ 156 w 223"/>
                  <a:gd name="T43" fmla="*/ 191 h 239"/>
                  <a:gd name="T44" fmla="*/ 67 w 223"/>
                  <a:gd name="T45" fmla="*/ 177 h 239"/>
                  <a:gd name="T46" fmla="*/ 75 w 223"/>
                  <a:gd name="T47" fmla="*/ 171 h 239"/>
                  <a:gd name="T48" fmla="*/ 83 w 223"/>
                  <a:gd name="T49" fmla="*/ 163 h 239"/>
                  <a:gd name="T50" fmla="*/ 88 w 223"/>
                  <a:gd name="T51" fmla="*/ 153 h 239"/>
                  <a:gd name="T52" fmla="*/ 89 w 223"/>
                  <a:gd name="T53" fmla="*/ 142 h 239"/>
                  <a:gd name="T54" fmla="*/ 89 w 223"/>
                  <a:gd name="T55" fmla="*/ 131 h 239"/>
                  <a:gd name="T56" fmla="*/ 112 w 223"/>
                  <a:gd name="T57" fmla="*/ 0 h 239"/>
                  <a:gd name="T58" fmla="*/ 89 w 223"/>
                  <a:gd name="T59" fmla="*/ 2 h 239"/>
                  <a:gd name="T60" fmla="*/ 68 w 223"/>
                  <a:gd name="T61" fmla="*/ 9 h 239"/>
                  <a:gd name="T62" fmla="*/ 49 w 223"/>
                  <a:gd name="T63" fmla="*/ 20 h 239"/>
                  <a:gd name="T64" fmla="*/ 32 w 223"/>
                  <a:gd name="T65" fmla="*/ 35 h 239"/>
                  <a:gd name="T66" fmla="*/ 19 w 223"/>
                  <a:gd name="T67" fmla="*/ 53 h 239"/>
                  <a:gd name="T68" fmla="*/ 8 w 223"/>
                  <a:gd name="T69" fmla="*/ 73 h 239"/>
                  <a:gd name="T70" fmla="*/ 2 w 223"/>
                  <a:gd name="T71" fmla="*/ 96 h 239"/>
                  <a:gd name="T72" fmla="*/ 0 w 223"/>
                  <a:gd name="T73" fmla="*/ 119 h 239"/>
                  <a:gd name="T74" fmla="*/ 2 w 223"/>
                  <a:gd name="T75" fmla="*/ 143 h 239"/>
                  <a:gd name="T76" fmla="*/ 8 w 223"/>
                  <a:gd name="T77" fmla="*/ 166 h 239"/>
                  <a:gd name="T78" fmla="*/ 19 w 223"/>
                  <a:gd name="T79" fmla="*/ 186 h 239"/>
                  <a:gd name="T80" fmla="*/ 32 w 223"/>
                  <a:gd name="T81" fmla="*/ 204 h 239"/>
                  <a:gd name="T82" fmla="*/ 49 w 223"/>
                  <a:gd name="T83" fmla="*/ 219 h 239"/>
                  <a:gd name="T84" fmla="*/ 68 w 223"/>
                  <a:gd name="T85" fmla="*/ 230 h 239"/>
                  <a:gd name="T86" fmla="*/ 89 w 223"/>
                  <a:gd name="T87" fmla="*/ 237 h 239"/>
                  <a:gd name="T88" fmla="*/ 112 w 223"/>
                  <a:gd name="T89" fmla="*/ 239 h 239"/>
                  <a:gd name="T90" fmla="*/ 134 w 223"/>
                  <a:gd name="T91" fmla="*/ 237 h 239"/>
                  <a:gd name="T92" fmla="*/ 155 w 223"/>
                  <a:gd name="T93" fmla="*/ 230 h 239"/>
                  <a:gd name="T94" fmla="*/ 173 w 223"/>
                  <a:gd name="T95" fmla="*/ 219 h 239"/>
                  <a:gd name="T96" fmla="*/ 190 w 223"/>
                  <a:gd name="T97" fmla="*/ 204 h 239"/>
                  <a:gd name="T98" fmla="*/ 204 w 223"/>
                  <a:gd name="T99" fmla="*/ 186 h 239"/>
                  <a:gd name="T100" fmla="*/ 215 w 223"/>
                  <a:gd name="T101" fmla="*/ 166 h 239"/>
                  <a:gd name="T102" fmla="*/ 221 w 223"/>
                  <a:gd name="T103" fmla="*/ 143 h 239"/>
                  <a:gd name="T104" fmla="*/ 223 w 223"/>
                  <a:gd name="T105" fmla="*/ 119 h 239"/>
                  <a:gd name="T106" fmla="*/ 221 w 223"/>
                  <a:gd name="T107" fmla="*/ 96 h 239"/>
                  <a:gd name="T108" fmla="*/ 215 w 223"/>
                  <a:gd name="T109" fmla="*/ 73 h 239"/>
                  <a:gd name="T110" fmla="*/ 204 w 223"/>
                  <a:gd name="T111" fmla="*/ 53 h 239"/>
                  <a:gd name="T112" fmla="*/ 190 w 223"/>
                  <a:gd name="T113" fmla="*/ 35 h 239"/>
                  <a:gd name="T114" fmla="*/ 173 w 223"/>
                  <a:gd name="T115" fmla="*/ 20 h 239"/>
                  <a:gd name="T116" fmla="*/ 155 w 223"/>
                  <a:gd name="T117" fmla="*/ 9 h 239"/>
                  <a:gd name="T118" fmla="*/ 134 w 223"/>
                  <a:gd name="T119" fmla="*/ 2 h 239"/>
                  <a:gd name="T120" fmla="*/ 112 w 223"/>
                  <a:gd name="T121"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3" h="239">
                    <a:moveTo>
                      <a:pt x="69" y="131"/>
                    </a:moveTo>
                    <a:lnTo>
                      <a:pt x="69" y="112"/>
                    </a:lnTo>
                    <a:lnTo>
                      <a:pt x="86" y="112"/>
                    </a:lnTo>
                    <a:lnTo>
                      <a:pt x="85" y="102"/>
                    </a:lnTo>
                    <a:lnTo>
                      <a:pt x="84" y="91"/>
                    </a:lnTo>
                    <a:lnTo>
                      <a:pt x="85" y="82"/>
                    </a:lnTo>
                    <a:lnTo>
                      <a:pt x="87" y="73"/>
                    </a:lnTo>
                    <a:lnTo>
                      <a:pt x="91" y="66"/>
                    </a:lnTo>
                    <a:lnTo>
                      <a:pt x="96" y="59"/>
                    </a:lnTo>
                    <a:lnTo>
                      <a:pt x="102" y="54"/>
                    </a:lnTo>
                    <a:lnTo>
                      <a:pt x="109" y="51"/>
                    </a:lnTo>
                    <a:lnTo>
                      <a:pt x="118" y="49"/>
                    </a:lnTo>
                    <a:lnTo>
                      <a:pt x="127" y="48"/>
                    </a:lnTo>
                    <a:lnTo>
                      <a:pt x="135" y="48"/>
                    </a:lnTo>
                    <a:lnTo>
                      <a:pt x="141" y="49"/>
                    </a:lnTo>
                    <a:lnTo>
                      <a:pt x="147" y="51"/>
                    </a:lnTo>
                    <a:lnTo>
                      <a:pt x="150" y="53"/>
                    </a:lnTo>
                    <a:lnTo>
                      <a:pt x="146" y="73"/>
                    </a:lnTo>
                    <a:lnTo>
                      <a:pt x="142" y="71"/>
                    </a:lnTo>
                    <a:lnTo>
                      <a:pt x="138" y="70"/>
                    </a:lnTo>
                    <a:lnTo>
                      <a:pt x="134" y="69"/>
                    </a:lnTo>
                    <a:lnTo>
                      <a:pt x="127" y="69"/>
                    </a:lnTo>
                    <a:lnTo>
                      <a:pt x="123" y="69"/>
                    </a:lnTo>
                    <a:lnTo>
                      <a:pt x="118" y="71"/>
                    </a:lnTo>
                    <a:lnTo>
                      <a:pt x="115" y="73"/>
                    </a:lnTo>
                    <a:lnTo>
                      <a:pt x="112" y="75"/>
                    </a:lnTo>
                    <a:lnTo>
                      <a:pt x="109" y="80"/>
                    </a:lnTo>
                    <a:lnTo>
                      <a:pt x="108" y="84"/>
                    </a:lnTo>
                    <a:lnTo>
                      <a:pt x="107" y="88"/>
                    </a:lnTo>
                    <a:lnTo>
                      <a:pt x="107" y="92"/>
                    </a:lnTo>
                    <a:lnTo>
                      <a:pt x="108" y="103"/>
                    </a:lnTo>
                    <a:lnTo>
                      <a:pt x="109" y="112"/>
                    </a:lnTo>
                    <a:lnTo>
                      <a:pt x="138" y="112"/>
                    </a:lnTo>
                    <a:lnTo>
                      <a:pt x="138" y="131"/>
                    </a:lnTo>
                    <a:lnTo>
                      <a:pt x="112" y="131"/>
                    </a:lnTo>
                    <a:lnTo>
                      <a:pt x="112" y="140"/>
                    </a:lnTo>
                    <a:lnTo>
                      <a:pt x="110" y="150"/>
                    </a:lnTo>
                    <a:lnTo>
                      <a:pt x="108" y="155"/>
                    </a:lnTo>
                    <a:lnTo>
                      <a:pt x="106" y="161"/>
                    </a:lnTo>
                    <a:lnTo>
                      <a:pt x="103" y="165"/>
                    </a:lnTo>
                    <a:lnTo>
                      <a:pt x="99" y="169"/>
                    </a:lnTo>
                    <a:lnTo>
                      <a:pt x="99" y="170"/>
                    </a:lnTo>
                    <a:lnTo>
                      <a:pt x="156" y="170"/>
                    </a:lnTo>
                    <a:lnTo>
                      <a:pt x="156" y="191"/>
                    </a:lnTo>
                    <a:lnTo>
                      <a:pt x="67" y="191"/>
                    </a:lnTo>
                    <a:lnTo>
                      <a:pt x="67" y="177"/>
                    </a:lnTo>
                    <a:lnTo>
                      <a:pt x="71" y="174"/>
                    </a:lnTo>
                    <a:lnTo>
                      <a:pt x="75" y="171"/>
                    </a:lnTo>
                    <a:lnTo>
                      <a:pt x="80" y="167"/>
                    </a:lnTo>
                    <a:lnTo>
                      <a:pt x="83" y="163"/>
                    </a:lnTo>
                    <a:lnTo>
                      <a:pt x="86" y="158"/>
                    </a:lnTo>
                    <a:lnTo>
                      <a:pt x="88" y="153"/>
                    </a:lnTo>
                    <a:lnTo>
                      <a:pt x="89" y="148"/>
                    </a:lnTo>
                    <a:lnTo>
                      <a:pt x="89" y="142"/>
                    </a:lnTo>
                    <a:lnTo>
                      <a:pt x="89" y="136"/>
                    </a:lnTo>
                    <a:lnTo>
                      <a:pt x="89" y="131"/>
                    </a:lnTo>
                    <a:lnTo>
                      <a:pt x="69" y="131"/>
                    </a:lnTo>
                    <a:close/>
                    <a:moveTo>
                      <a:pt x="112" y="0"/>
                    </a:moveTo>
                    <a:lnTo>
                      <a:pt x="100" y="1"/>
                    </a:lnTo>
                    <a:lnTo>
                      <a:pt x="89" y="2"/>
                    </a:lnTo>
                    <a:lnTo>
                      <a:pt x="79" y="5"/>
                    </a:lnTo>
                    <a:lnTo>
                      <a:pt x="68" y="9"/>
                    </a:lnTo>
                    <a:lnTo>
                      <a:pt x="58" y="15"/>
                    </a:lnTo>
                    <a:lnTo>
                      <a:pt x="49" y="20"/>
                    </a:lnTo>
                    <a:lnTo>
                      <a:pt x="40" y="27"/>
                    </a:lnTo>
                    <a:lnTo>
                      <a:pt x="32" y="35"/>
                    </a:lnTo>
                    <a:lnTo>
                      <a:pt x="25" y="43"/>
                    </a:lnTo>
                    <a:lnTo>
                      <a:pt x="19" y="53"/>
                    </a:lnTo>
                    <a:lnTo>
                      <a:pt x="13" y="63"/>
                    </a:lnTo>
                    <a:lnTo>
                      <a:pt x="8" y="73"/>
                    </a:lnTo>
                    <a:lnTo>
                      <a:pt x="4" y="84"/>
                    </a:lnTo>
                    <a:lnTo>
                      <a:pt x="2" y="96"/>
                    </a:lnTo>
                    <a:lnTo>
                      <a:pt x="0" y="107"/>
                    </a:lnTo>
                    <a:lnTo>
                      <a:pt x="0" y="119"/>
                    </a:lnTo>
                    <a:lnTo>
                      <a:pt x="0" y="132"/>
                    </a:lnTo>
                    <a:lnTo>
                      <a:pt x="2" y="143"/>
                    </a:lnTo>
                    <a:lnTo>
                      <a:pt x="4" y="155"/>
                    </a:lnTo>
                    <a:lnTo>
                      <a:pt x="8" y="166"/>
                    </a:lnTo>
                    <a:lnTo>
                      <a:pt x="13" y="177"/>
                    </a:lnTo>
                    <a:lnTo>
                      <a:pt x="19" y="186"/>
                    </a:lnTo>
                    <a:lnTo>
                      <a:pt x="25" y="196"/>
                    </a:lnTo>
                    <a:lnTo>
                      <a:pt x="32" y="204"/>
                    </a:lnTo>
                    <a:lnTo>
                      <a:pt x="40" y="212"/>
                    </a:lnTo>
                    <a:lnTo>
                      <a:pt x="49" y="219"/>
                    </a:lnTo>
                    <a:lnTo>
                      <a:pt x="58" y="224"/>
                    </a:lnTo>
                    <a:lnTo>
                      <a:pt x="68" y="230"/>
                    </a:lnTo>
                    <a:lnTo>
                      <a:pt x="77" y="234"/>
                    </a:lnTo>
                    <a:lnTo>
                      <a:pt x="89" y="237"/>
                    </a:lnTo>
                    <a:lnTo>
                      <a:pt x="100" y="238"/>
                    </a:lnTo>
                    <a:lnTo>
                      <a:pt x="112" y="239"/>
                    </a:lnTo>
                    <a:lnTo>
                      <a:pt x="122" y="238"/>
                    </a:lnTo>
                    <a:lnTo>
                      <a:pt x="134" y="237"/>
                    </a:lnTo>
                    <a:lnTo>
                      <a:pt x="145" y="234"/>
                    </a:lnTo>
                    <a:lnTo>
                      <a:pt x="155" y="230"/>
                    </a:lnTo>
                    <a:lnTo>
                      <a:pt x="165" y="224"/>
                    </a:lnTo>
                    <a:lnTo>
                      <a:pt x="173" y="219"/>
                    </a:lnTo>
                    <a:lnTo>
                      <a:pt x="183" y="212"/>
                    </a:lnTo>
                    <a:lnTo>
                      <a:pt x="190" y="204"/>
                    </a:lnTo>
                    <a:lnTo>
                      <a:pt x="198" y="196"/>
                    </a:lnTo>
                    <a:lnTo>
                      <a:pt x="204" y="186"/>
                    </a:lnTo>
                    <a:lnTo>
                      <a:pt x="209" y="177"/>
                    </a:lnTo>
                    <a:lnTo>
                      <a:pt x="215" y="166"/>
                    </a:lnTo>
                    <a:lnTo>
                      <a:pt x="218" y="155"/>
                    </a:lnTo>
                    <a:lnTo>
                      <a:pt x="221" y="143"/>
                    </a:lnTo>
                    <a:lnTo>
                      <a:pt x="222" y="132"/>
                    </a:lnTo>
                    <a:lnTo>
                      <a:pt x="223" y="119"/>
                    </a:lnTo>
                    <a:lnTo>
                      <a:pt x="222" y="107"/>
                    </a:lnTo>
                    <a:lnTo>
                      <a:pt x="221" y="96"/>
                    </a:lnTo>
                    <a:lnTo>
                      <a:pt x="218" y="84"/>
                    </a:lnTo>
                    <a:lnTo>
                      <a:pt x="215" y="73"/>
                    </a:lnTo>
                    <a:lnTo>
                      <a:pt x="209" y="63"/>
                    </a:lnTo>
                    <a:lnTo>
                      <a:pt x="204" y="53"/>
                    </a:lnTo>
                    <a:lnTo>
                      <a:pt x="198" y="43"/>
                    </a:lnTo>
                    <a:lnTo>
                      <a:pt x="190" y="35"/>
                    </a:lnTo>
                    <a:lnTo>
                      <a:pt x="183" y="27"/>
                    </a:lnTo>
                    <a:lnTo>
                      <a:pt x="173" y="20"/>
                    </a:lnTo>
                    <a:lnTo>
                      <a:pt x="165" y="15"/>
                    </a:lnTo>
                    <a:lnTo>
                      <a:pt x="155" y="9"/>
                    </a:lnTo>
                    <a:lnTo>
                      <a:pt x="145" y="5"/>
                    </a:lnTo>
                    <a:lnTo>
                      <a:pt x="134" y="2"/>
                    </a:lnTo>
                    <a:lnTo>
                      <a:pt x="122" y="1"/>
                    </a:lnTo>
                    <a:lnTo>
                      <a:pt x="112" y="0"/>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sp>
            <p:nvSpPr>
              <p:cNvPr id="22" name="Freeform 10173">
                <a:extLst>
                  <a:ext uri="{FF2B5EF4-FFF2-40B4-BE49-F238E27FC236}">
                    <a16:creationId xmlns:a16="http://schemas.microsoft.com/office/drawing/2014/main" id="{3AD9026A-3C70-9B26-24D1-5F922DC5844E}"/>
                  </a:ext>
                </a:extLst>
              </p:cNvPr>
              <p:cNvSpPr>
                <a:spLocks noEditPoints="1"/>
              </p:cNvSpPr>
              <p:nvPr/>
            </p:nvSpPr>
            <p:spPr bwMode="auto">
              <a:xfrm>
                <a:off x="2022586" y="2994818"/>
                <a:ext cx="338138" cy="142875"/>
              </a:xfrm>
              <a:custGeom>
                <a:avLst/>
                <a:gdLst>
                  <a:gd name="T0" fmla="*/ 126 w 851"/>
                  <a:gd name="T1" fmla="*/ 80 h 359"/>
                  <a:gd name="T2" fmla="*/ 145 w 851"/>
                  <a:gd name="T3" fmla="*/ 68 h 359"/>
                  <a:gd name="T4" fmla="*/ 169 w 851"/>
                  <a:gd name="T5" fmla="*/ 58 h 359"/>
                  <a:gd name="T6" fmla="*/ 439 w 851"/>
                  <a:gd name="T7" fmla="*/ 57 h 359"/>
                  <a:gd name="T8" fmla="*/ 467 w 851"/>
                  <a:gd name="T9" fmla="*/ 65 h 359"/>
                  <a:gd name="T10" fmla="*/ 492 w 851"/>
                  <a:gd name="T11" fmla="*/ 80 h 359"/>
                  <a:gd name="T12" fmla="*/ 508 w 851"/>
                  <a:gd name="T13" fmla="*/ 107 h 359"/>
                  <a:gd name="T14" fmla="*/ 511 w 851"/>
                  <a:gd name="T15" fmla="*/ 142 h 359"/>
                  <a:gd name="T16" fmla="*/ 495 w 851"/>
                  <a:gd name="T17" fmla="*/ 162 h 359"/>
                  <a:gd name="T18" fmla="*/ 301 w 851"/>
                  <a:gd name="T19" fmla="*/ 166 h 359"/>
                  <a:gd name="T20" fmla="*/ 291 w 851"/>
                  <a:gd name="T21" fmla="*/ 177 h 359"/>
                  <a:gd name="T22" fmla="*/ 291 w 851"/>
                  <a:gd name="T23" fmla="*/ 194 h 359"/>
                  <a:gd name="T24" fmla="*/ 301 w 851"/>
                  <a:gd name="T25" fmla="*/ 205 h 359"/>
                  <a:gd name="T26" fmla="*/ 514 w 851"/>
                  <a:gd name="T27" fmla="*/ 207 h 359"/>
                  <a:gd name="T28" fmla="*/ 564 w 851"/>
                  <a:gd name="T29" fmla="*/ 201 h 359"/>
                  <a:gd name="T30" fmla="*/ 609 w 851"/>
                  <a:gd name="T31" fmla="*/ 184 h 359"/>
                  <a:gd name="T32" fmla="*/ 655 w 851"/>
                  <a:gd name="T33" fmla="*/ 150 h 359"/>
                  <a:gd name="T34" fmla="*/ 683 w 851"/>
                  <a:gd name="T35" fmla="*/ 115 h 359"/>
                  <a:gd name="T36" fmla="*/ 714 w 851"/>
                  <a:gd name="T37" fmla="*/ 89 h 359"/>
                  <a:gd name="T38" fmla="*/ 749 w 851"/>
                  <a:gd name="T39" fmla="*/ 84 h 359"/>
                  <a:gd name="T40" fmla="*/ 781 w 851"/>
                  <a:gd name="T41" fmla="*/ 94 h 359"/>
                  <a:gd name="T42" fmla="*/ 809 w 851"/>
                  <a:gd name="T43" fmla="*/ 122 h 359"/>
                  <a:gd name="T44" fmla="*/ 797 w 851"/>
                  <a:gd name="T45" fmla="*/ 143 h 359"/>
                  <a:gd name="T46" fmla="*/ 758 w 851"/>
                  <a:gd name="T47" fmla="*/ 184 h 359"/>
                  <a:gd name="T48" fmla="*/ 688 w 851"/>
                  <a:gd name="T49" fmla="*/ 238 h 359"/>
                  <a:gd name="T50" fmla="*/ 592 w 851"/>
                  <a:gd name="T51" fmla="*/ 285 h 359"/>
                  <a:gd name="T52" fmla="*/ 489 w 851"/>
                  <a:gd name="T53" fmla="*/ 308 h 359"/>
                  <a:gd name="T54" fmla="*/ 210 w 851"/>
                  <a:gd name="T55" fmla="*/ 312 h 359"/>
                  <a:gd name="T56" fmla="*/ 181 w 851"/>
                  <a:gd name="T57" fmla="*/ 306 h 359"/>
                  <a:gd name="T58" fmla="*/ 129 w 851"/>
                  <a:gd name="T59" fmla="*/ 279 h 359"/>
                  <a:gd name="T60" fmla="*/ 117 w 851"/>
                  <a:gd name="T61" fmla="*/ 274 h 359"/>
                  <a:gd name="T62" fmla="*/ 117 w 851"/>
                  <a:gd name="T63" fmla="*/ 83 h 359"/>
                  <a:gd name="T64" fmla="*/ 78 w 851"/>
                  <a:gd name="T65" fmla="*/ 79 h 359"/>
                  <a:gd name="T66" fmla="*/ 0 w 851"/>
                  <a:gd name="T67" fmla="*/ 359 h 359"/>
                  <a:gd name="T68" fmla="*/ 127 w 851"/>
                  <a:gd name="T69" fmla="*/ 329 h 359"/>
                  <a:gd name="T70" fmla="*/ 186 w 851"/>
                  <a:gd name="T71" fmla="*/ 353 h 359"/>
                  <a:gd name="T72" fmla="*/ 458 w 851"/>
                  <a:gd name="T73" fmla="*/ 355 h 359"/>
                  <a:gd name="T74" fmla="*/ 527 w 851"/>
                  <a:gd name="T75" fmla="*/ 347 h 359"/>
                  <a:gd name="T76" fmla="*/ 606 w 851"/>
                  <a:gd name="T77" fmla="*/ 325 h 359"/>
                  <a:gd name="T78" fmla="*/ 710 w 851"/>
                  <a:gd name="T79" fmla="*/ 274 h 359"/>
                  <a:gd name="T80" fmla="*/ 786 w 851"/>
                  <a:gd name="T81" fmla="*/ 216 h 359"/>
                  <a:gd name="T82" fmla="*/ 834 w 851"/>
                  <a:gd name="T83" fmla="*/ 165 h 359"/>
                  <a:gd name="T84" fmla="*/ 851 w 851"/>
                  <a:gd name="T85" fmla="*/ 128 h 359"/>
                  <a:gd name="T86" fmla="*/ 844 w 851"/>
                  <a:gd name="T87" fmla="*/ 99 h 359"/>
                  <a:gd name="T88" fmla="*/ 808 w 851"/>
                  <a:gd name="T89" fmla="*/ 61 h 359"/>
                  <a:gd name="T90" fmla="*/ 774 w 851"/>
                  <a:gd name="T91" fmla="*/ 44 h 359"/>
                  <a:gd name="T92" fmla="*/ 730 w 851"/>
                  <a:gd name="T93" fmla="*/ 40 h 359"/>
                  <a:gd name="T94" fmla="*/ 681 w 851"/>
                  <a:gd name="T95" fmla="*/ 58 h 359"/>
                  <a:gd name="T96" fmla="*/ 649 w 851"/>
                  <a:gd name="T97" fmla="*/ 90 h 359"/>
                  <a:gd name="T98" fmla="*/ 608 w 851"/>
                  <a:gd name="T99" fmla="*/ 134 h 359"/>
                  <a:gd name="T100" fmla="*/ 559 w 851"/>
                  <a:gd name="T101" fmla="*/ 158 h 359"/>
                  <a:gd name="T102" fmla="*/ 551 w 851"/>
                  <a:gd name="T103" fmla="*/ 141 h 359"/>
                  <a:gd name="T104" fmla="*/ 547 w 851"/>
                  <a:gd name="T105" fmla="*/ 96 h 359"/>
                  <a:gd name="T106" fmla="*/ 526 w 851"/>
                  <a:gd name="T107" fmla="*/ 56 h 359"/>
                  <a:gd name="T108" fmla="*/ 491 w 851"/>
                  <a:gd name="T109" fmla="*/ 27 h 359"/>
                  <a:gd name="T110" fmla="*/ 445 w 851"/>
                  <a:gd name="T111" fmla="*/ 14 h 359"/>
                  <a:gd name="T112" fmla="*/ 165 w 851"/>
                  <a:gd name="T113" fmla="*/ 16 h 359"/>
                  <a:gd name="T114" fmla="*/ 132 w 851"/>
                  <a:gd name="T115" fmla="*/ 26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51" h="359">
                    <a:moveTo>
                      <a:pt x="117" y="83"/>
                    </a:moveTo>
                    <a:lnTo>
                      <a:pt x="120" y="83"/>
                    </a:lnTo>
                    <a:lnTo>
                      <a:pt x="123" y="82"/>
                    </a:lnTo>
                    <a:lnTo>
                      <a:pt x="126" y="80"/>
                    </a:lnTo>
                    <a:lnTo>
                      <a:pt x="129" y="78"/>
                    </a:lnTo>
                    <a:lnTo>
                      <a:pt x="133" y="75"/>
                    </a:lnTo>
                    <a:lnTo>
                      <a:pt x="138" y="71"/>
                    </a:lnTo>
                    <a:lnTo>
                      <a:pt x="145" y="68"/>
                    </a:lnTo>
                    <a:lnTo>
                      <a:pt x="150" y="65"/>
                    </a:lnTo>
                    <a:lnTo>
                      <a:pt x="156" y="62"/>
                    </a:lnTo>
                    <a:lnTo>
                      <a:pt x="163" y="60"/>
                    </a:lnTo>
                    <a:lnTo>
                      <a:pt x="169" y="58"/>
                    </a:lnTo>
                    <a:lnTo>
                      <a:pt x="176" y="58"/>
                    </a:lnTo>
                    <a:lnTo>
                      <a:pt x="182" y="57"/>
                    </a:lnTo>
                    <a:lnTo>
                      <a:pt x="431" y="57"/>
                    </a:lnTo>
                    <a:lnTo>
                      <a:pt x="439" y="57"/>
                    </a:lnTo>
                    <a:lnTo>
                      <a:pt x="446" y="58"/>
                    </a:lnTo>
                    <a:lnTo>
                      <a:pt x="453" y="60"/>
                    </a:lnTo>
                    <a:lnTo>
                      <a:pt x="461" y="61"/>
                    </a:lnTo>
                    <a:lnTo>
                      <a:pt x="467" y="65"/>
                    </a:lnTo>
                    <a:lnTo>
                      <a:pt x="475" y="68"/>
                    </a:lnTo>
                    <a:lnTo>
                      <a:pt x="481" y="72"/>
                    </a:lnTo>
                    <a:lnTo>
                      <a:pt x="486" y="76"/>
                    </a:lnTo>
                    <a:lnTo>
                      <a:pt x="492" y="80"/>
                    </a:lnTo>
                    <a:lnTo>
                      <a:pt x="497" y="87"/>
                    </a:lnTo>
                    <a:lnTo>
                      <a:pt x="501" y="92"/>
                    </a:lnTo>
                    <a:lnTo>
                      <a:pt x="505" y="100"/>
                    </a:lnTo>
                    <a:lnTo>
                      <a:pt x="508" y="107"/>
                    </a:lnTo>
                    <a:lnTo>
                      <a:pt x="510" y="115"/>
                    </a:lnTo>
                    <a:lnTo>
                      <a:pt x="511" y="123"/>
                    </a:lnTo>
                    <a:lnTo>
                      <a:pt x="511" y="133"/>
                    </a:lnTo>
                    <a:lnTo>
                      <a:pt x="511" y="142"/>
                    </a:lnTo>
                    <a:lnTo>
                      <a:pt x="509" y="150"/>
                    </a:lnTo>
                    <a:lnTo>
                      <a:pt x="506" y="155"/>
                    </a:lnTo>
                    <a:lnTo>
                      <a:pt x="502" y="159"/>
                    </a:lnTo>
                    <a:lnTo>
                      <a:pt x="495" y="162"/>
                    </a:lnTo>
                    <a:lnTo>
                      <a:pt x="492" y="164"/>
                    </a:lnTo>
                    <a:lnTo>
                      <a:pt x="309" y="164"/>
                    </a:lnTo>
                    <a:lnTo>
                      <a:pt x="306" y="165"/>
                    </a:lnTo>
                    <a:lnTo>
                      <a:pt x="301" y="166"/>
                    </a:lnTo>
                    <a:lnTo>
                      <a:pt x="298" y="168"/>
                    </a:lnTo>
                    <a:lnTo>
                      <a:pt x="295" y="170"/>
                    </a:lnTo>
                    <a:lnTo>
                      <a:pt x="293" y="173"/>
                    </a:lnTo>
                    <a:lnTo>
                      <a:pt x="291" y="177"/>
                    </a:lnTo>
                    <a:lnTo>
                      <a:pt x="290" y="182"/>
                    </a:lnTo>
                    <a:lnTo>
                      <a:pt x="288" y="186"/>
                    </a:lnTo>
                    <a:lnTo>
                      <a:pt x="290" y="190"/>
                    </a:lnTo>
                    <a:lnTo>
                      <a:pt x="291" y="194"/>
                    </a:lnTo>
                    <a:lnTo>
                      <a:pt x="293" y="198"/>
                    </a:lnTo>
                    <a:lnTo>
                      <a:pt x="295" y="201"/>
                    </a:lnTo>
                    <a:lnTo>
                      <a:pt x="298" y="204"/>
                    </a:lnTo>
                    <a:lnTo>
                      <a:pt x="301" y="205"/>
                    </a:lnTo>
                    <a:lnTo>
                      <a:pt x="306" y="207"/>
                    </a:lnTo>
                    <a:lnTo>
                      <a:pt x="309" y="207"/>
                    </a:lnTo>
                    <a:lnTo>
                      <a:pt x="504" y="207"/>
                    </a:lnTo>
                    <a:lnTo>
                      <a:pt x="514" y="207"/>
                    </a:lnTo>
                    <a:lnTo>
                      <a:pt x="528" y="207"/>
                    </a:lnTo>
                    <a:lnTo>
                      <a:pt x="545" y="205"/>
                    </a:lnTo>
                    <a:lnTo>
                      <a:pt x="555" y="203"/>
                    </a:lnTo>
                    <a:lnTo>
                      <a:pt x="564" y="201"/>
                    </a:lnTo>
                    <a:lnTo>
                      <a:pt x="575" y="198"/>
                    </a:lnTo>
                    <a:lnTo>
                      <a:pt x="585" y="194"/>
                    </a:lnTo>
                    <a:lnTo>
                      <a:pt x="597" y="189"/>
                    </a:lnTo>
                    <a:lnTo>
                      <a:pt x="609" y="184"/>
                    </a:lnTo>
                    <a:lnTo>
                      <a:pt x="621" y="177"/>
                    </a:lnTo>
                    <a:lnTo>
                      <a:pt x="631" y="169"/>
                    </a:lnTo>
                    <a:lnTo>
                      <a:pt x="643" y="160"/>
                    </a:lnTo>
                    <a:lnTo>
                      <a:pt x="655" y="150"/>
                    </a:lnTo>
                    <a:lnTo>
                      <a:pt x="665" y="138"/>
                    </a:lnTo>
                    <a:lnTo>
                      <a:pt x="676" y="125"/>
                    </a:lnTo>
                    <a:lnTo>
                      <a:pt x="676" y="124"/>
                    </a:lnTo>
                    <a:lnTo>
                      <a:pt x="683" y="115"/>
                    </a:lnTo>
                    <a:lnTo>
                      <a:pt x="691" y="106"/>
                    </a:lnTo>
                    <a:lnTo>
                      <a:pt x="698" y="99"/>
                    </a:lnTo>
                    <a:lnTo>
                      <a:pt x="706" y="93"/>
                    </a:lnTo>
                    <a:lnTo>
                      <a:pt x="714" y="89"/>
                    </a:lnTo>
                    <a:lnTo>
                      <a:pt x="723" y="86"/>
                    </a:lnTo>
                    <a:lnTo>
                      <a:pt x="731" y="84"/>
                    </a:lnTo>
                    <a:lnTo>
                      <a:pt x="741" y="83"/>
                    </a:lnTo>
                    <a:lnTo>
                      <a:pt x="749" y="84"/>
                    </a:lnTo>
                    <a:lnTo>
                      <a:pt x="757" y="85"/>
                    </a:lnTo>
                    <a:lnTo>
                      <a:pt x="764" y="87"/>
                    </a:lnTo>
                    <a:lnTo>
                      <a:pt x="771" y="89"/>
                    </a:lnTo>
                    <a:lnTo>
                      <a:pt x="781" y="94"/>
                    </a:lnTo>
                    <a:lnTo>
                      <a:pt x="789" y="100"/>
                    </a:lnTo>
                    <a:lnTo>
                      <a:pt x="801" y="111"/>
                    </a:lnTo>
                    <a:lnTo>
                      <a:pt x="807" y="118"/>
                    </a:lnTo>
                    <a:lnTo>
                      <a:pt x="809" y="122"/>
                    </a:lnTo>
                    <a:lnTo>
                      <a:pt x="810" y="123"/>
                    </a:lnTo>
                    <a:lnTo>
                      <a:pt x="808" y="128"/>
                    </a:lnTo>
                    <a:lnTo>
                      <a:pt x="803" y="136"/>
                    </a:lnTo>
                    <a:lnTo>
                      <a:pt x="797" y="143"/>
                    </a:lnTo>
                    <a:lnTo>
                      <a:pt x="792" y="149"/>
                    </a:lnTo>
                    <a:lnTo>
                      <a:pt x="782" y="159"/>
                    </a:lnTo>
                    <a:lnTo>
                      <a:pt x="771" y="172"/>
                    </a:lnTo>
                    <a:lnTo>
                      <a:pt x="758" y="184"/>
                    </a:lnTo>
                    <a:lnTo>
                      <a:pt x="743" y="198"/>
                    </a:lnTo>
                    <a:lnTo>
                      <a:pt x="726" y="210"/>
                    </a:lnTo>
                    <a:lnTo>
                      <a:pt x="708" y="224"/>
                    </a:lnTo>
                    <a:lnTo>
                      <a:pt x="688" y="238"/>
                    </a:lnTo>
                    <a:lnTo>
                      <a:pt x="666" y="251"/>
                    </a:lnTo>
                    <a:lnTo>
                      <a:pt x="643" y="263"/>
                    </a:lnTo>
                    <a:lnTo>
                      <a:pt x="618" y="274"/>
                    </a:lnTo>
                    <a:lnTo>
                      <a:pt x="592" y="285"/>
                    </a:lnTo>
                    <a:lnTo>
                      <a:pt x="564" y="293"/>
                    </a:lnTo>
                    <a:lnTo>
                      <a:pt x="534" y="301"/>
                    </a:lnTo>
                    <a:lnTo>
                      <a:pt x="505" y="307"/>
                    </a:lnTo>
                    <a:lnTo>
                      <a:pt x="489" y="308"/>
                    </a:lnTo>
                    <a:lnTo>
                      <a:pt x="473" y="310"/>
                    </a:lnTo>
                    <a:lnTo>
                      <a:pt x="456" y="312"/>
                    </a:lnTo>
                    <a:lnTo>
                      <a:pt x="439" y="312"/>
                    </a:lnTo>
                    <a:lnTo>
                      <a:pt x="210" y="312"/>
                    </a:lnTo>
                    <a:lnTo>
                      <a:pt x="202" y="312"/>
                    </a:lnTo>
                    <a:lnTo>
                      <a:pt x="195" y="310"/>
                    </a:lnTo>
                    <a:lnTo>
                      <a:pt x="187" y="308"/>
                    </a:lnTo>
                    <a:lnTo>
                      <a:pt x="181" y="306"/>
                    </a:lnTo>
                    <a:lnTo>
                      <a:pt x="167" y="301"/>
                    </a:lnTo>
                    <a:lnTo>
                      <a:pt x="154" y="296"/>
                    </a:lnTo>
                    <a:lnTo>
                      <a:pt x="136" y="284"/>
                    </a:lnTo>
                    <a:lnTo>
                      <a:pt x="129" y="279"/>
                    </a:lnTo>
                    <a:lnTo>
                      <a:pt x="126" y="277"/>
                    </a:lnTo>
                    <a:lnTo>
                      <a:pt x="123" y="275"/>
                    </a:lnTo>
                    <a:lnTo>
                      <a:pt x="120" y="275"/>
                    </a:lnTo>
                    <a:lnTo>
                      <a:pt x="117" y="274"/>
                    </a:lnTo>
                    <a:lnTo>
                      <a:pt x="116" y="274"/>
                    </a:lnTo>
                    <a:lnTo>
                      <a:pt x="116" y="83"/>
                    </a:lnTo>
                    <a:lnTo>
                      <a:pt x="116" y="83"/>
                    </a:lnTo>
                    <a:lnTo>
                      <a:pt x="117" y="83"/>
                    </a:lnTo>
                    <a:close/>
                    <a:moveTo>
                      <a:pt x="36" y="79"/>
                    </a:moveTo>
                    <a:lnTo>
                      <a:pt x="36" y="36"/>
                    </a:lnTo>
                    <a:lnTo>
                      <a:pt x="78" y="36"/>
                    </a:lnTo>
                    <a:lnTo>
                      <a:pt x="78" y="79"/>
                    </a:lnTo>
                    <a:lnTo>
                      <a:pt x="36" y="79"/>
                    </a:lnTo>
                    <a:close/>
                    <a:moveTo>
                      <a:pt x="116" y="0"/>
                    </a:moveTo>
                    <a:lnTo>
                      <a:pt x="0" y="0"/>
                    </a:lnTo>
                    <a:lnTo>
                      <a:pt x="0" y="359"/>
                    </a:lnTo>
                    <a:lnTo>
                      <a:pt x="116" y="359"/>
                    </a:lnTo>
                    <a:lnTo>
                      <a:pt x="116" y="322"/>
                    </a:lnTo>
                    <a:lnTo>
                      <a:pt x="123" y="326"/>
                    </a:lnTo>
                    <a:lnTo>
                      <a:pt x="127" y="329"/>
                    </a:lnTo>
                    <a:lnTo>
                      <a:pt x="144" y="338"/>
                    </a:lnTo>
                    <a:lnTo>
                      <a:pt x="164" y="347"/>
                    </a:lnTo>
                    <a:lnTo>
                      <a:pt x="175" y="350"/>
                    </a:lnTo>
                    <a:lnTo>
                      <a:pt x="186" y="353"/>
                    </a:lnTo>
                    <a:lnTo>
                      <a:pt x="198" y="354"/>
                    </a:lnTo>
                    <a:lnTo>
                      <a:pt x="210" y="355"/>
                    </a:lnTo>
                    <a:lnTo>
                      <a:pt x="439" y="355"/>
                    </a:lnTo>
                    <a:lnTo>
                      <a:pt x="458" y="355"/>
                    </a:lnTo>
                    <a:lnTo>
                      <a:pt x="475" y="354"/>
                    </a:lnTo>
                    <a:lnTo>
                      <a:pt x="493" y="352"/>
                    </a:lnTo>
                    <a:lnTo>
                      <a:pt x="510" y="350"/>
                    </a:lnTo>
                    <a:lnTo>
                      <a:pt x="527" y="347"/>
                    </a:lnTo>
                    <a:lnTo>
                      <a:pt x="543" y="343"/>
                    </a:lnTo>
                    <a:lnTo>
                      <a:pt x="560" y="340"/>
                    </a:lnTo>
                    <a:lnTo>
                      <a:pt x="575" y="336"/>
                    </a:lnTo>
                    <a:lnTo>
                      <a:pt x="606" y="325"/>
                    </a:lnTo>
                    <a:lnTo>
                      <a:pt x="634" y="315"/>
                    </a:lnTo>
                    <a:lnTo>
                      <a:pt x="661" y="302"/>
                    </a:lnTo>
                    <a:lnTo>
                      <a:pt x="686" y="288"/>
                    </a:lnTo>
                    <a:lnTo>
                      <a:pt x="710" y="274"/>
                    </a:lnTo>
                    <a:lnTo>
                      <a:pt x="731" y="259"/>
                    </a:lnTo>
                    <a:lnTo>
                      <a:pt x="752" y="246"/>
                    </a:lnTo>
                    <a:lnTo>
                      <a:pt x="770" y="231"/>
                    </a:lnTo>
                    <a:lnTo>
                      <a:pt x="786" y="216"/>
                    </a:lnTo>
                    <a:lnTo>
                      <a:pt x="799" y="203"/>
                    </a:lnTo>
                    <a:lnTo>
                      <a:pt x="812" y="190"/>
                    </a:lnTo>
                    <a:lnTo>
                      <a:pt x="822" y="178"/>
                    </a:lnTo>
                    <a:lnTo>
                      <a:pt x="834" y="165"/>
                    </a:lnTo>
                    <a:lnTo>
                      <a:pt x="842" y="151"/>
                    </a:lnTo>
                    <a:lnTo>
                      <a:pt x="846" y="143"/>
                    </a:lnTo>
                    <a:lnTo>
                      <a:pt x="848" y="136"/>
                    </a:lnTo>
                    <a:lnTo>
                      <a:pt x="851" y="128"/>
                    </a:lnTo>
                    <a:lnTo>
                      <a:pt x="851" y="120"/>
                    </a:lnTo>
                    <a:lnTo>
                      <a:pt x="849" y="112"/>
                    </a:lnTo>
                    <a:lnTo>
                      <a:pt x="847" y="105"/>
                    </a:lnTo>
                    <a:lnTo>
                      <a:pt x="844" y="99"/>
                    </a:lnTo>
                    <a:lnTo>
                      <a:pt x="840" y="92"/>
                    </a:lnTo>
                    <a:lnTo>
                      <a:pt x="828" y="78"/>
                    </a:lnTo>
                    <a:lnTo>
                      <a:pt x="814" y="66"/>
                    </a:lnTo>
                    <a:lnTo>
                      <a:pt x="808" y="61"/>
                    </a:lnTo>
                    <a:lnTo>
                      <a:pt x="802" y="56"/>
                    </a:lnTo>
                    <a:lnTo>
                      <a:pt x="793" y="52"/>
                    </a:lnTo>
                    <a:lnTo>
                      <a:pt x="783" y="47"/>
                    </a:lnTo>
                    <a:lnTo>
                      <a:pt x="774" y="44"/>
                    </a:lnTo>
                    <a:lnTo>
                      <a:pt x="763" y="42"/>
                    </a:lnTo>
                    <a:lnTo>
                      <a:pt x="753" y="40"/>
                    </a:lnTo>
                    <a:lnTo>
                      <a:pt x="741" y="39"/>
                    </a:lnTo>
                    <a:lnTo>
                      <a:pt x="730" y="40"/>
                    </a:lnTo>
                    <a:lnTo>
                      <a:pt x="719" y="41"/>
                    </a:lnTo>
                    <a:lnTo>
                      <a:pt x="707" y="45"/>
                    </a:lnTo>
                    <a:lnTo>
                      <a:pt x="694" y="51"/>
                    </a:lnTo>
                    <a:lnTo>
                      <a:pt x="681" y="58"/>
                    </a:lnTo>
                    <a:lnTo>
                      <a:pt x="669" y="69"/>
                    </a:lnTo>
                    <a:lnTo>
                      <a:pt x="662" y="75"/>
                    </a:lnTo>
                    <a:lnTo>
                      <a:pt x="656" y="82"/>
                    </a:lnTo>
                    <a:lnTo>
                      <a:pt x="649" y="90"/>
                    </a:lnTo>
                    <a:lnTo>
                      <a:pt x="643" y="99"/>
                    </a:lnTo>
                    <a:lnTo>
                      <a:pt x="632" y="112"/>
                    </a:lnTo>
                    <a:lnTo>
                      <a:pt x="621" y="124"/>
                    </a:lnTo>
                    <a:lnTo>
                      <a:pt x="608" y="134"/>
                    </a:lnTo>
                    <a:lnTo>
                      <a:pt x="596" y="142"/>
                    </a:lnTo>
                    <a:lnTo>
                      <a:pt x="583" y="149"/>
                    </a:lnTo>
                    <a:lnTo>
                      <a:pt x="571" y="154"/>
                    </a:lnTo>
                    <a:lnTo>
                      <a:pt x="559" y="158"/>
                    </a:lnTo>
                    <a:lnTo>
                      <a:pt x="547" y="160"/>
                    </a:lnTo>
                    <a:lnTo>
                      <a:pt x="549" y="155"/>
                    </a:lnTo>
                    <a:lnTo>
                      <a:pt x="550" y="149"/>
                    </a:lnTo>
                    <a:lnTo>
                      <a:pt x="551" y="141"/>
                    </a:lnTo>
                    <a:lnTo>
                      <a:pt x="552" y="133"/>
                    </a:lnTo>
                    <a:lnTo>
                      <a:pt x="551" y="120"/>
                    </a:lnTo>
                    <a:lnTo>
                      <a:pt x="549" y="108"/>
                    </a:lnTo>
                    <a:lnTo>
                      <a:pt x="547" y="96"/>
                    </a:lnTo>
                    <a:lnTo>
                      <a:pt x="543" y="86"/>
                    </a:lnTo>
                    <a:lnTo>
                      <a:pt x="539" y="75"/>
                    </a:lnTo>
                    <a:lnTo>
                      <a:pt x="532" y="66"/>
                    </a:lnTo>
                    <a:lnTo>
                      <a:pt x="526" y="56"/>
                    </a:lnTo>
                    <a:lnTo>
                      <a:pt x="518" y="47"/>
                    </a:lnTo>
                    <a:lnTo>
                      <a:pt x="510" y="40"/>
                    </a:lnTo>
                    <a:lnTo>
                      <a:pt x="500" y="34"/>
                    </a:lnTo>
                    <a:lnTo>
                      <a:pt x="491" y="27"/>
                    </a:lnTo>
                    <a:lnTo>
                      <a:pt x="480" y="23"/>
                    </a:lnTo>
                    <a:lnTo>
                      <a:pt x="468" y="19"/>
                    </a:lnTo>
                    <a:lnTo>
                      <a:pt x="457" y="16"/>
                    </a:lnTo>
                    <a:lnTo>
                      <a:pt x="445" y="14"/>
                    </a:lnTo>
                    <a:lnTo>
                      <a:pt x="432" y="13"/>
                    </a:lnTo>
                    <a:lnTo>
                      <a:pt x="182" y="13"/>
                    </a:lnTo>
                    <a:lnTo>
                      <a:pt x="174" y="14"/>
                    </a:lnTo>
                    <a:lnTo>
                      <a:pt x="165" y="16"/>
                    </a:lnTo>
                    <a:lnTo>
                      <a:pt x="156" y="17"/>
                    </a:lnTo>
                    <a:lnTo>
                      <a:pt x="148" y="19"/>
                    </a:lnTo>
                    <a:lnTo>
                      <a:pt x="139" y="22"/>
                    </a:lnTo>
                    <a:lnTo>
                      <a:pt x="132" y="26"/>
                    </a:lnTo>
                    <a:lnTo>
                      <a:pt x="123" y="29"/>
                    </a:lnTo>
                    <a:lnTo>
                      <a:pt x="116" y="35"/>
                    </a:lnTo>
                    <a:lnTo>
                      <a:pt x="116" y="0"/>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grpSp>
      </p:grpSp>
      <p:grpSp>
        <p:nvGrpSpPr>
          <p:cNvPr id="31" name="Group 30">
            <a:extLst>
              <a:ext uri="{FF2B5EF4-FFF2-40B4-BE49-F238E27FC236}">
                <a16:creationId xmlns:a16="http://schemas.microsoft.com/office/drawing/2014/main" id="{3FC0FD1D-9F5A-9039-FEF3-03AB4B320D9A}"/>
              </a:ext>
            </a:extLst>
          </p:cNvPr>
          <p:cNvGrpSpPr/>
          <p:nvPr/>
        </p:nvGrpSpPr>
        <p:grpSpPr>
          <a:xfrm>
            <a:off x="-1193976" y="3754583"/>
            <a:ext cx="7752051" cy="2339344"/>
            <a:chOff x="-56560" y="3107398"/>
            <a:chExt cx="7764049" cy="2339344"/>
          </a:xfrm>
        </p:grpSpPr>
        <p:sp>
          <p:nvSpPr>
            <p:cNvPr id="32" name="TextBox 31">
              <a:extLst>
                <a:ext uri="{FF2B5EF4-FFF2-40B4-BE49-F238E27FC236}">
                  <a16:creationId xmlns:a16="http://schemas.microsoft.com/office/drawing/2014/main" id="{E5064EED-C361-80F6-D2DD-52D5FE4F06D9}"/>
                </a:ext>
              </a:extLst>
            </p:cNvPr>
            <p:cNvSpPr txBox="1"/>
            <p:nvPr/>
          </p:nvSpPr>
          <p:spPr>
            <a:xfrm>
              <a:off x="1206999" y="3230751"/>
              <a:ext cx="6500490" cy="2215991"/>
            </a:xfrm>
            <a:prstGeom prst="rect">
              <a:avLst/>
            </a:prstGeom>
            <a:noFill/>
            <a:ln>
              <a:noFill/>
              <a:prstDash val="dash"/>
            </a:ln>
          </p:spPr>
          <p:txBody>
            <a:bodyPr wrap="square" lIns="182880" tIns="91440" rIns="182880" bIns="91440" rtlCol="0" anchor="ctr">
              <a:spAutoFit/>
            </a:bodyPr>
            <a:lstStyle/>
            <a:p>
              <a:pPr marL="228600" lvl="0" indent="-228600" algn="just">
                <a:buFont typeface="Wingdings" panose="05000000000000000000" pitchFamily="2" charset="2"/>
                <a:buChar char="q"/>
                <a:defRPr/>
              </a:pPr>
              <a:r>
                <a:rPr lang="en-US" sz="1500" dirty="0">
                  <a:latin typeface="Univers for KPMG" panose="020B0603020202020204" pitchFamily="34" charset="0"/>
                </a:rPr>
                <a:t>Blockchain will provide provenance, that is all the instances of the process involved in chit-fund.</a:t>
              </a:r>
            </a:p>
            <a:p>
              <a:pPr marL="228600" lvl="0" indent="-228600" algn="just">
                <a:buFont typeface="Wingdings" panose="05000000000000000000" pitchFamily="2" charset="2"/>
                <a:buChar char="q"/>
                <a:defRPr/>
              </a:pPr>
              <a:r>
                <a:rPr lang="en-US" sz="1500" dirty="0">
                  <a:latin typeface="Univers for KPMG" panose="020B0603020202020204" pitchFamily="34" charset="0"/>
                </a:rPr>
                <a:t>Blockchain will serve as a standardized system for record-keeping of chit-fund data. </a:t>
              </a:r>
            </a:p>
            <a:p>
              <a:pPr marL="228600" lvl="0" indent="-228600" algn="just">
                <a:buFont typeface="Wingdings" panose="05000000000000000000" pitchFamily="2" charset="2"/>
                <a:buChar char="q"/>
                <a:defRPr/>
              </a:pPr>
              <a:r>
                <a:rPr lang="en-US" sz="1500" dirty="0">
                  <a:latin typeface="Univers for KPMG" panose="020B0603020202020204" pitchFamily="34" charset="0"/>
                </a:rPr>
                <a:t>Blockchain will serve a single source of truth between all the stakeholders involved.</a:t>
              </a:r>
            </a:p>
            <a:p>
              <a:pPr marL="228600" lvl="0" indent="-228600" algn="just">
                <a:buFont typeface="Wingdings" panose="05000000000000000000" pitchFamily="2" charset="2"/>
                <a:buChar char="q"/>
                <a:defRPr/>
              </a:pPr>
              <a:r>
                <a:rPr lang="en-US" sz="1500" dirty="0">
                  <a:latin typeface="Univers for KPMG" panose="020B0603020202020204" pitchFamily="34" charset="0"/>
                </a:rPr>
                <a:t>Blockchain will have an immutable set of information.</a:t>
              </a:r>
            </a:p>
            <a:p>
              <a:pPr lvl="0" algn="just">
                <a:defRPr/>
              </a:pPr>
              <a:endParaRPr lang="en-US" sz="1500" dirty="0">
                <a:latin typeface="Univers for KPMG" panose="020B0603020202020204" pitchFamily="34" charset="0"/>
              </a:endParaRPr>
            </a:p>
            <a:p>
              <a:pPr lvl="0" algn="just">
                <a:defRPr/>
              </a:pPr>
              <a:endParaRPr lang="en-US" sz="1200" dirty="0">
                <a:latin typeface="Univers for KPMG" panose="020B0603020202020204" pitchFamily="34" charset="0"/>
              </a:endParaRPr>
            </a:p>
          </p:txBody>
        </p:sp>
        <p:sp>
          <p:nvSpPr>
            <p:cNvPr id="33" name="TextBox 32">
              <a:extLst>
                <a:ext uri="{FF2B5EF4-FFF2-40B4-BE49-F238E27FC236}">
                  <a16:creationId xmlns:a16="http://schemas.microsoft.com/office/drawing/2014/main" id="{D09AA9E8-6B4D-944A-DA59-FB186D16F489}"/>
                </a:ext>
              </a:extLst>
            </p:cNvPr>
            <p:cNvSpPr txBox="1"/>
            <p:nvPr/>
          </p:nvSpPr>
          <p:spPr>
            <a:xfrm>
              <a:off x="-56560" y="3107398"/>
              <a:ext cx="7050166" cy="312920"/>
            </a:xfrm>
            <a:prstGeom prst="rect">
              <a:avLst/>
            </a:prstGeom>
            <a:noFill/>
          </p:spPr>
          <p:txBody>
            <a:bodyPr wrap="square" lIns="54610" tIns="54610" rIns="54610" bIns="54610" rtlCol="0">
              <a:noAutofit/>
            </a:bodyPr>
            <a:lstStyle/>
            <a:p>
              <a:pPr algn="ctr">
                <a:spcAft>
                  <a:spcPts val="600"/>
                </a:spcAft>
              </a:pPr>
              <a:r>
                <a:rPr lang="en-US" sz="1400" b="1" dirty="0">
                  <a:solidFill>
                    <a:srgbClr val="6D2077"/>
                  </a:solidFill>
                  <a:latin typeface="Univers for KPMG" panose="020B0603020202020204" pitchFamily="34" charset="0"/>
                </a:rPr>
                <a:t>Fitment Of Technology</a:t>
              </a:r>
            </a:p>
          </p:txBody>
        </p:sp>
      </p:grpSp>
      <p:cxnSp>
        <p:nvCxnSpPr>
          <p:cNvPr id="2" name="Straight Connector 1">
            <a:extLst>
              <a:ext uri="{FF2B5EF4-FFF2-40B4-BE49-F238E27FC236}">
                <a16:creationId xmlns:a16="http://schemas.microsoft.com/office/drawing/2014/main" id="{C6BA6B24-48D0-A358-F91C-1DC5DBDC6AEE}"/>
              </a:ext>
            </a:extLst>
          </p:cNvPr>
          <p:cNvCxnSpPr>
            <a:cxnSpLocks/>
          </p:cNvCxnSpPr>
          <p:nvPr/>
        </p:nvCxnSpPr>
        <p:spPr>
          <a:xfrm flipV="1">
            <a:off x="0" y="791442"/>
            <a:ext cx="12192000" cy="53396"/>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049B689-7334-0422-3B99-EC29BC36983B}"/>
              </a:ext>
            </a:extLst>
          </p:cNvPr>
          <p:cNvSpPr txBox="1"/>
          <p:nvPr/>
        </p:nvSpPr>
        <p:spPr>
          <a:xfrm>
            <a:off x="6473149" y="2783180"/>
            <a:ext cx="4337669" cy="553998"/>
          </a:xfrm>
          <a:prstGeom prst="rect">
            <a:avLst/>
          </a:prstGeom>
          <a:noFill/>
        </p:spPr>
        <p:txBody>
          <a:bodyPr wrap="square" rtlCol="0">
            <a:spAutoFit/>
          </a:bodyPr>
          <a:lstStyle/>
          <a:p>
            <a:r>
              <a:rPr lang="en-US" sz="1500" b="1" kern="0" dirty="0">
                <a:solidFill>
                  <a:srgbClr val="6D2077"/>
                </a:solidFill>
                <a:latin typeface="Univers for KPMG" panose="020B0603020202020204" pitchFamily="34" charset="0"/>
                <a:cs typeface="Arial" panose="020B0604020202020204" pitchFamily="34" charset="0"/>
              </a:rPr>
              <a:t>Moreover, bidding becomes easy and the Chit Subscribers are committed to obeying the rules.</a:t>
            </a:r>
          </a:p>
        </p:txBody>
      </p:sp>
      <p:sp>
        <p:nvSpPr>
          <p:cNvPr id="9" name="TextBox 8">
            <a:extLst>
              <a:ext uri="{FF2B5EF4-FFF2-40B4-BE49-F238E27FC236}">
                <a16:creationId xmlns:a16="http://schemas.microsoft.com/office/drawing/2014/main" id="{F1CBF8F6-C4C0-B27B-5527-3AF4E6943396}"/>
              </a:ext>
            </a:extLst>
          </p:cNvPr>
          <p:cNvSpPr txBox="1"/>
          <p:nvPr/>
        </p:nvSpPr>
        <p:spPr>
          <a:xfrm>
            <a:off x="6827520" y="3750939"/>
            <a:ext cx="3877195" cy="1015663"/>
          </a:xfrm>
          <a:prstGeom prst="rect">
            <a:avLst/>
          </a:prstGeom>
          <a:noFill/>
        </p:spPr>
        <p:txBody>
          <a:bodyPr wrap="square" rtlCol="0">
            <a:spAutoFit/>
          </a:bodyPr>
          <a:lstStyle/>
          <a:p>
            <a:r>
              <a:rPr lang="en-US" sz="1500" b="1" kern="0" dirty="0">
                <a:solidFill>
                  <a:srgbClr val="6D2077"/>
                </a:solidFill>
                <a:latin typeface="Univers for KPMG" panose="020B0603020202020204" pitchFamily="34" charset="0"/>
                <a:cs typeface="Arial" panose="020B0604020202020204" pitchFamily="34" charset="0"/>
              </a:rPr>
              <a:t>Time-saving and also fraud can be easily detected as the process is monitored by the entire chit group.</a:t>
            </a:r>
          </a:p>
          <a:p>
            <a:endParaRPr lang="en-US" sz="1500" b="1" kern="0" dirty="0">
              <a:solidFill>
                <a:srgbClr val="6D2077"/>
              </a:solidFill>
              <a:latin typeface="Univers for KPMG" panose="020B0603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70EAACFA-2F35-DFBE-267A-9DE45610F4FD}"/>
              </a:ext>
            </a:extLst>
          </p:cNvPr>
          <p:cNvSpPr txBox="1"/>
          <p:nvPr/>
        </p:nvSpPr>
        <p:spPr>
          <a:xfrm>
            <a:off x="7108814" y="4787583"/>
            <a:ext cx="3877195" cy="323165"/>
          </a:xfrm>
          <a:prstGeom prst="rect">
            <a:avLst/>
          </a:prstGeom>
          <a:noFill/>
        </p:spPr>
        <p:txBody>
          <a:bodyPr wrap="square" rtlCol="0">
            <a:spAutoFit/>
          </a:bodyPr>
          <a:lstStyle/>
          <a:p>
            <a:r>
              <a:rPr lang="en-US" sz="1500" b="1" kern="0" dirty="0">
                <a:solidFill>
                  <a:srgbClr val="6D2077"/>
                </a:solidFill>
                <a:latin typeface="Univers for KPMG" panose="020B0603020202020204" pitchFamily="34" charset="0"/>
                <a:cs typeface="Arial" panose="020B0604020202020204" pitchFamily="34" charset="0"/>
              </a:rPr>
              <a:t>The entire Funding process runs Online.</a:t>
            </a:r>
          </a:p>
        </p:txBody>
      </p:sp>
    </p:spTree>
    <p:extLst>
      <p:ext uri="{BB962C8B-B14F-4D97-AF65-F5344CB8AC3E}">
        <p14:creationId xmlns:p14="http://schemas.microsoft.com/office/powerpoint/2010/main" val="2141343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F67610B1-02A1-BC3E-235A-92D362615473}"/>
              </a:ext>
            </a:extLst>
          </p:cNvPr>
          <p:cNvSpPr/>
          <p:nvPr/>
        </p:nvSpPr>
        <p:spPr>
          <a:xfrm>
            <a:off x="1094155" y="1060367"/>
            <a:ext cx="4484906" cy="1773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dirty="0">
                <a:effectLst/>
                <a:latin typeface="Arial" panose="020B0604020202020204" pitchFamily="34" charset="0"/>
                <a:ea typeface="Arial" panose="020B0604020202020204" pitchFamily="34" charset="0"/>
              </a:rPr>
              <a:t>There is always a huge amount of funds being released by the government for development and welfare. But due to the involvement of middle man and too many protocols, in some cases, the promised value  does not reach to victims or the beneficiaries.</a:t>
            </a:r>
            <a:endParaRPr lang="en-US" sz="1500" dirty="0"/>
          </a:p>
        </p:txBody>
      </p:sp>
      <p:sp>
        <p:nvSpPr>
          <p:cNvPr id="6" name="Rounded Rectangle 36">
            <a:extLst>
              <a:ext uri="{FF2B5EF4-FFF2-40B4-BE49-F238E27FC236}">
                <a16:creationId xmlns:a16="http://schemas.microsoft.com/office/drawing/2014/main" id="{EF0102AF-4CF1-023A-3AC3-EDBD0343F37A}"/>
              </a:ext>
            </a:extLst>
          </p:cNvPr>
          <p:cNvSpPr/>
          <p:nvPr/>
        </p:nvSpPr>
        <p:spPr>
          <a:xfrm>
            <a:off x="602657" y="2648064"/>
            <a:ext cx="90203" cy="2370146"/>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a:ln>
                <a:noFill/>
              </a:ln>
              <a:solidFill>
                <a:prstClr val="white"/>
              </a:solidFill>
              <a:effectLst/>
              <a:uLnTx/>
              <a:uFillTx/>
            </a:endParaRPr>
          </a:p>
        </p:txBody>
      </p:sp>
      <p:grpSp>
        <p:nvGrpSpPr>
          <p:cNvPr id="7" name="Group 6">
            <a:extLst>
              <a:ext uri="{FF2B5EF4-FFF2-40B4-BE49-F238E27FC236}">
                <a16:creationId xmlns:a16="http://schemas.microsoft.com/office/drawing/2014/main" id="{261FD77C-1D02-B917-37F1-3510E7C3E02F}"/>
              </a:ext>
            </a:extLst>
          </p:cNvPr>
          <p:cNvGrpSpPr/>
          <p:nvPr/>
        </p:nvGrpSpPr>
        <p:grpSpPr>
          <a:xfrm>
            <a:off x="213115" y="1053836"/>
            <a:ext cx="860079" cy="1741032"/>
            <a:chOff x="9028799" y="431800"/>
            <a:chExt cx="860079" cy="1741032"/>
          </a:xfrm>
        </p:grpSpPr>
        <p:sp>
          <p:nvSpPr>
            <p:cNvPr id="8" name="Rounded Rectangle 136">
              <a:extLst>
                <a:ext uri="{FF2B5EF4-FFF2-40B4-BE49-F238E27FC236}">
                  <a16:creationId xmlns:a16="http://schemas.microsoft.com/office/drawing/2014/main" id="{18037BDB-820B-4C2D-2002-A100EEA4C879}"/>
                </a:ext>
              </a:extLst>
            </p:cNvPr>
            <p:cNvSpPr/>
            <p:nvPr/>
          </p:nvSpPr>
          <p:spPr>
            <a:xfrm rot="10800000">
              <a:off x="9028799" y="431800"/>
              <a:ext cx="860079" cy="1741032"/>
            </a:xfrm>
            <a:prstGeom prst="roundRect">
              <a:avLst>
                <a:gd name="adj" fmla="val 50000"/>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a:ln>
                  <a:noFill/>
                </a:ln>
                <a:solidFill>
                  <a:prstClr val="white"/>
                </a:solidFill>
                <a:effectLst/>
                <a:uLnTx/>
                <a:uFillTx/>
                <a:ea typeface="+mn-ea"/>
                <a:cs typeface="+mn-cs"/>
              </a:endParaRPr>
            </a:p>
          </p:txBody>
        </p:sp>
        <p:sp>
          <p:nvSpPr>
            <p:cNvPr id="9" name="Oval 8">
              <a:extLst>
                <a:ext uri="{FF2B5EF4-FFF2-40B4-BE49-F238E27FC236}">
                  <a16:creationId xmlns:a16="http://schemas.microsoft.com/office/drawing/2014/main" id="{CBC4832A-263E-AC22-463C-8DC219491943}"/>
                </a:ext>
              </a:extLst>
            </p:cNvPr>
            <p:cNvSpPr/>
            <p:nvPr/>
          </p:nvSpPr>
          <p:spPr>
            <a:xfrm>
              <a:off x="9053605" y="470894"/>
              <a:ext cx="781890" cy="78189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a:ln>
                  <a:noFill/>
                </a:ln>
                <a:solidFill>
                  <a:prstClr val="white"/>
                </a:solidFill>
                <a:effectLst/>
                <a:uLnTx/>
                <a:uFillTx/>
                <a:ea typeface="+mn-ea"/>
                <a:cs typeface="+mn-cs"/>
              </a:endParaRPr>
            </a:p>
          </p:txBody>
        </p:sp>
        <p:grpSp>
          <p:nvGrpSpPr>
            <p:cNvPr id="10" name="Group 9">
              <a:extLst>
                <a:ext uri="{FF2B5EF4-FFF2-40B4-BE49-F238E27FC236}">
                  <a16:creationId xmlns:a16="http://schemas.microsoft.com/office/drawing/2014/main" id="{63DF3D6C-CAE9-84B3-1DB5-57CA2F82FA38}"/>
                </a:ext>
              </a:extLst>
            </p:cNvPr>
            <p:cNvGrpSpPr/>
            <p:nvPr/>
          </p:nvGrpSpPr>
          <p:grpSpPr>
            <a:xfrm>
              <a:off x="9246651" y="637443"/>
              <a:ext cx="424339" cy="448787"/>
              <a:chOff x="9158426" y="2372204"/>
              <a:chExt cx="318813" cy="337180"/>
            </a:xfrm>
          </p:grpSpPr>
          <p:sp>
            <p:nvSpPr>
              <p:cNvPr id="11" name="Freeform 9">
                <a:extLst>
                  <a:ext uri="{FF2B5EF4-FFF2-40B4-BE49-F238E27FC236}">
                    <a16:creationId xmlns:a16="http://schemas.microsoft.com/office/drawing/2014/main" id="{2A386C86-E722-E552-674D-B11F1113560D}"/>
                  </a:ext>
                </a:extLst>
              </p:cNvPr>
              <p:cNvSpPr>
                <a:spLocks noEditPoints="1"/>
              </p:cNvSpPr>
              <p:nvPr/>
            </p:nvSpPr>
            <p:spPr bwMode="auto">
              <a:xfrm>
                <a:off x="9158426" y="2372204"/>
                <a:ext cx="318813" cy="337180"/>
              </a:xfrm>
              <a:custGeom>
                <a:avLst/>
                <a:gdLst>
                  <a:gd name="T0" fmla="*/ 75 w 100"/>
                  <a:gd name="T1" fmla="*/ 68 h 106"/>
                  <a:gd name="T2" fmla="*/ 93 w 100"/>
                  <a:gd name="T3" fmla="*/ 66 h 106"/>
                  <a:gd name="T4" fmla="*/ 100 w 100"/>
                  <a:gd name="T5" fmla="*/ 41 h 106"/>
                  <a:gd name="T6" fmla="*/ 73 w 100"/>
                  <a:gd name="T7" fmla="*/ 34 h 106"/>
                  <a:gd name="T8" fmla="*/ 93 w 100"/>
                  <a:gd name="T9" fmla="*/ 32 h 106"/>
                  <a:gd name="T10" fmla="*/ 100 w 100"/>
                  <a:gd name="T11" fmla="*/ 7 h 106"/>
                  <a:gd name="T12" fmla="*/ 6 w 100"/>
                  <a:gd name="T13" fmla="*/ 0 h 106"/>
                  <a:gd name="T14" fmla="*/ 0 w 100"/>
                  <a:gd name="T15" fmla="*/ 26 h 106"/>
                  <a:gd name="T16" fmla="*/ 28 w 100"/>
                  <a:gd name="T17" fmla="*/ 32 h 106"/>
                  <a:gd name="T18" fmla="*/ 6 w 100"/>
                  <a:gd name="T19" fmla="*/ 34 h 106"/>
                  <a:gd name="T20" fmla="*/ 0 w 100"/>
                  <a:gd name="T21" fmla="*/ 60 h 106"/>
                  <a:gd name="T22" fmla="*/ 23 w 100"/>
                  <a:gd name="T23" fmla="*/ 66 h 106"/>
                  <a:gd name="T24" fmla="*/ 6 w 100"/>
                  <a:gd name="T25" fmla="*/ 68 h 106"/>
                  <a:gd name="T26" fmla="*/ 0 w 100"/>
                  <a:gd name="T27" fmla="*/ 94 h 106"/>
                  <a:gd name="T28" fmla="*/ 12 w 100"/>
                  <a:gd name="T29" fmla="*/ 100 h 106"/>
                  <a:gd name="T30" fmla="*/ 16 w 100"/>
                  <a:gd name="T31" fmla="*/ 106 h 106"/>
                  <a:gd name="T32" fmla="*/ 34 w 100"/>
                  <a:gd name="T33" fmla="*/ 101 h 106"/>
                  <a:gd name="T34" fmla="*/ 63 w 100"/>
                  <a:gd name="T35" fmla="*/ 100 h 106"/>
                  <a:gd name="T36" fmla="*/ 68 w 100"/>
                  <a:gd name="T37" fmla="*/ 106 h 106"/>
                  <a:gd name="T38" fmla="*/ 85 w 100"/>
                  <a:gd name="T39" fmla="*/ 101 h 106"/>
                  <a:gd name="T40" fmla="*/ 93 w 100"/>
                  <a:gd name="T41" fmla="*/ 100 h 106"/>
                  <a:gd name="T42" fmla="*/ 100 w 100"/>
                  <a:gd name="T43" fmla="*/ 75 h 106"/>
                  <a:gd name="T44" fmla="*/ 86 w 100"/>
                  <a:gd name="T45" fmla="*/ 46 h 106"/>
                  <a:gd name="T46" fmla="*/ 86 w 100"/>
                  <a:gd name="T47" fmla="*/ 54 h 106"/>
                  <a:gd name="T48" fmla="*/ 80 w 100"/>
                  <a:gd name="T49" fmla="*/ 53 h 106"/>
                  <a:gd name="T50" fmla="*/ 86 w 100"/>
                  <a:gd name="T51" fmla="*/ 46 h 106"/>
                  <a:gd name="T52" fmla="*/ 16 w 100"/>
                  <a:gd name="T53" fmla="*/ 55 h 106"/>
                  <a:gd name="T54" fmla="*/ 16 w 100"/>
                  <a:gd name="T55" fmla="*/ 45 h 106"/>
                  <a:gd name="T56" fmla="*/ 20 w 100"/>
                  <a:gd name="T57" fmla="*/ 53 h 106"/>
                  <a:gd name="T58" fmla="*/ 16 w 100"/>
                  <a:gd name="T59" fmla="*/ 90 h 106"/>
                  <a:gd name="T60" fmla="*/ 16 w 100"/>
                  <a:gd name="T61" fmla="*/ 79 h 106"/>
                  <a:gd name="T62" fmla="*/ 16 w 100"/>
                  <a:gd name="T63" fmla="*/ 90 h 106"/>
                  <a:gd name="T64" fmla="*/ 86 w 100"/>
                  <a:gd name="T65" fmla="*/ 12 h 106"/>
                  <a:gd name="T66" fmla="*/ 86 w 100"/>
                  <a:gd name="T67" fmla="*/ 20 h 106"/>
                  <a:gd name="T68" fmla="*/ 60 w 100"/>
                  <a:gd name="T69" fmla="*/ 16 h 106"/>
                  <a:gd name="T70" fmla="*/ 43 w 100"/>
                  <a:gd name="T71" fmla="*/ 11 h 106"/>
                  <a:gd name="T72" fmla="*/ 43 w 100"/>
                  <a:gd name="T73" fmla="*/ 21 h 106"/>
                  <a:gd name="T74" fmla="*/ 43 w 100"/>
                  <a:gd name="T75" fmla="*/ 11 h 106"/>
                  <a:gd name="T76" fmla="*/ 10 w 100"/>
                  <a:gd name="T77" fmla="*/ 16 h 106"/>
                  <a:gd name="T78" fmla="*/ 21 w 100"/>
                  <a:gd name="T79" fmla="*/ 16 h 106"/>
                  <a:gd name="T80" fmla="*/ 24 w 100"/>
                  <a:gd name="T81" fmla="*/ 16 h 106"/>
                  <a:gd name="T82" fmla="*/ 35 w 100"/>
                  <a:gd name="T83" fmla="*/ 16 h 106"/>
                  <a:gd name="T84" fmla="*/ 24 w 100"/>
                  <a:gd name="T85" fmla="*/ 16 h 106"/>
                  <a:gd name="T86" fmla="*/ 24 w 100"/>
                  <a:gd name="T87" fmla="*/ 84 h 106"/>
                  <a:gd name="T88" fmla="*/ 35 w 100"/>
                  <a:gd name="T89" fmla="*/ 84 h 106"/>
                  <a:gd name="T90" fmla="*/ 43 w 100"/>
                  <a:gd name="T91" fmla="*/ 90 h 106"/>
                  <a:gd name="T92" fmla="*/ 39 w 100"/>
                  <a:gd name="T93" fmla="*/ 81 h 106"/>
                  <a:gd name="T94" fmla="*/ 49 w 100"/>
                  <a:gd name="T95" fmla="*/ 84 h 106"/>
                  <a:gd name="T96" fmla="*/ 27 w 100"/>
                  <a:gd name="T97" fmla="*/ 53 h 106"/>
                  <a:gd name="T98" fmla="*/ 72 w 100"/>
                  <a:gd name="T99" fmla="*/ 53 h 106"/>
                  <a:gd name="T100" fmla="*/ 27 w 100"/>
                  <a:gd name="T101" fmla="*/ 53 h 106"/>
                  <a:gd name="T102" fmla="*/ 64 w 100"/>
                  <a:gd name="T103" fmla="*/ 88 h 106"/>
                  <a:gd name="T104" fmla="*/ 64 w 100"/>
                  <a:gd name="T105" fmla="*/ 80 h 106"/>
                  <a:gd name="T106" fmla="*/ 91 w 100"/>
                  <a:gd name="T107" fmla="*/ 8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0" h="106">
                    <a:moveTo>
                      <a:pt x="93" y="68"/>
                    </a:moveTo>
                    <a:cubicBezTo>
                      <a:pt x="75" y="68"/>
                      <a:pt x="75" y="68"/>
                      <a:pt x="75" y="68"/>
                    </a:cubicBezTo>
                    <a:cubicBezTo>
                      <a:pt x="76" y="67"/>
                      <a:pt x="76" y="67"/>
                      <a:pt x="77" y="66"/>
                    </a:cubicBezTo>
                    <a:cubicBezTo>
                      <a:pt x="93" y="66"/>
                      <a:pt x="93" y="66"/>
                      <a:pt x="93" y="66"/>
                    </a:cubicBezTo>
                    <a:cubicBezTo>
                      <a:pt x="97" y="66"/>
                      <a:pt x="100" y="63"/>
                      <a:pt x="100" y="60"/>
                    </a:cubicBezTo>
                    <a:cubicBezTo>
                      <a:pt x="100" y="41"/>
                      <a:pt x="100" y="41"/>
                      <a:pt x="100" y="41"/>
                    </a:cubicBezTo>
                    <a:cubicBezTo>
                      <a:pt x="100" y="37"/>
                      <a:pt x="97" y="34"/>
                      <a:pt x="93" y="34"/>
                    </a:cubicBezTo>
                    <a:cubicBezTo>
                      <a:pt x="73" y="34"/>
                      <a:pt x="73" y="34"/>
                      <a:pt x="73" y="34"/>
                    </a:cubicBezTo>
                    <a:cubicBezTo>
                      <a:pt x="72" y="33"/>
                      <a:pt x="72" y="33"/>
                      <a:pt x="71" y="32"/>
                    </a:cubicBezTo>
                    <a:cubicBezTo>
                      <a:pt x="93" y="32"/>
                      <a:pt x="93" y="32"/>
                      <a:pt x="93" y="32"/>
                    </a:cubicBezTo>
                    <a:cubicBezTo>
                      <a:pt x="97" y="32"/>
                      <a:pt x="100" y="29"/>
                      <a:pt x="100" y="26"/>
                    </a:cubicBezTo>
                    <a:cubicBezTo>
                      <a:pt x="100" y="7"/>
                      <a:pt x="100" y="7"/>
                      <a:pt x="100" y="7"/>
                    </a:cubicBezTo>
                    <a:cubicBezTo>
                      <a:pt x="100" y="3"/>
                      <a:pt x="97" y="0"/>
                      <a:pt x="93" y="0"/>
                    </a:cubicBezTo>
                    <a:cubicBezTo>
                      <a:pt x="6" y="0"/>
                      <a:pt x="6" y="0"/>
                      <a:pt x="6" y="0"/>
                    </a:cubicBezTo>
                    <a:cubicBezTo>
                      <a:pt x="3" y="0"/>
                      <a:pt x="0" y="3"/>
                      <a:pt x="0" y="7"/>
                    </a:cubicBezTo>
                    <a:cubicBezTo>
                      <a:pt x="0" y="26"/>
                      <a:pt x="0" y="26"/>
                      <a:pt x="0" y="26"/>
                    </a:cubicBezTo>
                    <a:cubicBezTo>
                      <a:pt x="0" y="29"/>
                      <a:pt x="3" y="32"/>
                      <a:pt x="6" y="32"/>
                    </a:cubicBezTo>
                    <a:cubicBezTo>
                      <a:pt x="28" y="32"/>
                      <a:pt x="28" y="32"/>
                      <a:pt x="28" y="32"/>
                    </a:cubicBezTo>
                    <a:cubicBezTo>
                      <a:pt x="28" y="33"/>
                      <a:pt x="27" y="33"/>
                      <a:pt x="26" y="34"/>
                    </a:cubicBezTo>
                    <a:cubicBezTo>
                      <a:pt x="6" y="34"/>
                      <a:pt x="6" y="34"/>
                      <a:pt x="6" y="34"/>
                    </a:cubicBezTo>
                    <a:cubicBezTo>
                      <a:pt x="3" y="34"/>
                      <a:pt x="0" y="37"/>
                      <a:pt x="0" y="41"/>
                    </a:cubicBezTo>
                    <a:cubicBezTo>
                      <a:pt x="0" y="60"/>
                      <a:pt x="0" y="60"/>
                      <a:pt x="0" y="60"/>
                    </a:cubicBezTo>
                    <a:cubicBezTo>
                      <a:pt x="0" y="63"/>
                      <a:pt x="3" y="66"/>
                      <a:pt x="6" y="66"/>
                    </a:cubicBezTo>
                    <a:cubicBezTo>
                      <a:pt x="23" y="66"/>
                      <a:pt x="23" y="66"/>
                      <a:pt x="23" y="66"/>
                    </a:cubicBezTo>
                    <a:cubicBezTo>
                      <a:pt x="23" y="67"/>
                      <a:pt x="24" y="67"/>
                      <a:pt x="24" y="68"/>
                    </a:cubicBezTo>
                    <a:cubicBezTo>
                      <a:pt x="6" y="68"/>
                      <a:pt x="6" y="68"/>
                      <a:pt x="6" y="68"/>
                    </a:cubicBezTo>
                    <a:cubicBezTo>
                      <a:pt x="3" y="68"/>
                      <a:pt x="0" y="71"/>
                      <a:pt x="0" y="75"/>
                    </a:cubicBezTo>
                    <a:cubicBezTo>
                      <a:pt x="0" y="94"/>
                      <a:pt x="0" y="94"/>
                      <a:pt x="0" y="94"/>
                    </a:cubicBezTo>
                    <a:cubicBezTo>
                      <a:pt x="0" y="97"/>
                      <a:pt x="3" y="100"/>
                      <a:pt x="6" y="100"/>
                    </a:cubicBezTo>
                    <a:cubicBezTo>
                      <a:pt x="12" y="100"/>
                      <a:pt x="12" y="100"/>
                      <a:pt x="12" y="100"/>
                    </a:cubicBezTo>
                    <a:cubicBezTo>
                      <a:pt x="12" y="101"/>
                      <a:pt x="12" y="101"/>
                      <a:pt x="12" y="101"/>
                    </a:cubicBezTo>
                    <a:cubicBezTo>
                      <a:pt x="12" y="104"/>
                      <a:pt x="14" y="106"/>
                      <a:pt x="16" y="106"/>
                    </a:cubicBezTo>
                    <a:cubicBezTo>
                      <a:pt x="30" y="106"/>
                      <a:pt x="30" y="106"/>
                      <a:pt x="30" y="106"/>
                    </a:cubicBezTo>
                    <a:cubicBezTo>
                      <a:pt x="32" y="106"/>
                      <a:pt x="34" y="104"/>
                      <a:pt x="34" y="101"/>
                    </a:cubicBezTo>
                    <a:cubicBezTo>
                      <a:pt x="34" y="100"/>
                      <a:pt x="34" y="100"/>
                      <a:pt x="34" y="100"/>
                    </a:cubicBezTo>
                    <a:cubicBezTo>
                      <a:pt x="63" y="100"/>
                      <a:pt x="63" y="100"/>
                      <a:pt x="63" y="100"/>
                    </a:cubicBezTo>
                    <a:cubicBezTo>
                      <a:pt x="63" y="101"/>
                      <a:pt x="63" y="101"/>
                      <a:pt x="63" y="101"/>
                    </a:cubicBezTo>
                    <a:cubicBezTo>
                      <a:pt x="63" y="104"/>
                      <a:pt x="65" y="106"/>
                      <a:pt x="68" y="106"/>
                    </a:cubicBezTo>
                    <a:cubicBezTo>
                      <a:pt x="81" y="106"/>
                      <a:pt x="81" y="106"/>
                      <a:pt x="81" y="106"/>
                    </a:cubicBezTo>
                    <a:cubicBezTo>
                      <a:pt x="83" y="106"/>
                      <a:pt x="85" y="104"/>
                      <a:pt x="85" y="101"/>
                    </a:cubicBezTo>
                    <a:cubicBezTo>
                      <a:pt x="85" y="100"/>
                      <a:pt x="85" y="100"/>
                      <a:pt x="85" y="100"/>
                    </a:cubicBezTo>
                    <a:cubicBezTo>
                      <a:pt x="93" y="100"/>
                      <a:pt x="93" y="100"/>
                      <a:pt x="93" y="100"/>
                    </a:cubicBezTo>
                    <a:cubicBezTo>
                      <a:pt x="97" y="100"/>
                      <a:pt x="100" y="97"/>
                      <a:pt x="100" y="94"/>
                    </a:cubicBezTo>
                    <a:cubicBezTo>
                      <a:pt x="100" y="75"/>
                      <a:pt x="100" y="75"/>
                      <a:pt x="100" y="75"/>
                    </a:cubicBezTo>
                    <a:cubicBezTo>
                      <a:pt x="100" y="71"/>
                      <a:pt x="97" y="68"/>
                      <a:pt x="93" y="68"/>
                    </a:cubicBezTo>
                    <a:close/>
                    <a:moveTo>
                      <a:pt x="86" y="46"/>
                    </a:moveTo>
                    <a:cubicBezTo>
                      <a:pt x="89" y="46"/>
                      <a:pt x="91" y="48"/>
                      <a:pt x="91" y="50"/>
                    </a:cubicBezTo>
                    <a:cubicBezTo>
                      <a:pt x="91" y="52"/>
                      <a:pt x="89" y="54"/>
                      <a:pt x="86" y="54"/>
                    </a:cubicBezTo>
                    <a:cubicBezTo>
                      <a:pt x="80" y="54"/>
                      <a:pt x="80" y="54"/>
                      <a:pt x="80" y="54"/>
                    </a:cubicBezTo>
                    <a:cubicBezTo>
                      <a:pt x="80" y="54"/>
                      <a:pt x="80" y="53"/>
                      <a:pt x="80" y="53"/>
                    </a:cubicBezTo>
                    <a:cubicBezTo>
                      <a:pt x="80" y="50"/>
                      <a:pt x="79" y="48"/>
                      <a:pt x="79" y="46"/>
                    </a:cubicBezTo>
                    <a:lnTo>
                      <a:pt x="86" y="46"/>
                    </a:lnTo>
                    <a:close/>
                    <a:moveTo>
                      <a:pt x="20" y="54"/>
                    </a:moveTo>
                    <a:cubicBezTo>
                      <a:pt x="19" y="55"/>
                      <a:pt x="17" y="55"/>
                      <a:pt x="16" y="55"/>
                    </a:cubicBezTo>
                    <a:cubicBezTo>
                      <a:pt x="13" y="55"/>
                      <a:pt x="10" y="53"/>
                      <a:pt x="10" y="50"/>
                    </a:cubicBezTo>
                    <a:cubicBezTo>
                      <a:pt x="10" y="47"/>
                      <a:pt x="13" y="45"/>
                      <a:pt x="16" y="45"/>
                    </a:cubicBezTo>
                    <a:cubicBezTo>
                      <a:pt x="18" y="45"/>
                      <a:pt x="19" y="46"/>
                      <a:pt x="20" y="47"/>
                    </a:cubicBezTo>
                    <a:cubicBezTo>
                      <a:pt x="20" y="49"/>
                      <a:pt x="20" y="51"/>
                      <a:pt x="20" y="53"/>
                    </a:cubicBezTo>
                    <a:cubicBezTo>
                      <a:pt x="20" y="53"/>
                      <a:pt x="20" y="53"/>
                      <a:pt x="20" y="54"/>
                    </a:cubicBezTo>
                    <a:close/>
                    <a:moveTo>
                      <a:pt x="16" y="90"/>
                    </a:moveTo>
                    <a:cubicBezTo>
                      <a:pt x="13" y="90"/>
                      <a:pt x="10" y="87"/>
                      <a:pt x="10" y="84"/>
                    </a:cubicBezTo>
                    <a:cubicBezTo>
                      <a:pt x="10" y="81"/>
                      <a:pt x="13" y="79"/>
                      <a:pt x="16" y="79"/>
                    </a:cubicBezTo>
                    <a:cubicBezTo>
                      <a:pt x="19" y="79"/>
                      <a:pt x="21" y="81"/>
                      <a:pt x="21" y="84"/>
                    </a:cubicBezTo>
                    <a:cubicBezTo>
                      <a:pt x="21" y="87"/>
                      <a:pt x="19" y="90"/>
                      <a:pt x="16" y="90"/>
                    </a:cubicBezTo>
                    <a:close/>
                    <a:moveTo>
                      <a:pt x="64" y="12"/>
                    </a:moveTo>
                    <a:cubicBezTo>
                      <a:pt x="86" y="12"/>
                      <a:pt x="86" y="12"/>
                      <a:pt x="86" y="12"/>
                    </a:cubicBezTo>
                    <a:cubicBezTo>
                      <a:pt x="89" y="12"/>
                      <a:pt x="91" y="14"/>
                      <a:pt x="91" y="16"/>
                    </a:cubicBezTo>
                    <a:cubicBezTo>
                      <a:pt x="91" y="18"/>
                      <a:pt x="89" y="20"/>
                      <a:pt x="86" y="20"/>
                    </a:cubicBezTo>
                    <a:cubicBezTo>
                      <a:pt x="64" y="20"/>
                      <a:pt x="64" y="20"/>
                      <a:pt x="64" y="20"/>
                    </a:cubicBezTo>
                    <a:cubicBezTo>
                      <a:pt x="62" y="20"/>
                      <a:pt x="60" y="18"/>
                      <a:pt x="60" y="16"/>
                    </a:cubicBezTo>
                    <a:cubicBezTo>
                      <a:pt x="60" y="14"/>
                      <a:pt x="62" y="12"/>
                      <a:pt x="64" y="12"/>
                    </a:cubicBezTo>
                    <a:close/>
                    <a:moveTo>
                      <a:pt x="43" y="11"/>
                    </a:moveTo>
                    <a:cubicBezTo>
                      <a:pt x="46" y="11"/>
                      <a:pt x="49" y="13"/>
                      <a:pt x="49" y="16"/>
                    </a:cubicBezTo>
                    <a:cubicBezTo>
                      <a:pt x="49" y="19"/>
                      <a:pt x="46" y="21"/>
                      <a:pt x="43" y="21"/>
                    </a:cubicBezTo>
                    <a:cubicBezTo>
                      <a:pt x="40" y="21"/>
                      <a:pt x="38" y="19"/>
                      <a:pt x="38" y="16"/>
                    </a:cubicBezTo>
                    <a:cubicBezTo>
                      <a:pt x="38" y="13"/>
                      <a:pt x="40" y="11"/>
                      <a:pt x="43" y="11"/>
                    </a:cubicBezTo>
                    <a:close/>
                    <a:moveTo>
                      <a:pt x="16" y="21"/>
                    </a:moveTo>
                    <a:cubicBezTo>
                      <a:pt x="13" y="21"/>
                      <a:pt x="10" y="19"/>
                      <a:pt x="10" y="16"/>
                    </a:cubicBezTo>
                    <a:cubicBezTo>
                      <a:pt x="10" y="13"/>
                      <a:pt x="13" y="11"/>
                      <a:pt x="16" y="11"/>
                    </a:cubicBezTo>
                    <a:cubicBezTo>
                      <a:pt x="19" y="11"/>
                      <a:pt x="21" y="13"/>
                      <a:pt x="21" y="16"/>
                    </a:cubicBezTo>
                    <a:cubicBezTo>
                      <a:pt x="21" y="19"/>
                      <a:pt x="19" y="21"/>
                      <a:pt x="16" y="21"/>
                    </a:cubicBezTo>
                    <a:close/>
                    <a:moveTo>
                      <a:pt x="24" y="16"/>
                    </a:moveTo>
                    <a:cubicBezTo>
                      <a:pt x="24" y="13"/>
                      <a:pt x="27" y="11"/>
                      <a:pt x="30" y="11"/>
                    </a:cubicBezTo>
                    <a:cubicBezTo>
                      <a:pt x="33" y="11"/>
                      <a:pt x="35" y="13"/>
                      <a:pt x="35" y="16"/>
                    </a:cubicBezTo>
                    <a:cubicBezTo>
                      <a:pt x="35" y="19"/>
                      <a:pt x="33" y="21"/>
                      <a:pt x="30" y="21"/>
                    </a:cubicBezTo>
                    <a:cubicBezTo>
                      <a:pt x="27" y="21"/>
                      <a:pt x="24" y="19"/>
                      <a:pt x="24" y="16"/>
                    </a:cubicBezTo>
                    <a:close/>
                    <a:moveTo>
                      <a:pt x="30" y="90"/>
                    </a:moveTo>
                    <a:cubicBezTo>
                      <a:pt x="27" y="90"/>
                      <a:pt x="24" y="87"/>
                      <a:pt x="24" y="84"/>
                    </a:cubicBezTo>
                    <a:cubicBezTo>
                      <a:pt x="24" y="81"/>
                      <a:pt x="27" y="79"/>
                      <a:pt x="30" y="79"/>
                    </a:cubicBezTo>
                    <a:cubicBezTo>
                      <a:pt x="33" y="79"/>
                      <a:pt x="35" y="81"/>
                      <a:pt x="35" y="84"/>
                    </a:cubicBezTo>
                    <a:cubicBezTo>
                      <a:pt x="35" y="87"/>
                      <a:pt x="33" y="90"/>
                      <a:pt x="30" y="90"/>
                    </a:cubicBezTo>
                    <a:close/>
                    <a:moveTo>
                      <a:pt x="43" y="90"/>
                    </a:moveTo>
                    <a:cubicBezTo>
                      <a:pt x="40" y="90"/>
                      <a:pt x="38" y="87"/>
                      <a:pt x="38" y="84"/>
                    </a:cubicBezTo>
                    <a:cubicBezTo>
                      <a:pt x="38" y="83"/>
                      <a:pt x="38" y="82"/>
                      <a:pt x="39" y="81"/>
                    </a:cubicBezTo>
                    <a:cubicBezTo>
                      <a:pt x="42" y="82"/>
                      <a:pt x="45" y="83"/>
                      <a:pt x="49" y="83"/>
                    </a:cubicBezTo>
                    <a:cubicBezTo>
                      <a:pt x="49" y="83"/>
                      <a:pt x="49" y="84"/>
                      <a:pt x="49" y="84"/>
                    </a:cubicBezTo>
                    <a:cubicBezTo>
                      <a:pt x="49" y="87"/>
                      <a:pt x="46" y="90"/>
                      <a:pt x="43" y="90"/>
                    </a:cubicBezTo>
                    <a:close/>
                    <a:moveTo>
                      <a:pt x="27" y="53"/>
                    </a:moveTo>
                    <a:cubicBezTo>
                      <a:pt x="27" y="41"/>
                      <a:pt x="37" y="31"/>
                      <a:pt x="50" y="31"/>
                    </a:cubicBezTo>
                    <a:cubicBezTo>
                      <a:pt x="62" y="31"/>
                      <a:pt x="72" y="41"/>
                      <a:pt x="72" y="53"/>
                    </a:cubicBezTo>
                    <a:cubicBezTo>
                      <a:pt x="72" y="65"/>
                      <a:pt x="62" y="75"/>
                      <a:pt x="50" y="75"/>
                    </a:cubicBezTo>
                    <a:cubicBezTo>
                      <a:pt x="37" y="75"/>
                      <a:pt x="27" y="65"/>
                      <a:pt x="27" y="53"/>
                    </a:cubicBezTo>
                    <a:close/>
                    <a:moveTo>
                      <a:pt x="86" y="88"/>
                    </a:moveTo>
                    <a:cubicBezTo>
                      <a:pt x="64" y="88"/>
                      <a:pt x="64" y="88"/>
                      <a:pt x="64" y="88"/>
                    </a:cubicBezTo>
                    <a:cubicBezTo>
                      <a:pt x="62" y="88"/>
                      <a:pt x="60" y="86"/>
                      <a:pt x="60" y="84"/>
                    </a:cubicBezTo>
                    <a:cubicBezTo>
                      <a:pt x="60" y="82"/>
                      <a:pt x="62" y="80"/>
                      <a:pt x="64" y="80"/>
                    </a:cubicBezTo>
                    <a:cubicBezTo>
                      <a:pt x="86" y="80"/>
                      <a:pt x="86" y="80"/>
                      <a:pt x="86" y="80"/>
                    </a:cubicBezTo>
                    <a:cubicBezTo>
                      <a:pt x="89" y="80"/>
                      <a:pt x="91" y="82"/>
                      <a:pt x="91" y="84"/>
                    </a:cubicBezTo>
                    <a:cubicBezTo>
                      <a:pt x="91" y="86"/>
                      <a:pt x="89" y="88"/>
                      <a:pt x="86" y="8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a typeface="+mn-ea"/>
                  <a:cs typeface="+mn-cs"/>
                </a:endParaRPr>
              </a:p>
            </p:txBody>
          </p:sp>
          <p:sp>
            <p:nvSpPr>
              <p:cNvPr id="12" name="Oval 10">
                <a:extLst>
                  <a:ext uri="{FF2B5EF4-FFF2-40B4-BE49-F238E27FC236}">
                    <a16:creationId xmlns:a16="http://schemas.microsoft.com/office/drawing/2014/main" id="{7DBA5EB9-896A-54C9-44A8-02DAF2A88709}"/>
                  </a:ext>
                </a:extLst>
              </p:cNvPr>
              <p:cNvSpPr>
                <a:spLocks noChangeArrowheads="1"/>
              </p:cNvSpPr>
              <p:nvPr/>
            </p:nvSpPr>
            <p:spPr bwMode="auto">
              <a:xfrm>
                <a:off x="9272444" y="2495334"/>
                <a:ext cx="92363" cy="90920"/>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a typeface="+mn-ea"/>
                  <a:cs typeface="+mn-cs"/>
                </a:endParaRPr>
              </a:p>
            </p:txBody>
          </p:sp>
        </p:grpSp>
      </p:grpSp>
      <p:grpSp>
        <p:nvGrpSpPr>
          <p:cNvPr id="13" name="Group 12">
            <a:extLst>
              <a:ext uri="{FF2B5EF4-FFF2-40B4-BE49-F238E27FC236}">
                <a16:creationId xmlns:a16="http://schemas.microsoft.com/office/drawing/2014/main" id="{EB5BF5CE-1124-F44D-F108-DE43309249A9}"/>
              </a:ext>
            </a:extLst>
          </p:cNvPr>
          <p:cNvGrpSpPr/>
          <p:nvPr/>
        </p:nvGrpSpPr>
        <p:grpSpPr>
          <a:xfrm>
            <a:off x="310972" y="2872696"/>
            <a:ext cx="4466349" cy="2877627"/>
            <a:chOff x="340956" y="2726584"/>
            <a:chExt cx="4466349" cy="2359224"/>
          </a:xfrm>
        </p:grpSpPr>
        <p:sp>
          <p:nvSpPr>
            <p:cNvPr id="16" name="TextBox 15">
              <a:extLst>
                <a:ext uri="{FF2B5EF4-FFF2-40B4-BE49-F238E27FC236}">
                  <a16:creationId xmlns:a16="http://schemas.microsoft.com/office/drawing/2014/main" id="{03ACDEA1-9C8C-3B71-07A2-08D2A9E52F52}"/>
                </a:ext>
              </a:extLst>
            </p:cNvPr>
            <p:cNvSpPr txBox="1"/>
            <p:nvPr/>
          </p:nvSpPr>
          <p:spPr>
            <a:xfrm>
              <a:off x="1042749" y="2726584"/>
              <a:ext cx="3764556" cy="387910"/>
            </a:xfrm>
            <a:prstGeom prst="rect">
              <a:avLst/>
            </a:prstGeom>
            <a:noFill/>
          </p:spPr>
          <p:txBody>
            <a:bodyPr wrap="square" lIns="54610" tIns="54610" rIns="54610" bIns="54610" rtlCol="0">
              <a:noAutofit/>
            </a:bodyPr>
            <a:lstStyle/>
            <a:p>
              <a:pPr lvl="0">
                <a:spcAft>
                  <a:spcPts val="600"/>
                </a:spcAft>
                <a:defRPr/>
              </a:pPr>
              <a:r>
                <a:rPr lang="en-US" sz="1800" b="1" u="sng" dirty="0">
                  <a:effectLst/>
                  <a:latin typeface="Arial" panose="020B0604020202020204" pitchFamily="34" charset="0"/>
                  <a:ea typeface="Arial" panose="020B0604020202020204" pitchFamily="34" charset="0"/>
                </a:rPr>
                <a:t>Statistics</a:t>
              </a:r>
            </a:p>
            <a:p>
              <a:pPr lvl="0">
                <a:spcAft>
                  <a:spcPts val="600"/>
                </a:spcAft>
                <a:defRPr/>
              </a:pPr>
              <a:r>
                <a:rPr lang="en-US" sz="1200" b="1" dirty="0">
                  <a:solidFill>
                    <a:srgbClr val="6D2077"/>
                  </a:solidFill>
                </a:rPr>
                <a:t> </a:t>
              </a:r>
              <a:endParaRPr kumimoji="0" lang="en-US" sz="1200" b="1" i="0" u="none" strike="noStrike" kern="1200" cap="none" spc="0" normalizeH="0" baseline="0" noProof="0" dirty="0">
                <a:ln>
                  <a:noFill/>
                </a:ln>
                <a:solidFill>
                  <a:srgbClr val="6D2077"/>
                </a:solidFill>
                <a:effectLst/>
                <a:uLnTx/>
                <a:uFillTx/>
              </a:endParaRPr>
            </a:p>
          </p:txBody>
        </p:sp>
        <p:sp>
          <p:nvSpPr>
            <p:cNvPr id="17" name="TextBox 16">
              <a:extLst>
                <a:ext uri="{FF2B5EF4-FFF2-40B4-BE49-F238E27FC236}">
                  <a16:creationId xmlns:a16="http://schemas.microsoft.com/office/drawing/2014/main" id="{62BA7CCB-EDF5-431A-3935-DAD035590BDE}"/>
                </a:ext>
              </a:extLst>
            </p:cNvPr>
            <p:cNvSpPr txBox="1"/>
            <p:nvPr/>
          </p:nvSpPr>
          <p:spPr>
            <a:xfrm>
              <a:off x="1018228" y="2985509"/>
              <a:ext cx="3764556" cy="312763"/>
            </a:xfrm>
            <a:prstGeom prst="rect">
              <a:avLst/>
            </a:prstGeom>
            <a:noFill/>
          </p:spPr>
          <p:txBody>
            <a:bodyPr wrap="square" lIns="54610" tIns="54610" rIns="54610" bIns="54610" rtlCol="0">
              <a:noAutofit/>
            </a:bodyPr>
            <a:lstStyle/>
            <a:p>
              <a:pPr marR="0" lvl="0" algn="just">
                <a:lnSpc>
                  <a:spcPct val="107000"/>
                </a:lnSpc>
                <a:spcBef>
                  <a:spcPts val="0"/>
                </a:spcBef>
                <a:spcAft>
                  <a:spcPts val="800"/>
                </a:spcAft>
              </a:pPr>
              <a:endParaRPr lang="en-US" sz="1200" b="1" dirty="0">
                <a:solidFill>
                  <a:srgbClr val="6D2077"/>
                </a:solidFill>
              </a:endParaRPr>
            </a:p>
          </p:txBody>
        </p:sp>
        <p:grpSp>
          <p:nvGrpSpPr>
            <p:cNvPr id="19" name="Group 18">
              <a:extLst>
                <a:ext uri="{FF2B5EF4-FFF2-40B4-BE49-F238E27FC236}">
                  <a16:creationId xmlns:a16="http://schemas.microsoft.com/office/drawing/2014/main" id="{88134B6B-1823-3A08-7817-384FC4A64B53}"/>
                </a:ext>
              </a:extLst>
            </p:cNvPr>
            <p:cNvGrpSpPr/>
            <p:nvPr/>
          </p:nvGrpSpPr>
          <p:grpSpPr>
            <a:xfrm>
              <a:off x="340956" y="4472204"/>
              <a:ext cx="613604" cy="613604"/>
              <a:chOff x="9268338" y="4655820"/>
              <a:chExt cx="381000" cy="381000"/>
            </a:xfrm>
          </p:grpSpPr>
          <p:sp>
            <p:nvSpPr>
              <p:cNvPr id="34" name="Oval 33">
                <a:extLst>
                  <a:ext uri="{FF2B5EF4-FFF2-40B4-BE49-F238E27FC236}">
                    <a16:creationId xmlns:a16="http://schemas.microsoft.com/office/drawing/2014/main" id="{38BC905D-6212-FE35-5665-D8BBEBFB6F25}"/>
                  </a:ext>
                </a:extLst>
              </p:cNvPr>
              <p:cNvSpPr/>
              <p:nvPr/>
            </p:nvSpPr>
            <p:spPr>
              <a:xfrm>
                <a:off x="9268338" y="4655820"/>
                <a:ext cx="381000" cy="381000"/>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a:ln>
                    <a:noFill/>
                  </a:ln>
                  <a:solidFill>
                    <a:prstClr val="white"/>
                  </a:solidFill>
                  <a:effectLst/>
                  <a:uLnTx/>
                  <a:uFillTx/>
                </a:endParaRPr>
              </a:p>
            </p:txBody>
          </p:sp>
          <p:sp>
            <p:nvSpPr>
              <p:cNvPr id="35" name="Freeform 14">
                <a:extLst>
                  <a:ext uri="{FF2B5EF4-FFF2-40B4-BE49-F238E27FC236}">
                    <a16:creationId xmlns:a16="http://schemas.microsoft.com/office/drawing/2014/main" id="{38D5D472-8074-ECF1-8A28-58871FAAE00A}"/>
                  </a:ext>
                </a:extLst>
              </p:cNvPr>
              <p:cNvSpPr>
                <a:spLocks noEditPoints="1"/>
              </p:cNvSpPr>
              <p:nvPr/>
            </p:nvSpPr>
            <p:spPr bwMode="auto">
              <a:xfrm>
                <a:off x="9348491" y="4736344"/>
                <a:ext cx="220694" cy="219952"/>
              </a:xfrm>
              <a:custGeom>
                <a:avLst/>
                <a:gdLst>
                  <a:gd name="T0" fmla="*/ 116 w 123"/>
                  <a:gd name="T1" fmla="*/ 47 h 123"/>
                  <a:gd name="T2" fmla="*/ 114 w 123"/>
                  <a:gd name="T3" fmla="*/ 35 h 123"/>
                  <a:gd name="T4" fmla="*/ 104 w 123"/>
                  <a:gd name="T5" fmla="*/ 25 h 123"/>
                  <a:gd name="T6" fmla="*/ 97 w 123"/>
                  <a:gd name="T7" fmla="*/ 15 h 123"/>
                  <a:gd name="T8" fmla="*/ 84 w 123"/>
                  <a:gd name="T9" fmla="*/ 10 h 123"/>
                  <a:gd name="T10" fmla="*/ 74 w 123"/>
                  <a:gd name="T11" fmla="*/ 4 h 123"/>
                  <a:gd name="T12" fmla="*/ 60 w 123"/>
                  <a:gd name="T13" fmla="*/ 5 h 123"/>
                  <a:gd name="T14" fmla="*/ 48 w 123"/>
                  <a:gd name="T15" fmla="*/ 5 h 123"/>
                  <a:gd name="T16" fmla="*/ 35 w 123"/>
                  <a:gd name="T17" fmla="*/ 12 h 123"/>
                  <a:gd name="T18" fmla="*/ 24 w 123"/>
                  <a:gd name="T19" fmla="*/ 16 h 123"/>
                  <a:gd name="T20" fmla="*/ 16 w 123"/>
                  <a:gd name="T21" fmla="*/ 28 h 123"/>
                  <a:gd name="T22" fmla="*/ 9 w 123"/>
                  <a:gd name="T23" fmla="*/ 37 h 123"/>
                  <a:gd name="T24" fmla="*/ 7 w 123"/>
                  <a:gd name="T25" fmla="*/ 51 h 123"/>
                  <a:gd name="T26" fmla="*/ 4 w 123"/>
                  <a:gd name="T27" fmla="*/ 62 h 123"/>
                  <a:gd name="T28" fmla="*/ 8 w 123"/>
                  <a:gd name="T29" fmla="*/ 76 h 123"/>
                  <a:gd name="T30" fmla="*/ 9 w 123"/>
                  <a:gd name="T31" fmla="*/ 88 h 123"/>
                  <a:gd name="T32" fmla="*/ 19 w 123"/>
                  <a:gd name="T33" fmla="*/ 98 h 123"/>
                  <a:gd name="T34" fmla="*/ 26 w 123"/>
                  <a:gd name="T35" fmla="*/ 108 h 123"/>
                  <a:gd name="T36" fmla="*/ 39 w 123"/>
                  <a:gd name="T37" fmla="*/ 113 h 123"/>
                  <a:gd name="T38" fmla="*/ 50 w 123"/>
                  <a:gd name="T39" fmla="*/ 119 h 123"/>
                  <a:gd name="T40" fmla="*/ 64 w 123"/>
                  <a:gd name="T41" fmla="*/ 118 h 123"/>
                  <a:gd name="T42" fmla="*/ 76 w 123"/>
                  <a:gd name="T43" fmla="*/ 118 h 123"/>
                  <a:gd name="T44" fmla="*/ 88 w 123"/>
                  <a:gd name="T45" fmla="*/ 111 h 123"/>
                  <a:gd name="T46" fmla="*/ 99 w 123"/>
                  <a:gd name="T47" fmla="*/ 106 h 123"/>
                  <a:gd name="T48" fmla="*/ 107 w 123"/>
                  <a:gd name="T49" fmla="*/ 95 h 123"/>
                  <a:gd name="T50" fmla="*/ 115 w 123"/>
                  <a:gd name="T51" fmla="*/ 86 h 123"/>
                  <a:gd name="T52" fmla="*/ 117 w 123"/>
                  <a:gd name="T53" fmla="*/ 72 h 123"/>
                  <a:gd name="T54" fmla="*/ 120 w 123"/>
                  <a:gd name="T55" fmla="*/ 60 h 123"/>
                  <a:gd name="T56" fmla="*/ 62 w 123"/>
                  <a:gd name="T57" fmla="*/ 99 h 123"/>
                  <a:gd name="T58" fmla="*/ 62 w 123"/>
                  <a:gd name="T59" fmla="*/ 24 h 123"/>
                  <a:gd name="T60" fmla="*/ 62 w 123"/>
                  <a:gd name="T61" fmla="*/ 99 h 123"/>
                  <a:gd name="T62" fmla="*/ 74 w 123"/>
                  <a:gd name="T63" fmla="*/ 66 h 123"/>
                  <a:gd name="T64" fmla="*/ 75 w 123"/>
                  <a:gd name="T65" fmla="*/ 83 h 123"/>
                  <a:gd name="T66" fmla="*/ 62 w 123"/>
                  <a:gd name="T67" fmla="*/ 75 h 123"/>
                  <a:gd name="T68" fmla="*/ 48 w 123"/>
                  <a:gd name="T69" fmla="*/ 83 h 123"/>
                  <a:gd name="T70" fmla="*/ 49 w 123"/>
                  <a:gd name="T71" fmla="*/ 66 h 123"/>
                  <a:gd name="T72" fmla="*/ 40 w 123"/>
                  <a:gd name="T73" fmla="*/ 52 h 123"/>
                  <a:gd name="T74" fmla="*/ 59 w 123"/>
                  <a:gd name="T75" fmla="*/ 38 h 123"/>
                  <a:gd name="T76" fmla="*/ 65 w 123"/>
                  <a:gd name="T77" fmla="*/ 38 h 123"/>
                  <a:gd name="T78" fmla="*/ 84 w 123"/>
                  <a:gd name="T79"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 h="123">
                    <a:moveTo>
                      <a:pt x="119" y="49"/>
                    </a:moveTo>
                    <a:cubicBezTo>
                      <a:pt x="116" y="47"/>
                      <a:pt x="116" y="47"/>
                      <a:pt x="116" y="47"/>
                    </a:cubicBezTo>
                    <a:cubicBezTo>
                      <a:pt x="113" y="45"/>
                      <a:pt x="112" y="41"/>
                      <a:pt x="113" y="38"/>
                    </a:cubicBezTo>
                    <a:cubicBezTo>
                      <a:pt x="114" y="35"/>
                      <a:pt x="114" y="35"/>
                      <a:pt x="114" y="35"/>
                    </a:cubicBezTo>
                    <a:cubicBezTo>
                      <a:pt x="115" y="31"/>
                      <a:pt x="112" y="26"/>
                      <a:pt x="108" y="25"/>
                    </a:cubicBezTo>
                    <a:cubicBezTo>
                      <a:pt x="104" y="25"/>
                      <a:pt x="104" y="25"/>
                      <a:pt x="104" y="25"/>
                    </a:cubicBezTo>
                    <a:cubicBezTo>
                      <a:pt x="101" y="24"/>
                      <a:pt x="98" y="21"/>
                      <a:pt x="98" y="18"/>
                    </a:cubicBezTo>
                    <a:cubicBezTo>
                      <a:pt x="97" y="15"/>
                      <a:pt x="97" y="15"/>
                      <a:pt x="97" y="15"/>
                    </a:cubicBezTo>
                    <a:cubicBezTo>
                      <a:pt x="97" y="10"/>
                      <a:pt x="92" y="7"/>
                      <a:pt x="87" y="9"/>
                    </a:cubicBezTo>
                    <a:cubicBezTo>
                      <a:pt x="84" y="10"/>
                      <a:pt x="84" y="10"/>
                      <a:pt x="84" y="10"/>
                    </a:cubicBezTo>
                    <a:cubicBezTo>
                      <a:pt x="81" y="11"/>
                      <a:pt x="78" y="9"/>
                      <a:pt x="76" y="7"/>
                    </a:cubicBezTo>
                    <a:cubicBezTo>
                      <a:pt x="74" y="4"/>
                      <a:pt x="74" y="4"/>
                      <a:pt x="74" y="4"/>
                    </a:cubicBezTo>
                    <a:cubicBezTo>
                      <a:pt x="71" y="0"/>
                      <a:pt x="65" y="0"/>
                      <a:pt x="62" y="3"/>
                    </a:cubicBezTo>
                    <a:cubicBezTo>
                      <a:pt x="60" y="5"/>
                      <a:pt x="60" y="5"/>
                      <a:pt x="60" y="5"/>
                    </a:cubicBezTo>
                    <a:cubicBezTo>
                      <a:pt x="57" y="7"/>
                      <a:pt x="54" y="8"/>
                      <a:pt x="50" y="6"/>
                    </a:cubicBezTo>
                    <a:cubicBezTo>
                      <a:pt x="48" y="5"/>
                      <a:pt x="48" y="5"/>
                      <a:pt x="48" y="5"/>
                    </a:cubicBezTo>
                    <a:cubicBezTo>
                      <a:pt x="44" y="2"/>
                      <a:pt x="38" y="4"/>
                      <a:pt x="37" y="9"/>
                    </a:cubicBezTo>
                    <a:cubicBezTo>
                      <a:pt x="35" y="12"/>
                      <a:pt x="35" y="12"/>
                      <a:pt x="35" y="12"/>
                    </a:cubicBezTo>
                    <a:cubicBezTo>
                      <a:pt x="34" y="15"/>
                      <a:pt x="31" y="17"/>
                      <a:pt x="28" y="17"/>
                    </a:cubicBezTo>
                    <a:cubicBezTo>
                      <a:pt x="24" y="16"/>
                      <a:pt x="24" y="16"/>
                      <a:pt x="24" y="16"/>
                    </a:cubicBezTo>
                    <a:cubicBezTo>
                      <a:pt x="20" y="16"/>
                      <a:pt x="16" y="20"/>
                      <a:pt x="16" y="25"/>
                    </a:cubicBezTo>
                    <a:cubicBezTo>
                      <a:pt x="16" y="28"/>
                      <a:pt x="16" y="28"/>
                      <a:pt x="16" y="28"/>
                    </a:cubicBezTo>
                    <a:cubicBezTo>
                      <a:pt x="17" y="31"/>
                      <a:pt x="15" y="34"/>
                      <a:pt x="12" y="36"/>
                    </a:cubicBezTo>
                    <a:cubicBezTo>
                      <a:pt x="9" y="37"/>
                      <a:pt x="9" y="37"/>
                      <a:pt x="9" y="37"/>
                    </a:cubicBezTo>
                    <a:cubicBezTo>
                      <a:pt x="4" y="39"/>
                      <a:pt x="3" y="44"/>
                      <a:pt x="5" y="48"/>
                    </a:cubicBezTo>
                    <a:cubicBezTo>
                      <a:pt x="7" y="51"/>
                      <a:pt x="7" y="51"/>
                      <a:pt x="7" y="51"/>
                    </a:cubicBezTo>
                    <a:cubicBezTo>
                      <a:pt x="8" y="54"/>
                      <a:pt x="8" y="58"/>
                      <a:pt x="6" y="60"/>
                    </a:cubicBezTo>
                    <a:cubicBezTo>
                      <a:pt x="4" y="62"/>
                      <a:pt x="4" y="62"/>
                      <a:pt x="4" y="62"/>
                    </a:cubicBezTo>
                    <a:cubicBezTo>
                      <a:pt x="0" y="66"/>
                      <a:pt x="1" y="72"/>
                      <a:pt x="5" y="74"/>
                    </a:cubicBezTo>
                    <a:cubicBezTo>
                      <a:pt x="8" y="76"/>
                      <a:pt x="8" y="76"/>
                      <a:pt x="8" y="76"/>
                    </a:cubicBezTo>
                    <a:cubicBezTo>
                      <a:pt x="10" y="78"/>
                      <a:pt x="12" y="82"/>
                      <a:pt x="11" y="85"/>
                    </a:cubicBezTo>
                    <a:cubicBezTo>
                      <a:pt x="9" y="88"/>
                      <a:pt x="9" y="88"/>
                      <a:pt x="9" y="88"/>
                    </a:cubicBezTo>
                    <a:cubicBezTo>
                      <a:pt x="8" y="92"/>
                      <a:pt x="11" y="97"/>
                      <a:pt x="16" y="98"/>
                    </a:cubicBezTo>
                    <a:cubicBezTo>
                      <a:pt x="19" y="98"/>
                      <a:pt x="19" y="98"/>
                      <a:pt x="19" y="98"/>
                    </a:cubicBezTo>
                    <a:cubicBezTo>
                      <a:pt x="22" y="99"/>
                      <a:pt x="25" y="101"/>
                      <a:pt x="26" y="105"/>
                    </a:cubicBezTo>
                    <a:cubicBezTo>
                      <a:pt x="26" y="108"/>
                      <a:pt x="26" y="108"/>
                      <a:pt x="26" y="108"/>
                    </a:cubicBezTo>
                    <a:cubicBezTo>
                      <a:pt x="27" y="113"/>
                      <a:pt x="32" y="116"/>
                      <a:pt x="36" y="114"/>
                    </a:cubicBezTo>
                    <a:cubicBezTo>
                      <a:pt x="39" y="113"/>
                      <a:pt x="39" y="113"/>
                      <a:pt x="39" y="113"/>
                    </a:cubicBezTo>
                    <a:cubicBezTo>
                      <a:pt x="42" y="112"/>
                      <a:pt x="46" y="114"/>
                      <a:pt x="48" y="116"/>
                    </a:cubicBezTo>
                    <a:cubicBezTo>
                      <a:pt x="50" y="119"/>
                      <a:pt x="50" y="119"/>
                      <a:pt x="50" y="119"/>
                    </a:cubicBezTo>
                    <a:cubicBezTo>
                      <a:pt x="52" y="123"/>
                      <a:pt x="58" y="123"/>
                      <a:pt x="61" y="120"/>
                    </a:cubicBezTo>
                    <a:cubicBezTo>
                      <a:pt x="64" y="118"/>
                      <a:pt x="64" y="118"/>
                      <a:pt x="64" y="118"/>
                    </a:cubicBezTo>
                    <a:cubicBezTo>
                      <a:pt x="66" y="116"/>
                      <a:pt x="70" y="115"/>
                      <a:pt x="73" y="117"/>
                    </a:cubicBezTo>
                    <a:cubicBezTo>
                      <a:pt x="76" y="118"/>
                      <a:pt x="76" y="118"/>
                      <a:pt x="76" y="118"/>
                    </a:cubicBezTo>
                    <a:cubicBezTo>
                      <a:pt x="80" y="121"/>
                      <a:pt x="85" y="119"/>
                      <a:pt x="87" y="114"/>
                    </a:cubicBezTo>
                    <a:cubicBezTo>
                      <a:pt x="88" y="111"/>
                      <a:pt x="88" y="111"/>
                      <a:pt x="88" y="111"/>
                    </a:cubicBezTo>
                    <a:cubicBezTo>
                      <a:pt x="89" y="108"/>
                      <a:pt x="93" y="106"/>
                      <a:pt x="96" y="106"/>
                    </a:cubicBezTo>
                    <a:cubicBezTo>
                      <a:pt x="99" y="106"/>
                      <a:pt x="99" y="106"/>
                      <a:pt x="99" y="106"/>
                    </a:cubicBezTo>
                    <a:cubicBezTo>
                      <a:pt x="104" y="107"/>
                      <a:pt x="108" y="103"/>
                      <a:pt x="107" y="98"/>
                    </a:cubicBezTo>
                    <a:cubicBezTo>
                      <a:pt x="107" y="95"/>
                      <a:pt x="107" y="95"/>
                      <a:pt x="107" y="95"/>
                    </a:cubicBezTo>
                    <a:cubicBezTo>
                      <a:pt x="107" y="92"/>
                      <a:pt x="109" y="88"/>
                      <a:pt x="112" y="87"/>
                    </a:cubicBezTo>
                    <a:cubicBezTo>
                      <a:pt x="115" y="86"/>
                      <a:pt x="115" y="86"/>
                      <a:pt x="115" y="86"/>
                    </a:cubicBezTo>
                    <a:cubicBezTo>
                      <a:pt x="119" y="84"/>
                      <a:pt x="121" y="79"/>
                      <a:pt x="119" y="75"/>
                    </a:cubicBezTo>
                    <a:cubicBezTo>
                      <a:pt x="117" y="72"/>
                      <a:pt x="117" y="72"/>
                      <a:pt x="117" y="72"/>
                    </a:cubicBezTo>
                    <a:cubicBezTo>
                      <a:pt x="115" y="69"/>
                      <a:pt x="116" y="65"/>
                      <a:pt x="118" y="63"/>
                    </a:cubicBezTo>
                    <a:cubicBezTo>
                      <a:pt x="120" y="60"/>
                      <a:pt x="120" y="60"/>
                      <a:pt x="120" y="60"/>
                    </a:cubicBezTo>
                    <a:cubicBezTo>
                      <a:pt x="123" y="57"/>
                      <a:pt x="123" y="51"/>
                      <a:pt x="119" y="49"/>
                    </a:cubicBezTo>
                    <a:close/>
                    <a:moveTo>
                      <a:pt x="62" y="99"/>
                    </a:moveTo>
                    <a:cubicBezTo>
                      <a:pt x="41" y="99"/>
                      <a:pt x="24" y="82"/>
                      <a:pt x="24" y="61"/>
                    </a:cubicBezTo>
                    <a:cubicBezTo>
                      <a:pt x="24" y="41"/>
                      <a:pt x="41" y="24"/>
                      <a:pt x="62" y="24"/>
                    </a:cubicBezTo>
                    <a:cubicBezTo>
                      <a:pt x="83" y="24"/>
                      <a:pt x="99" y="41"/>
                      <a:pt x="99" y="61"/>
                    </a:cubicBezTo>
                    <a:cubicBezTo>
                      <a:pt x="99" y="82"/>
                      <a:pt x="83" y="99"/>
                      <a:pt x="62" y="99"/>
                    </a:cubicBezTo>
                    <a:close/>
                    <a:moveTo>
                      <a:pt x="85" y="57"/>
                    </a:moveTo>
                    <a:cubicBezTo>
                      <a:pt x="74" y="66"/>
                      <a:pt x="74" y="66"/>
                      <a:pt x="74" y="66"/>
                    </a:cubicBezTo>
                    <a:cubicBezTo>
                      <a:pt x="78" y="79"/>
                      <a:pt x="78" y="79"/>
                      <a:pt x="78" y="79"/>
                    </a:cubicBezTo>
                    <a:cubicBezTo>
                      <a:pt x="78" y="81"/>
                      <a:pt x="77" y="83"/>
                      <a:pt x="75" y="83"/>
                    </a:cubicBezTo>
                    <a:cubicBezTo>
                      <a:pt x="74" y="83"/>
                      <a:pt x="74" y="82"/>
                      <a:pt x="74" y="82"/>
                    </a:cubicBezTo>
                    <a:cubicBezTo>
                      <a:pt x="62" y="75"/>
                      <a:pt x="62" y="75"/>
                      <a:pt x="62" y="75"/>
                    </a:cubicBezTo>
                    <a:cubicBezTo>
                      <a:pt x="50" y="82"/>
                      <a:pt x="50" y="82"/>
                      <a:pt x="50" y="82"/>
                    </a:cubicBezTo>
                    <a:cubicBezTo>
                      <a:pt x="49" y="82"/>
                      <a:pt x="49" y="83"/>
                      <a:pt x="48" y="83"/>
                    </a:cubicBezTo>
                    <a:cubicBezTo>
                      <a:pt x="47" y="83"/>
                      <a:pt x="45" y="81"/>
                      <a:pt x="46" y="79"/>
                    </a:cubicBezTo>
                    <a:cubicBezTo>
                      <a:pt x="49" y="66"/>
                      <a:pt x="49" y="66"/>
                      <a:pt x="49" y="66"/>
                    </a:cubicBezTo>
                    <a:cubicBezTo>
                      <a:pt x="38" y="57"/>
                      <a:pt x="38" y="57"/>
                      <a:pt x="38" y="57"/>
                    </a:cubicBezTo>
                    <a:cubicBezTo>
                      <a:pt x="36" y="55"/>
                      <a:pt x="38" y="52"/>
                      <a:pt x="40" y="52"/>
                    </a:cubicBezTo>
                    <a:cubicBezTo>
                      <a:pt x="54" y="51"/>
                      <a:pt x="54" y="51"/>
                      <a:pt x="54" y="51"/>
                    </a:cubicBezTo>
                    <a:cubicBezTo>
                      <a:pt x="59" y="38"/>
                      <a:pt x="59" y="38"/>
                      <a:pt x="59" y="38"/>
                    </a:cubicBezTo>
                    <a:cubicBezTo>
                      <a:pt x="60" y="37"/>
                      <a:pt x="61" y="36"/>
                      <a:pt x="62" y="36"/>
                    </a:cubicBezTo>
                    <a:cubicBezTo>
                      <a:pt x="63" y="36"/>
                      <a:pt x="64" y="37"/>
                      <a:pt x="65" y="38"/>
                    </a:cubicBezTo>
                    <a:cubicBezTo>
                      <a:pt x="70" y="51"/>
                      <a:pt x="70" y="51"/>
                      <a:pt x="70" y="51"/>
                    </a:cubicBezTo>
                    <a:cubicBezTo>
                      <a:pt x="84" y="52"/>
                      <a:pt x="84" y="52"/>
                      <a:pt x="84" y="52"/>
                    </a:cubicBezTo>
                    <a:cubicBezTo>
                      <a:pt x="86" y="52"/>
                      <a:pt x="87" y="55"/>
                      <a:pt x="85" y="5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grpSp>
        <p:grpSp>
          <p:nvGrpSpPr>
            <p:cNvPr id="20" name="Group 19">
              <a:extLst>
                <a:ext uri="{FF2B5EF4-FFF2-40B4-BE49-F238E27FC236}">
                  <a16:creationId xmlns:a16="http://schemas.microsoft.com/office/drawing/2014/main" id="{20F20880-4414-5701-47C6-C8FD210A4FC0}"/>
                </a:ext>
              </a:extLst>
            </p:cNvPr>
            <p:cNvGrpSpPr/>
            <p:nvPr/>
          </p:nvGrpSpPr>
          <p:grpSpPr>
            <a:xfrm>
              <a:off x="340956" y="3730687"/>
              <a:ext cx="613604" cy="613604"/>
              <a:chOff x="9268333" y="3238498"/>
              <a:chExt cx="381000" cy="381000"/>
            </a:xfrm>
          </p:grpSpPr>
          <p:sp>
            <p:nvSpPr>
              <p:cNvPr id="27" name="Oval 26">
                <a:extLst>
                  <a:ext uri="{FF2B5EF4-FFF2-40B4-BE49-F238E27FC236}">
                    <a16:creationId xmlns:a16="http://schemas.microsoft.com/office/drawing/2014/main" id="{3B17F639-338F-085C-9471-441371ECFEAB}"/>
                  </a:ext>
                </a:extLst>
              </p:cNvPr>
              <p:cNvSpPr/>
              <p:nvPr/>
            </p:nvSpPr>
            <p:spPr>
              <a:xfrm>
                <a:off x="9268333" y="3238498"/>
                <a:ext cx="381000" cy="381000"/>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a:ln>
                    <a:noFill/>
                  </a:ln>
                  <a:solidFill>
                    <a:prstClr val="white"/>
                  </a:solidFill>
                  <a:effectLst/>
                  <a:uLnTx/>
                  <a:uFillTx/>
                </a:endParaRPr>
              </a:p>
            </p:txBody>
          </p:sp>
          <p:grpSp>
            <p:nvGrpSpPr>
              <p:cNvPr id="28" name="Group 27">
                <a:extLst>
                  <a:ext uri="{FF2B5EF4-FFF2-40B4-BE49-F238E27FC236}">
                    <a16:creationId xmlns:a16="http://schemas.microsoft.com/office/drawing/2014/main" id="{20DBE7EA-568A-AD8C-0564-5C93F2ED4672}"/>
                  </a:ext>
                </a:extLst>
              </p:cNvPr>
              <p:cNvGrpSpPr/>
              <p:nvPr/>
            </p:nvGrpSpPr>
            <p:grpSpPr>
              <a:xfrm>
                <a:off x="9357544" y="3330154"/>
                <a:ext cx="202588" cy="197692"/>
                <a:chOff x="11082338" y="3873500"/>
                <a:chExt cx="525462" cy="512763"/>
              </a:xfrm>
            </p:grpSpPr>
            <p:sp>
              <p:nvSpPr>
                <p:cNvPr id="29" name="Oval 22">
                  <a:extLst>
                    <a:ext uri="{FF2B5EF4-FFF2-40B4-BE49-F238E27FC236}">
                      <a16:creationId xmlns:a16="http://schemas.microsoft.com/office/drawing/2014/main" id="{BCD47921-AC24-DBB6-D8D0-D3B68451B624}"/>
                    </a:ext>
                  </a:extLst>
                </p:cNvPr>
                <p:cNvSpPr>
                  <a:spLocks noChangeArrowheads="1"/>
                </p:cNvSpPr>
                <p:nvPr/>
              </p:nvSpPr>
              <p:spPr bwMode="auto">
                <a:xfrm>
                  <a:off x="11461750" y="3873500"/>
                  <a:ext cx="146050" cy="144463"/>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sp>
              <p:nvSpPr>
                <p:cNvPr id="30" name="Freeform 23">
                  <a:extLst>
                    <a:ext uri="{FF2B5EF4-FFF2-40B4-BE49-F238E27FC236}">
                      <a16:creationId xmlns:a16="http://schemas.microsoft.com/office/drawing/2014/main" id="{76E49E6B-9C4D-4BB5-F8BD-D5AC31C59C41}"/>
                    </a:ext>
                  </a:extLst>
                </p:cNvPr>
                <p:cNvSpPr>
                  <a:spLocks/>
                </p:cNvSpPr>
                <p:nvPr/>
              </p:nvSpPr>
              <p:spPr bwMode="auto">
                <a:xfrm>
                  <a:off x="11274425" y="3873500"/>
                  <a:ext cx="333375" cy="328613"/>
                </a:xfrm>
                <a:custGeom>
                  <a:avLst/>
                  <a:gdLst>
                    <a:gd name="T0" fmla="*/ 68 w 87"/>
                    <a:gd name="T1" fmla="*/ 48 h 86"/>
                    <a:gd name="T2" fmla="*/ 59 w 87"/>
                    <a:gd name="T3" fmla="*/ 50 h 86"/>
                    <a:gd name="T4" fmla="*/ 36 w 87"/>
                    <a:gd name="T5" fmla="*/ 26 h 86"/>
                    <a:gd name="T6" fmla="*/ 38 w 87"/>
                    <a:gd name="T7" fmla="*/ 19 h 86"/>
                    <a:gd name="T8" fmla="*/ 19 w 87"/>
                    <a:gd name="T9" fmla="*/ 0 h 86"/>
                    <a:gd name="T10" fmla="*/ 0 w 87"/>
                    <a:gd name="T11" fmla="*/ 19 h 86"/>
                    <a:gd name="T12" fmla="*/ 19 w 87"/>
                    <a:gd name="T13" fmla="*/ 38 h 86"/>
                    <a:gd name="T14" fmla="*/ 28 w 87"/>
                    <a:gd name="T15" fmla="*/ 36 h 86"/>
                    <a:gd name="T16" fmla="*/ 51 w 87"/>
                    <a:gd name="T17" fmla="*/ 59 h 86"/>
                    <a:gd name="T18" fmla="*/ 49 w 87"/>
                    <a:gd name="T19" fmla="*/ 67 h 86"/>
                    <a:gd name="T20" fmla="*/ 68 w 87"/>
                    <a:gd name="T21" fmla="*/ 86 h 86"/>
                    <a:gd name="T22" fmla="*/ 87 w 87"/>
                    <a:gd name="T23" fmla="*/ 67 h 86"/>
                    <a:gd name="T24" fmla="*/ 68 w 87"/>
                    <a:gd name="T25" fmla="*/ 4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86">
                      <a:moveTo>
                        <a:pt x="68" y="48"/>
                      </a:moveTo>
                      <a:cubicBezTo>
                        <a:pt x="65" y="48"/>
                        <a:pt x="62" y="48"/>
                        <a:pt x="59" y="50"/>
                      </a:cubicBezTo>
                      <a:cubicBezTo>
                        <a:pt x="36" y="26"/>
                        <a:pt x="36" y="26"/>
                        <a:pt x="36" y="26"/>
                      </a:cubicBezTo>
                      <a:cubicBezTo>
                        <a:pt x="37" y="24"/>
                        <a:pt x="38" y="22"/>
                        <a:pt x="38" y="19"/>
                      </a:cubicBezTo>
                      <a:cubicBezTo>
                        <a:pt x="38" y="8"/>
                        <a:pt x="29" y="0"/>
                        <a:pt x="19" y="0"/>
                      </a:cubicBezTo>
                      <a:cubicBezTo>
                        <a:pt x="8" y="0"/>
                        <a:pt x="0" y="8"/>
                        <a:pt x="0" y="19"/>
                      </a:cubicBezTo>
                      <a:cubicBezTo>
                        <a:pt x="0" y="29"/>
                        <a:pt x="8" y="38"/>
                        <a:pt x="19" y="38"/>
                      </a:cubicBezTo>
                      <a:cubicBezTo>
                        <a:pt x="22" y="38"/>
                        <a:pt x="25" y="37"/>
                        <a:pt x="28" y="36"/>
                      </a:cubicBezTo>
                      <a:cubicBezTo>
                        <a:pt x="51" y="59"/>
                        <a:pt x="51" y="59"/>
                        <a:pt x="51" y="59"/>
                      </a:cubicBezTo>
                      <a:cubicBezTo>
                        <a:pt x="50" y="61"/>
                        <a:pt x="49" y="64"/>
                        <a:pt x="49" y="67"/>
                      </a:cubicBezTo>
                      <a:cubicBezTo>
                        <a:pt x="49" y="77"/>
                        <a:pt x="58" y="86"/>
                        <a:pt x="68" y="86"/>
                      </a:cubicBezTo>
                      <a:cubicBezTo>
                        <a:pt x="79" y="86"/>
                        <a:pt x="87" y="77"/>
                        <a:pt x="87" y="67"/>
                      </a:cubicBezTo>
                      <a:cubicBezTo>
                        <a:pt x="87" y="56"/>
                        <a:pt x="79" y="48"/>
                        <a:pt x="68"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sp>
              <p:nvSpPr>
                <p:cNvPr id="31" name="Oval 24">
                  <a:extLst>
                    <a:ext uri="{FF2B5EF4-FFF2-40B4-BE49-F238E27FC236}">
                      <a16:creationId xmlns:a16="http://schemas.microsoft.com/office/drawing/2014/main" id="{FFBC05EB-7702-40A0-FE98-BB9682497680}"/>
                    </a:ext>
                  </a:extLst>
                </p:cNvPr>
                <p:cNvSpPr>
                  <a:spLocks noChangeArrowheads="1"/>
                </p:cNvSpPr>
                <p:nvPr/>
              </p:nvSpPr>
              <p:spPr bwMode="auto">
                <a:xfrm>
                  <a:off x="11274425" y="4057650"/>
                  <a:ext cx="144462" cy="144463"/>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sp>
              <p:nvSpPr>
                <p:cNvPr id="32" name="Oval 25">
                  <a:extLst>
                    <a:ext uri="{FF2B5EF4-FFF2-40B4-BE49-F238E27FC236}">
                      <a16:creationId xmlns:a16="http://schemas.microsoft.com/office/drawing/2014/main" id="{7077B507-B097-CC13-AD87-276EB4F990EB}"/>
                    </a:ext>
                  </a:extLst>
                </p:cNvPr>
                <p:cNvSpPr>
                  <a:spLocks noChangeArrowheads="1"/>
                </p:cNvSpPr>
                <p:nvPr/>
              </p:nvSpPr>
              <p:spPr bwMode="auto">
                <a:xfrm>
                  <a:off x="11082338" y="4237038"/>
                  <a:ext cx="146050" cy="14922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sp>
              <p:nvSpPr>
                <p:cNvPr id="33" name="Freeform 26">
                  <a:extLst>
                    <a:ext uri="{FF2B5EF4-FFF2-40B4-BE49-F238E27FC236}">
                      <a16:creationId xmlns:a16="http://schemas.microsoft.com/office/drawing/2014/main" id="{DBD43E1E-892C-E103-D7FA-68E5919B377F}"/>
                    </a:ext>
                  </a:extLst>
                </p:cNvPr>
                <p:cNvSpPr>
                  <a:spLocks/>
                </p:cNvSpPr>
                <p:nvPr/>
              </p:nvSpPr>
              <p:spPr bwMode="auto">
                <a:xfrm>
                  <a:off x="11082338" y="3873500"/>
                  <a:ext cx="525462" cy="512763"/>
                </a:xfrm>
                <a:custGeom>
                  <a:avLst/>
                  <a:gdLst>
                    <a:gd name="T0" fmla="*/ 118 w 137"/>
                    <a:gd name="T1" fmla="*/ 95 h 134"/>
                    <a:gd name="T2" fmla="*/ 100 w 137"/>
                    <a:gd name="T3" fmla="*/ 108 h 134"/>
                    <a:gd name="T4" fmla="*/ 87 w 137"/>
                    <a:gd name="T5" fmla="*/ 108 h 134"/>
                    <a:gd name="T6" fmla="*/ 69 w 137"/>
                    <a:gd name="T7" fmla="*/ 95 h 134"/>
                    <a:gd name="T8" fmla="*/ 56 w 137"/>
                    <a:gd name="T9" fmla="*/ 100 h 134"/>
                    <a:gd name="T10" fmla="*/ 35 w 137"/>
                    <a:gd name="T11" fmla="*/ 78 h 134"/>
                    <a:gd name="T12" fmla="*/ 38 w 137"/>
                    <a:gd name="T13" fmla="*/ 67 h 134"/>
                    <a:gd name="T14" fmla="*/ 26 w 137"/>
                    <a:gd name="T15" fmla="*/ 49 h 134"/>
                    <a:gd name="T16" fmla="*/ 26 w 137"/>
                    <a:gd name="T17" fmla="*/ 37 h 134"/>
                    <a:gd name="T18" fmla="*/ 38 w 137"/>
                    <a:gd name="T19" fmla="*/ 19 h 134"/>
                    <a:gd name="T20" fmla="*/ 19 w 137"/>
                    <a:gd name="T21" fmla="*/ 0 h 134"/>
                    <a:gd name="T22" fmla="*/ 0 w 137"/>
                    <a:gd name="T23" fmla="*/ 19 h 134"/>
                    <a:gd name="T24" fmla="*/ 13 w 137"/>
                    <a:gd name="T25" fmla="*/ 37 h 134"/>
                    <a:gd name="T26" fmla="*/ 13 w 137"/>
                    <a:gd name="T27" fmla="*/ 49 h 134"/>
                    <a:gd name="T28" fmla="*/ 0 w 137"/>
                    <a:gd name="T29" fmla="*/ 67 h 134"/>
                    <a:gd name="T30" fmla="*/ 19 w 137"/>
                    <a:gd name="T31" fmla="*/ 86 h 134"/>
                    <a:gd name="T32" fmla="*/ 24 w 137"/>
                    <a:gd name="T33" fmla="*/ 85 h 134"/>
                    <a:gd name="T34" fmla="*/ 50 w 137"/>
                    <a:gd name="T35" fmla="*/ 111 h 134"/>
                    <a:gd name="T36" fmla="*/ 50 w 137"/>
                    <a:gd name="T37" fmla="*/ 115 h 134"/>
                    <a:gd name="T38" fmla="*/ 69 w 137"/>
                    <a:gd name="T39" fmla="*/ 134 h 134"/>
                    <a:gd name="T40" fmla="*/ 87 w 137"/>
                    <a:gd name="T41" fmla="*/ 121 h 134"/>
                    <a:gd name="T42" fmla="*/ 100 w 137"/>
                    <a:gd name="T43" fmla="*/ 121 h 134"/>
                    <a:gd name="T44" fmla="*/ 118 w 137"/>
                    <a:gd name="T45" fmla="*/ 134 h 134"/>
                    <a:gd name="T46" fmla="*/ 137 w 137"/>
                    <a:gd name="T47" fmla="*/ 115 h 134"/>
                    <a:gd name="T48" fmla="*/ 118 w 137"/>
                    <a:gd name="T49" fmla="*/ 9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7" h="134">
                      <a:moveTo>
                        <a:pt x="118" y="95"/>
                      </a:moveTo>
                      <a:cubicBezTo>
                        <a:pt x="110" y="95"/>
                        <a:pt x="103" y="101"/>
                        <a:pt x="100" y="108"/>
                      </a:cubicBezTo>
                      <a:cubicBezTo>
                        <a:pt x="87" y="108"/>
                        <a:pt x="87" y="108"/>
                        <a:pt x="87" y="108"/>
                      </a:cubicBezTo>
                      <a:cubicBezTo>
                        <a:pt x="84" y="101"/>
                        <a:pt x="77" y="95"/>
                        <a:pt x="69" y="95"/>
                      </a:cubicBezTo>
                      <a:cubicBezTo>
                        <a:pt x="64" y="95"/>
                        <a:pt x="60" y="97"/>
                        <a:pt x="56" y="100"/>
                      </a:cubicBezTo>
                      <a:cubicBezTo>
                        <a:pt x="35" y="78"/>
                        <a:pt x="35" y="78"/>
                        <a:pt x="35" y="78"/>
                      </a:cubicBezTo>
                      <a:cubicBezTo>
                        <a:pt x="37" y="75"/>
                        <a:pt x="38" y="71"/>
                        <a:pt x="38" y="67"/>
                      </a:cubicBezTo>
                      <a:cubicBezTo>
                        <a:pt x="38" y="58"/>
                        <a:pt x="33" y="51"/>
                        <a:pt x="26" y="49"/>
                      </a:cubicBezTo>
                      <a:cubicBezTo>
                        <a:pt x="26" y="37"/>
                        <a:pt x="26" y="37"/>
                        <a:pt x="26" y="37"/>
                      </a:cubicBezTo>
                      <a:cubicBezTo>
                        <a:pt x="33" y="34"/>
                        <a:pt x="38" y="27"/>
                        <a:pt x="38" y="19"/>
                      </a:cubicBezTo>
                      <a:cubicBezTo>
                        <a:pt x="38" y="8"/>
                        <a:pt x="30" y="0"/>
                        <a:pt x="19" y="0"/>
                      </a:cubicBezTo>
                      <a:cubicBezTo>
                        <a:pt x="9" y="0"/>
                        <a:pt x="0" y="8"/>
                        <a:pt x="0" y="19"/>
                      </a:cubicBezTo>
                      <a:cubicBezTo>
                        <a:pt x="0" y="27"/>
                        <a:pt x="6" y="34"/>
                        <a:pt x="13" y="37"/>
                      </a:cubicBezTo>
                      <a:cubicBezTo>
                        <a:pt x="13" y="49"/>
                        <a:pt x="13" y="49"/>
                        <a:pt x="13" y="49"/>
                      </a:cubicBezTo>
                      <a:cubicBezTo>
                        <a:pt x="6" y="51"/>
                        <a:pt x="0" y="58"/>
                        <a:pt x="0" y="67"/>
                      </a:cubicBezTo>
                      <a:cubicBezTo>
                        <a:pt x="0" y="77"/>
                        <a:pt x="9" y="86"/>
                        <a:pt x="19" y="86"/>
                      </a:cubicBezTo>
                      <a:cubicBezTo>
                        <a:pt x="21" y="86"/>
                        <a:pt x="22" y="86"/>
                        <a:pt x="24" y="85"/>
                      </a:cubicBezTo>
                      <a:cubicBezTo>
                        <a:pt x="50" y="111"/>
                        <a:pt x="50" y="111"/>
                        <a:pt x="50" y="111"/>
                      </a:cubicBezTo>
                      <a:cubicBezTo>
                        <a:pt x="50" y="112"/>
                        <a:pt x="50" y="113"/>
                        <a:pt x="50" y="115"/>
                      </a:cubicBezTo>
                      <a:cubicBezTo>
                        <a:pt x="50" y="125"/>
                        <a:pt x="58" y="134"/>
                        <a:pt x="69" y="134"/>
                      </a:cubicBezTo>
                      <a:cubicBezTo>
                        <a:pt x="77" y="134"/>
                        <a:pt x="84" y="128"/>
                        <a:pt x="87" y="121"/>
                      </a:cubicBezTo>
                      <a:cubicBezTo>
                        <a:pt x="100" y="121"/>
                        <a:pt x="100" y="121"/>
                        <a:pt x="100" y="121"/>
                      </a:cubicBezTo>
                      <a:cubicBezTo>
                        <a:pt x="103" y="128"/>
                        <a:pt x="110" y="134"/>
                        <a:pt x="118" y="134"/>
                      </a:cubicBezTo>
                      <a:cubicBezTo>
                        <a:pt x="129" y="134"/>
                        <a:pt x="137" y="125"/>
                        <a:pt x="137" y="115"/>
                      </a:cubicBezTo>
                      <a:cubicBezTo>
                        <a:pt x="137" y="104"/>
                        <a:pt x="129" y="95"/>
                        <a:pt x="118" y="9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grpSp>
        </p:grpSp>
        <p:grpSp>
          <p:nvGrpSpPr>
            <p:cNvPr id="21" name="Group 20">
              <a:extLst>
                <a:ext uri="{FF2B5EF4-FFF2-40B4-BE49-F238E27FC236}">
                  <a16:creationId xmlns:a16="http://schemas.microsoft.com/office/drawing/2014/main" id="{E61B0F48-AD0D-B987-0337-6A89531E54FF}"/>
                </a:ext>
              </a:extLst>
            </p:cNvPr>
            <p:cNvGrpSpPr/>
            <p:nvPr/>
          </p:nvGrpSpPr>
          <p:grpSpPr>
            <a:xfrm>
              <a:off x="340956" y="2989169"/>
              <a:ext cx="613604" cy="613604"/>
              <a:chOff x="9268338" y="2529840"/>
              <a:chExt cx="381000" cy="381000"/>
            </a:xfrm>
          </p:grpSpPr>
          <p:sp>
            <p:nvSpPr>
              <p:cNvPr id="23" name="Oval 22">
                <a:extLst>
                  <a:ext uri="{FF2B5EF4-FFF2-40B4-BE49-F238E27FC236}">
                    <a16:creationId xmlns:a16="http://schemas.microsoft.com/office/drawing/2014/main" id="{970D923E-D15A-3795-2D3C-4349BEDECC6E}"/>
                  </a:ext>
                </a:extLst>
              </p:cNvPr>
              <p:cNvSpPr/>
              <p:nvPr/>
            </p:nvSpPr>
            <p:spPr>
              <a:xfrm>
                <a:off x="9268338" y="2529840"/>
                <a:ext cx="381000" cy="381000"/>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a:ln>
                    <a:noFill/>
                  </a:ln>
                  <a:solidFill>
                    <a:prstClr val="white"/>
                  </a:solidFill>
                  <a:effectLst/>
                  <a:uLnTx/>
                  <a:uFillTx/>
                </a:endParaRPr>
              </a:p>
            </p:txBody>
          </p:sp>
          <p:grpSp>
            <p:nvGrpSpPr>
              <p:cNvPr id="24" name="Group 23">
                <a:extLst>
                  <a:ext uri="{FF2B5EF4-FFF2-40B4-BE49-F238E27FC236}">
                    <a16:creationId xmlns:a16="http://schemas.microsoft.com/office/drawing/2014/main" id="{DEB2A165-C6C8-CE16-6E4C-378C57A92D99}"/>
                  </a:ext>
                </a:extLst>
              </p:cNvPr>
              <p:cNvGrpSpPr/>
              <p:nvPr/>
            </p:nvGrpSpPr>
            <p:grpSpPr>
              <a:xfrm>
                <a:off x="9358689" y="2616680"/>
                <a:ext cx="210177" cy="210177"/>
                <a:chOff x="11417300" y="2736850"/>
                <a:chExt cx="409575" cy="409575"/>
              </a:xfrm>
            </p:grpSpPr>
            <p:sp>
              <p:nvSpPr>
                <p:cNvPr id="25" name="Freeform 30">
                  <a:extLst>
                    <a:ext uri="{FF2B5EF4-FFF2-40B4-BE49-F238E27FC236}">
                      <a16:creationId xmlns:a16="http://schemas.microsoft.com/office/drawing/2014/main" id="{DA97BA15-87AA-37E7-B822-18E617E0C1AB}"/>
                    </a:ext>
                  </a:extLst>
                </p:cNvPr>
                <p:cNvSpPr>
                  <a:spLocks/>
                </p:cNvSpPr>
                <p:nvPr/>
              </p:nvSpPr>
              <p:spPr bwMode="auto">
                <a:xfrm>
                  <a:off x="11417300" y="2736850"/>
                  <a:ext cx="409575" cy="409575"/>
                </a:xfrm>
                <a:custGeom>
                  <a:avLst/>
                  <a:gdLst>
                    <a:gd name="T0" fmla="*/ 59 w 106"/>
                    <a:gd name="T1" fmla="*/ 1 h 106"/>
                    <a:gd name="T2" fmla="*/ 59 w 106"/>
                    <a:gd name="T3" fmla="*/ 27 h 106"/>
                    <a:gd name="T4" fmla="*/ 81 w 106"/>
                    <a:gd name="T5" fmla="*/ 57 h 106"/>
                    <a:gd name="T6" fmla="*/ 49 w 106"/>
                    <a:gd name="T7" fmla="*/ 89 h 106"/>
                    <a:gd name="T8" fmla="*/ 18 w 106"/>
                    <a:gd name="T9" fmla="*/ 57 h 106"/>
                    <a:gd name="T10" fmla="*/ 37 w 106"/>
                    <a:gd name="T11" fmla="*/ 28 h 106"/>
                    <a:gd name="T12" fmla="*/ 37 w 106"/>
                    <a:gd name="T13" fmla="*/ 0 h 106"/>
                    <a:gd name="T14" fmla="*/ 0 w 106"/>
                    <a:gd name="T15" fmla="*/ 0 h 106"/>
                    <a:gd name="T16" fmla="*/ 0 w 106"/>
                    <a:gd name="T17" fmla="*/ 56 h 106"/>
                    <a:gd name="T18" fmla="*/ 0 w 106"/>
                    <a:gd name="T19" fmla="*/ 56 h 106"/>
                    <a:gd name="T20" fmla="*/ 53 w 106"/>
                    <a:gd name="T21" fmla="*/ 106 h 106"/>
                    <a:gd name="T22" fmla="*/ 106 w 106"/>
                    <a:gd name="T23" fmla="*/ 53 h 106"/>
                    <a:gd name="T24" fmla="*/ 59 w 106"/>
                    <a:gd name="T25" fmla="*/ 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106">
                      <a:moveTo>
                        <a:pt x="59" y="1"/>
                      </a:moveTo>
                      <a:cubicBezTo>
                        <a:pt x="59" y="27"/>
                        <a:pt x="59" y="27"/>
                        <a:pt x="59" y="27"/>
                      </a:cubicBezTo>
                      <a:cubicBezTo>
                        <a:pt x="72" y="32"/>
                        <a:pt x="81" y="43"/>
                        <a:pt x="81" y="57"/>
                      </a:cubicBezTo>
                      <a:cubicBezTo>
                        <a:pt x="81" y="75"/>
                        <a:pt x="67" y="89"/>
                        <a:pt x="49" y="89"/>
                      </a:cubicBezTo>
                      <a:cubicBezTo>
                        <a:pt x="32" y="89"/>
                        <a:pt x="18" y="75"/>
                        <a:pt x="18" y="57"/>
                      </a:cubicBezTo>
                      <a:cubicBezTo>
                        <a:pt x="18" y="44"/>
                        <a:pt x="26" y="33"/>
                        <a:pt x="37" y="28"/>
                      </a:cubicBezTo>
                      <a:cubicBezTo>
                        <a:pt x="37" y="0"/>
                        <a:pt x="37" y="0"/>
                        <a:pt x="37" y="0"/>
                      </a:cubicBezTo>
                      <a:cubicBezTo>
                        <a:pt x="0" y="0"/>
                        <a:pt x="0" y="0"/>
                        <a:pt x="0" y="0"/>
                      </a:cubicBezTo>
                      <a:cubicBezTo>
                        <a:pt x="0" y="56"/>
                        <a:pt x="0" y="56"/>
                        <a:pt x="0" y="56"/>
                      </a:cubicBezTo>
                      <a:cubicBezTo>
                        <a:pt x="0" y="56"/>
                        <a:pt x="0" y="56"/>
                        <a:pt x="0" y="56"/>
                      </a:cubicBezTo>
                      <a:cubicBezTo>
                        <a:pt x="2" y="83"/>
                        <a:pt x="25" y="106"/>
                        <a:pt x="53" y="106"/>
                      </a:cubicBezTo>
                      <a:cubicBezTo>
                        <a:pt x="82" y="106"/>
                        <a:pt x="106" y="82"/>
                        <a:pt x="106" y="53"/>
                      </a:cubicBezTo>
                      <a:cubicBezTo>
                        <a:pt x="106" y="26"/>
                        <a:pt x="85" y="4"/>
                        <a:pt x="5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sp>
              <p:nvSpPr>
                <p:cNvPr id="26" name="Oval 31">
                  <a:extLst>
                    <a:ext uri="{FF2B5EF4-FFF2-40B4-BE49-F238E27FC236}">
                      <a16:creationId xmlns:a16="http://schemas.microsoft.com/office/drawing/2014/main" id="{ABC00BBC-E777-CE01-E92E-4E96437B1249}"/>
                    </a:ext>
                  </a:extLst>
                </p:cNvPr>
                <p:cNvSpPr>
                  <a:spLocks noChangeArrowheads="1"/>
                </p:cNvSpPr>
                <p:nvPr/>
              </p:nvSpPr>
              <p:spPr bwMode="auto">
                <a:xfrm>
                  <a:off x="11549063" y="2906713"/>
                  <a:ext cx="112713" cy="112713"/>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grpSp>
        </p:grpSp>
      </p:grpSp>
      <p:sp>
        <p:nvSpPr>
          <p:cNvPr id="36" name="Rectangle 56">
            <a:extLst>
              <a:ext uri="{FF2B5EF4-FFF2-40B4-BE49-F238E27FC236}">
                <a16:creationId xmlns:a16="http://schemas.microsoft.com/office/drawing/2014/main" id="{87FF40D8-D9B1-B635-05F2-5D4E6BDEB30C}"/>
              </a:ext>
            </a:extLst>
          </p:cNvPr>
          <p:cNvSpPr/>
          <p:nvPr/>
        </p:nvSpPr>
        <p:spPr>
          <a:xfrm>
            <a:off x="5607910" y="1066811"/>
            <a:ext cx="6584090" cy="2842542"/>
          </a:xfrm>
          <a:custGeom>
            <a:avLst/>
            <a:gdLst>
              <a:gd name="connsiteX0" fmla="*/ 0 w 5748337"/>
              <a:gd name="connsiteY0" fmla="*/ 0 h 2910855"/>
              <a:gd name="connsiteX1" fmla="*/ 5748337 w 5748337"/>
              <a:gd name="connsiteY1" fmla="*/ 0 h 2910855"/>
              <a:gd name="connsiteX2" fmla="*/ 5748337 w 5748337"/>
              <a:gd name="connsiteY2" fmla="*/ 2910855 h 2910855"/>
              <a:gd name="connsiteX3" fmla="*/ 0 w 5748337"/>
              <a:gd name="connsiteY3" fmla="*/ 2910855 h 2910855"/>
              <a:gd name="connsiteX4" fmla="*/ 0 w 5748337"/>
              <a:gd name="connsiteY4" fmla="*/ 0 h 2910855"/>
              <a:gd name="connsiteX0" fmla="*/ 0 w 5748337"/>
              <a:gd name="connsiteY0" fmla="*/ 0 h 2910855"/>
              <a:gd name="connsiteX1" fmla="*/ 5748337 w 5748337"/>
              <a:gd name="connsiteY1" fmla="*/ 0 h 2910855"/>
              <a:gd name="connsiteX2" fmla="*/ 5748337 w 5748337"/>
              <a:gd name="connsiteY2" fmla="*/ 2910855 h 2910855"/>
              <a:gd name="connsiteX3" fmla="*/ 357187 w 5748337"/>
              <a:gd name="connsiteY3" fmla="*/ 2053605 h 2910855"/>
              <a:gd name="connsiteX4" fmla="*/ 0 w 5748337"/>
              <a:gd name="connsiteY4" fmla="*/ 0 h 2910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8337" h="2910855">
                <a:moveTo>
                  <a:pt x="0" y="0"/>
                </a:moveTo>
                <a:lnTo>
                  <a:pt x="5748337" y="0"/>
                </a:lnTo>
                <a:lnTo>
                  <a:pt x="5748337" y="2910855"/>
                </a:lnTo>
                <a:lnTo>
                  <a:pt x="357187" y="2053605"/>
                </a:lnTo>
                <a:lnTo>
                  <a:pt x="0" y="0"/>
                </a:lnTo>
                <a:close/>
              </a:path>
            </a:pathLst>
          </a:custGeom>
          <a:solidFill>
            <a:schemeClr val="accent2">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endParaRPr lang="en-GB" dirty="0"/>
          </a:p>
        </p:txBody>
      </p:sp>
      <p:sp>
        <p:nvSpPr>
          <p:cNvPr id="37" name="Rectangle: Rounded Corners 36">
            <a:extLst>
              <a:ext uri="{FF2B5EF4-FFF2-40B4-BE49-F238E27FC236}">
                <a16:creationId xmlns:a16="http://schemas.microsoft.com/office/drawing/2014/main" id="{5B5700EF-2511-E37B-79B4-1274B74F8E27}"/>
              </a:ext>
            </a:extLst>
          </p:cNvPr>
          <p:cNvSpPr/>
          <p:nvPr/>
        </p:nvSpPr>
        <p:spPr>
          <a:xfrm>
            <a:off x="7320915" y="938095"/>
            <a:ext cx="3409430" cy="390192"/>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2060"/>
                </a:solidFill>
              </a:rPr>
              <a:t>Existing Solutions</a:t>
            </a:r>
          </a:p>
        </p:txBody>
      </p:sp>
      <p:grpSp>
        <p:nvGrpSpPr>
          <p:cNvPr id="54" name="Group 53">
            <a:extLst>
              <a:ext uri="{FF2B5EF4-FFF2-40B4-BE49-F238E27FC236}">
                <a16:creationId xmlns:a16="http://schemas.microsoft.com/office/drawing/2014/main" id="{5111BA0F-39CA-A31F-EA9E-C88CE8374CCB}"/>
              </a:ext>
            </a:extLst>
          </p:cNvPr>
          <p:cNvGrpSpPr/>
          <p:nvPr/>
        </p:nvGrpSpPr>
        <p:grpSpPr>
          <a:xfrm>
            <a:off x="5969327" y="2995679"/>
            <a:ext cx="6257889" cy="2842542"/>
            <a:chOff x="6300523" y="2833602"/>
            <a:chExt cx="5328616" cy="3209262"/>
          </a:xfrm>
        </p:grpSpPr>
        <p:sp>
          <p:nvSpPr>
            <p:cNvPr id="38" name="Oval 37">
              <a:extLst>
                <a:ext uri="{FF2B5EF4-FFF2-40B4-BE49-F238E27FC236}">
                  <a16:creationId xmlns:a16="http://schemas.microsoft.com/office/drawing/2014/main" id="{D72AAD66-1ABA-9B99-A1A3-5F8EA3B792D2}"/>
                </a:ext>
              </a:extLst>
            </p:cNvPr>
            <p:cNvSpPr/>
            <p:nvPr/>
          </p:nvSpPr>
          <p:spPr>
            <a:xfrm>
              <a:off x="10196513" y="3015772"/>
              <a:ext cx="182880" cy="182880"/>
            </a:xfrm>
            <a:prstGeom prst="ellipse">
              <a:avLst/>
            </a:prstGeom>
            <a:solidFill>
              <a:schemeClr val="bg1"/>
            </a:solidFill>
            <a:ln w="28575">
              <a:solidFill>
                <a:srgbClr val="00A3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Rounded Corners 38">
              <a:extLst>
                <a:ext uri="{FF2B5EF4-FFF2-40B4-BE49-F238E27FC236}">
                  <a16:creationId xmlns:a16="http://schemas.microsoft.com/office/drawing/2014/main" id="{83DDE38E-CF13-1262-FF99-8465065DB44A}"/>
                </a:ext>
              </a:extLst>
            </p:cNvPr>
            <p:cNvSpPr/>
            <p:nvPr/>
          </p:nvSpPr>
          <p:spPr>
            <a:xfrm>
              <a:off x="6331758" y="3613900"/>
              <a:ext cx="5042913" cy="2428964"/>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t"/>
            <a:lstStyle/>
            <a:p>
              <a:endParaRPr lang="en-GB" sz="1400" dirty="0"/>
            </a:p>
          </p:txBody>
        </p:sp>
        <p:grpSp>
          <p:nvGrpSpPr>
            <p:cNvPr id="40" name="Group 39">
              <a:extLst>
                <a:ext uri="{FF2B5EF4-FFF2-40B4-BE49-F238E27FC236}">
                  <a16:creationId xmlns:a16="http://schemas.microsoft.com/office/drawing/2014/main" id="{8A631781-E232-2262-8A25-2B510B5A7262}"/>
                </a:ext>
              </a:extLst>
            </p:cNvPr>
            <p:cNvGrpSpPr/>
            <p:nvPr/>
          </p:nvGrpSpPr>
          <p:grpSpPr>
            <a:xfrm>
              <a:off x="7114976" y="2833602"/>
              <a:ext cx="411877" cy="811739"/>
              <a:chOff x="7114976" y="2934205"/>
              <a:chExt cx="411877" cy="964773"/>
            </a:xfrm>
          </p:grpSpPr>
          <p:sp>
            <p:nvSpPr>
              <p:cNvPr id="41" name="Oval 40">
                <a:extLst>
                  <a:ext uri="{FF2B5EF4-FFF2-40B4-BE49-F238E27FC236}">
                    <a16:creationId xmlns:a16="http://schemas.microsoft.com/office/drawing/2014/main" id="{14D72D2B-9619-4071-2A45-CD3C5D5986F9}"/>
                  </a:ext>
                </a:extLst>
              </p:cNvPr>
              <p:cNvSpPr/>
              <p:nvPr/>
            </p:nvSpPr>
            <p:spPr>
              <a:xfrm>
                <a:off x="7229475" y="2934205"/>
                <a:ext cx="182880" cy="182880"/>
              </a:xfrm>
              <a:prstGeom prst="ellipse">
                <a:avLst/>
              </a:prstGeom>
              <a:solidFill>
                <a:schemeClr val="bg1"/>
              </a:solidFill>
              <a:ln w="28575">
                <a:solidFill>
                  <a:srgbClr val="00A3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2" name="Picture 2" descr="Chain PNG Images, Gold, Silver Chains Free Download - Free ...">
                <a:extLst>
                  <a:ext uri="{FF2B5EF4-FFF2-40B4-BE49-F238E27FC236}">
                    <a16:creationId xmlns:a16="http://schemas.microsoft.com/office/drawing/2014/main" id="{5A8C52AD-1D01-CD0F-6F4D-7B8AC8608025}"/>
                  </a:ext>
                </a:extLst>
              </p:cNvPr>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6909037" y="3281161"/>
                <a:ext cx="823756" cy="411877"/>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AC36F7DD-0305-9928-05E1-31CB95325498}"/>
                  </a:ext>
                </a:extLst>
              </p:cNvPr>
              <p:cNvSpPr/>
              <p:nvPr/>
            </p:nvSpPr>
            <p:spPr>
              <a:xfrm>
                <a:off x="7323669" y="3101594"/>
                <a:ext cx="27432" cy="27432"/>
              </a:xfrm>
              <a:prstGeom prst="rect">
                <a:avLst/>
              </a:prstGeom>
              <a:solidFill>
                <a:srgbClr val="00A3A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a:extLst>
                  <a:ext uri="{FF2B5EF4-FFF2-40B4-BE49-F238E27FC236}">
                    <a16:creationId xmlns:a16="http://schemas.microsoft.com/office/drawing/2014/main" id="{8E3890DF-5B82-9480-0E18-B4178965BDDD}"/>
                  </a:ext>
                </a:extLst>
              </p:cNvPr>
              <p:cNvSpPr/>
              <p:nvPr/>
            </p:nvSpPr>
            <p:spPr>
              <a:xfrm>
                <a:off x="7326587" y="3849340"/>
                <a:ext cx="27432" cy="36576"/>
              </a:xfrm>
              <a:prstGeom prst="rect">
                <a:avLst/>
              </a:prstGeom>
              <a:solidFill>
                <a:srgbClr val="00A3A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5" name="Group 44">
              <a:extLst>
                <a:ext uri="{FF2B5EF4-FFF2-40B4-BE49-F238E27FC236}">
                  <a16:creationId xmlns:a16="http://schemas.microsoft.com/office/drawing/2014/main" id="{9B532921-8042-214D-9043-6BF28F767406}"/>
                </a:ext>
              </a:extLst>
            </p:cNvPr>
            <p:cNvGrpSpPr/>
            <p:nvPr/>
          </p:nvGrpSpPr>
          <p:grpSpPr>
            <a:xfrm>
              <a:off x="10082015" y="3175363"/>
              <a:ext cx="411877" cy="469978"/>
              <a:chOff x="7114977" y="3430356"/>
              <a:chExt cx="411877" cy="468622"/>
            </a:xfrm>
          </p:grpSpPr>
          <p:pic>
            <p:nvPicPr>
              <p:cNvPr id="46" name="Picture 2" descr="Chain PNG Images, Gold, Silver Chains Free Download - Free ...">
                <a:extLst>
                  <a:ext uri="{FF2B5EF4-FFF2-40B4-BE49-F238E27FC236}">
                    <a16:creationId xmlns:a16="http://schemas.microsoft.com/office/drawing/2014/main" id="{492D6F2A-422D-62B6-3A6E-985AB98319F5}"/>
                  </a:ext>
                </a:extLst>
              </p:cNvPr>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7086605" y="3458728"/>
                <a:ext cx="468622" cy="411877"/>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a:extLst>
                  <a:ext uri="{FF2B5EF4-FFF2-40B4-BE49-F238E27FC236}">
                    <a16:creationId xmlns:a16="http://schemas.microsoft.com/office/drawing/2014/main" id="{05243E03-C30B-7255-02B8-6F228B2647CA}"/>
                  </a:ext>
                </a:extLst>
              </p:cNvPr>
              <p:cNvSpPr/>
              <p:nvPr/>
            </p:nvSpPr>
            <p:spPr>
              <a:xfrm>
                <a:off x="7326423" y="3439732"/>
                <a:ext cx="27432" cy="27432"/>
              </a:xfrm>
              <a:prstGeom prst="rect">
                <a:avLst/>
              </a:prstGeom>
              <a:solidFill>
                <a:srgbClr val="00A3A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a:extLst>
                  <a:ext uri="{FF2B5EF4-FFF2-40B4-BE49-F238E27FC236}">
                    <a16:creationId xmlns:a16="http://schemas.microsoft.com/office/drawing/2014/main" id="{A5912ABC-BD06-69ED-5276-5FF7F665F90A}"/>
                  </a:ext>
                </a:extLst>
              </p:cNvPr>
              <p:cNvSpPr/>
              <p:nvPr/>
            </p:nvSpPr>
            <p:spPr>
              <a:xfrm>
                <a:off x="7326587" y="3849340"/>
                <a:ext cx="27432" cy="36576"/>
              </a:xfrm>
              <a:prstGeom prst="rect">
                <a:avLst/>
              </a:prstGeom>
              <a:solidFill>
                <a:srgbClr val="00A3A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9" name="Rectangle 48">
              <a:extLst>
                <a:ext uri="{FF2B5EF4-FFF2-40B4-BE49-F238E27FC236}">
                  <a16:creationId xmlns:a16="http://schemas.microsoft.com/office/drawing/2014/main" id="{97A0F895-C5BE-53EA-4DA3-4F54AFC888A7}"/>
                </a:ext>
              </a:extLst>
            </p:cNvPr>
            <p:cNvSpPr/>
            <p:nvPr/>
          </p:nvSpPr>
          <p:spPr>
            <a:xfrm>
              <a:off x="7320914" y="3661304"/>
              <a:ext cx="3351654" cy="418362"/>
            </a:xfrm>
            <a:prstGeom prst="rect">
              <a:avLst/>
            </a:prstGeom>
          </p:spPr>
          <p:txBody>
            <a:bodyPr wrap="none">
              <a:spAutoFit/>
            </a:bodyPr>
            <a:lstStyle/>
            <a:p>
              <a:r>
                <a:rPr lang="en-US" b="1" dirty="0">
                  <a:solidFill>
                    <a:schemeClr val="bg1"/>
                  </a:solidFill>
                </a:rPr>
                <a:t>Short comes of Existing System</a:t>
              </a:r>
            </a:p>
          </p:txBody>
        </p:sp>
        <p:sp>
          <p:nvSpPr>
            <p:cNvPr id="51" name="TextBox 50">
              <a:extLst>
                <a:ext uri="{FF2B5EF4-FFF2-40B4-BE49-F238E27FC236}">
                  <a16:creationId xmlns:a16="http://schemas.microsoft.com/office/drawing/2014/main" id="{F51EFEAF-93D6-61EA-90DB-6B3737C25440}"/>
                </a:ext>
              </a:extLst>
            </p:cNvPr>
            <p:cNvSpPr txBox="1"/>
            <p:nvPr/>
          </p:nvSpPr>
          <p:spPr>
            <a:xfrm>
              <a:off x="6300523" y="4068996"/>
              <a:ext cx="5328616" cy="625470"/>
            </a:xfrm>
            <a:prstGeom prst="rect">
              <a:avLst/>
            </a:prstGeom>
            <a:noFill/>
          </p:spPr>
          <p:txBody>
            <a:bodyPr wrap="square" rtlCol="0">
              <a:spAutoFit/>
            </a:bodyPr>
            <a:lstStyle/>
            <a:p>
              <a:pPr marL="285750" indent="-285750">
                <a:buFont typeface="Arial" panose="020B0604020202020204" pitchFamily="34" charset="0"/>
                <a:buChar char="•"/>
              </a:pPr>
              <a:r>
                <a:rPr lang="en-US" sz="1500" b="1" dirty="0">
                  <a:solidFill>
                    <a:schemeClr val="bg2"/>
                  </a:solidFill>
                </a:rPr>
                <a:t>The beneficiaries do not get the promised amount in some cases.</a:t>
              </a:r>
            </a:p>
            <a:p>
              <a:pPr marL="285750" indent="-285750">
                <a:buFont typeface="Arial" panose="020B0604020202020204" pitchFamily="34" charset="0"/>
                <a:buChar char="•"/>
              </a:pPr>
              <a:r>
                <a:rPr lang="en-US" sz="1500" b="1" dirty="0">
                  <a:solidFill>
                    <a:schemeClr val="bg2"/>
                  </a:solidFill>
                </a:rPr>
                <a:t>The process is too long and requires a lot of paperwork and time.</a:t>
              </a:r>
            </a:p>
          </p:txBody>
        </p:sp>
      </p:grpSp>
      <p:grpSp>
        <p:nvGrpSpPr>
          <p:cNvPr id="59" name="Group 58">
            <a:extLst>
              <a:ext uri="{FF2B5EF4-FFF2-40B4-BE49-F238E27FC236}">
                <a16:creationId xmlns:a16="http://schemas.microsoft.com/office/drawing/2014/main" id="{70D080B7-D3F7-2415-CA77-D70768A12530}"/>
              </a:ext>
            </a:extLst>
          </p:cNvPr>
          <p:cNvGrpSpPr/>
          <p:nvPr/>
        </p:nvGrpSpPr>
        <p:grpSpPr>
          <a:xfrm>
            <a:off x="966532" y="3415357"/>
            <a:ext cx="3878214" cy="2197874"/>
            <a:chOff x="966437" y="3415357"/>
            <a:chExt cx="3901895" cy="2197874"/>
          </a:xfrm>
        </p:grpSpPr>
        <p:sp>
          <p:nvSpPr>
            <p:cNvPr id="56" name="Rectangle: Rounded Corners 55">
              <a:extLst>
                <a:ext uri="{FF2B5EF4-FFF2-40B4-BE49-F238E27FC236}">
                  <a16:creationId xmlns:a16="http://schemas.microsoft.com/office/drawing/2014/main" id="{54D59C5A-030A-D7F3-AE4B-53122F67D60F}"/>
                </a:ext>
              </a:extLst>
            </p:cNvPr>
            <p:cNvSpPr/>
            <p:nvPr/>
          </p:nvSpPr>
          <p:spPr>
            <a:xfrm>
              <a:off x="966437" y="5020545"/>
              <a:ext cx="3880572" cy="592686"/>
            </a:xfrm>
            <a:prstGeom prst="roundRect">
              <a:avLst/>
            </a:prstGeom>
            <a:solidFill>
              <a:schemeClr val="tx2">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b="1" dirty="0">
                <a:solidFill>
                  <a:srgbClr val="6D2077"/>
                </a:solidFill>
              </a:endParaRPr>
            </a:p>
          </p:txBody>
        </p:sp>
        <p:sp>
          <p:nvSpPr>
            <p:cNvPr id="57" name="Rectangle: Rounded Corners 56">
              <a:extLst>
                <a:ext uri="{FF2B5EF4-FFF2-40B4-BE49-F238E27FC236}">
                  <a16:creationId xmlns:a16="http://schemas.microsoft.com/office/drawing/2014/main" id="{A4B702F5-55C5-4906-446D-C1CC4482C106}"/>
                </a:ext>
              </a:extLst>
            </p:cNvPr>
            <p:cNvSpPr/>
            <p:nvPr/>
          </p:nvSpPr>
          <p:spPr>
            <a:xfrm>
              <a:off x="987760" y="4277483"/>
              <a:ext cx="3880572" cy="592686"/>
            </a:xfrm>
            <a:prstGeom prst="roundRect">
              <a:avLst/>
            </a:prstGeom>
            <a:solidFill>
              <a:schemeClr val="tx2">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b="1" dirty="0">
                <a:solidFill>
                  <a:srgbClr val="6D2077"/>
                </a:solidFill>
              </a:endParaRPr>
            </a:p>
          </p:txBody>
        </p:sp>
        <p:sp>
          <p:nvSpPr>
            <p:cNvPr id="58" name="Rectangle: Rounded Corners 57">
              <a:extLst>
                <a:ext uri="{FF2B5EF4-FFF2-40B4-BE49-F238E27FC236}">
                  <a16:creationId xmlns:a16="http://schemas.microsoft.com/office/drawing/2014/main" id="{A91A6A3C-13F6-EECE-F1FC-53F4BDD4A871}"/>
                </a:ext>
              </a:extLst>
            </p:cNvPr>
            <p:cNvSpPr/>
            <p:nvPr/>
          </p:nvSpPr>
          <p:spPr>
            <a:xfrm>
              <a:off x="987760" y="3415357"/>
              <a:ext cx="3880572" cy="592686"/>
            </a:xfrm>
            <a:prstGeom prst="roundRect">
              <a:avLst/>
            </a:prstGeom>
            <a:solidFill>
              <a:schemeClr val="tx2">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6D2077"/>
                  </a:solidFill>
                </a:rPr>
                <a:t>India Today Expose: Skill India initiative weaves more scams than success stories.</a:t>
              </a:r>
            </a:p>
            <a:p>
              <a:r>
                <a:rPr lang="en-US" sz="1200" b="1" dirty="0">
                  <a:solidFill>
                    <a:srgbClr val="6D2077"/>
                  </a:solidFill>
                </a:rPr>
                <a:t>(Source: </a:t>
              </a:r>
              <a:r>
                <a:rPr lang="en-US" sz="1200" b="1" dirty="0">
                  <a:solidFill>
                    <a:srgbClr val="6D2077"/>
                  </a:solidFill>
                  <a:hlinkClick r:id="rId4"/>
                </a:rPr>
                <a:t>Click</a:t>
              </a:r>
              <a:r>
                <a:rPr lang="en-US" sz="1200" b="1" dirty="0">
                  <a:solidFill>
                    <a:srgbClr val="6D2077"/>
                  </a:solidFill>
                </a:rPr>
                <a:t>)</a:t>
              </a:r>
            </a:p>
          </p:txBody>
        </p:sp>
      </p:grpSp>
      <p:sp>
        <p:nvSpPr>
          <p:cNvPr id="60" name="Title 1">
            <a:extLst>
              <a:ext uri="{FF2B5EF4-FFF2-40B4-BE49-F238E27FC236}">
                <a16:creationId xmlns:a16="http://schemas.microsoft.com/office/drawing/2014/main" id="{6A061E79-61B5-F7E5-E29C-21183E7D6C42}"/>
              </a:ext>
            </a:extLst>
          </p:cNvPr>
          <p:cNvSpPr txBox="1">
            <a:spLocks/>
          </p:cNvSpPr>
          <p:nvPr/>
        </p:nvSpPr>
        <p:spPr>
          <a:xfrm>
            <a:off x="838200" y="18670"/>
            <a:ext cx="10515600" cy="734804"/>
          </a:xfrm>
          <a:prstGeom prst="rect">
            <a:avLst/>
          </a:prstGeom>
        </p:spPr>
        <p:txBody>
          <a:bodyPr vert="horz" lIns="91440" tIns="45720" rIns="91440" bIns="45720" rtlCol="0" anchor="b">
            <a:normAutofit fontScale="4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Government </a:t>
            </a:r>
            <a:r>
              <a:rPr lang="en-US" dirty="0" err="1"/>
              <a:t>Transfering</a:t>
            </a:r>
            <a:r>
              <a:rPr lang="en-US" dirty="0"/>
              <a:t> Funds Over Blockchain(As-Is Process)</a:t>
            </a:r>
            <a:endParaRPr lang="en-GB" dirty="0"/>
          </a:p>
        </p:txBody>
      </p:sp>
      <p:cxnSp>
        <p:nvCxnSpPr>
          <p:cNvPr id="3" name="Straight Connector 2">
            <a:extLst>
              <a:ext uri="{FF2B5EF4-FFF2-40B4-BE49-F238E27FC236}">
                <a16:creationId xmlns:a16="http://schemas.microsoft.com/office/drawing/2014/main" id="{B4D9AE69-636A-17A2-51B8-BA6DF1A7C304}"/>
              </a:ext>
            </a:extLst>
          </p:cNvPr>
          <p:cNvCxnSpPr>
            <a:cxnSpLocks/>
          </p:cNvCxnSpPr>
          <p:nvPr/>
        </p:nvCxnSpPr>
        <p:spPr>
          <a:xfrm flipV="1">
            <a:off x="0" y="791442"/>
            <a:ext cx="12192000" cy="53396"/>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31906F0-7872-D707-8638-E5D77B899AF4}"/>
              </a:ext>
            </a:extLst>
          </p:cNvPr>
          <p:cNvSpPr txBox="1"/>
          <p:nvPr/>
        </p:nvSpPr>
        <p:spPr>
          <a:xfrm>
            <a:off x="6096000" y="1430883"/>
            <a:ext cx="6000206" cy="954107"/>
          </a:xfrm>
          <a:prstGeom prst="rect">
            <a:avLst/>
          </a:prstGeom>
          <a:noFill/>
        </p:spPr>
        <p:txBody>
          <a:bodyPr wrap="square" rtlCol="0">
            <a:spAutoFit/>
          </a:bodyPr>
          <a:lstStyle/>
          <a:p>
            <a:pPr marL="285750" indent="-285750">
              <a:buFont typeface="Wingdings" panose="05000000000000000000" pitchFamily="2" charset="2"/>
              <a:buChar char="Ø"/>
            </a:pPr>
            <a:r>
              <a:rPr lang="en-US" sz="1400" dirty="0">
                <a:solidFill>
                  <a:schemeClr val="bg1"/>
                </a:solidFill>
              </a:rPr>
              <a:t>Currently, funds are transferred from a central government or state government to the responsible welfare departments of the state and welfare department has the responsibility to distribute the amount to the beneficiaries and victims they have listed. </a:t>
            </a:r>
          </a:p>
        </p:txBody>
      </p:sp>
      <p:sp>
        <p:nvSpPr>
          <p:cNvPr id="5" name="TextBox 4">
            <a:extLst>
              <a:ext uri="{FF2B5EF4-FFF2-40B4-BE49-F238E27FC236}">
                <a16:creationId xmlns:a16="http://schemas.microsoft.com/office/drawing/2014/main" id="{34F51501-F90C-9655-2153-29B406C026B3}"/>
              </a:ext>
            </a:extLst>
          </p:cNvPr>
          <p:cNvSpPr txBox="1"/>
          <p:nvPr/>
        </p:nvSpPr>
        <p:spPr>
          <a:xfrm>
            <a:off x="1000400" y="4251065"/>
            <a:ext cx="3761109" cy="646331"/>
          </a:xfrm>
          <a:prstGeom prst="rect">
            <a:avLst/>
          </a:prstGeom>
          <a:noFill/>
        </p:spPr>
        <p:txBody>
          <a:bodyPr wrap="square">
            <a:spAutoFit/>
          </a:bodyPr>
          <a:lstStyle/>
          <a:p>
            <a:r>
              <a:rPr lang="en-US" sz="1200" b="1" dirty="0">
                <a:solidFill>
                  <a:srgbClr val="6D2077"/>
                </a:solidFill>
              </a:rPr>
              <a:t>Tamil Nadu farmers get Rs 5, Rs 10 as compensation for crop loss.</a:t>
            </a:r>
          </a:p>
          <a:p>
            <a:r>
              <a:rPr lang="en-US" sz="1200" b="1" dirty="0">
                <a:solidFill>
                  <a:srgbClr val="6D2077"/>
                </a:solidFill>
              </a:rPr>
              <a:t>(Source: </a:t>
            </a:r>
            <a:r>
              <a:rPr lang="en-US" sz="1200" b="1" dirty="0">
                <a:solidFill>
                  <a:srgbClr val="6D2077"/>
                </a:solidFill>
                <a:hlinkClick r:id="rId5"/>
              </a:rPr>
              <a:t>Click</a:t>
            </a:r>
            <a:r>
              <a:rPr lang="en-US" sz="1200" b="1" dirty="0">
                <a:solidFill>
                  <a:srgbClr val="6D2077"/>
                </a:solidFill>
              </a:rPr>
              <a:t> )</a:t>
            </a:r>
          </a:p>
        </p:txBody>
      </p:sp>
      <p:sp>
        <p:nvSpPr>
          <p:cNvPr id="15" name="TextBox 14">
            <a:extLst>
              <a:ext uri="{FF2B5EF4-FFF2-40B4-BE49-F238E27FC236}">
                <a16:creationId xmlns:a16="http://schemas.microsoft.com/office/drawing/2014/main" id="{EF4B6A75-C187-2FCE-48F0-CC0F309AE673}"/>
              </a:ext>
            </a:extLst>
          </p:cNvPr>
          <p:cNvSpPr txBox="1"/>
          <p:nvPr/>
        </p:nvSpPr>
        <p:spPr>
          <a:xfrm>
            <a:off x="1053663" y="5056944"/>
            <a:ext cx="6113416" cy="461665"/>
          </a:xfrm>
          <a:prstGeom prst="rect">
            <a:avLst/>
          </a:prstGeom>
          <a:noFill/>
        </p:spPr>
        <p:txBody>
          <a:bodyPr wrap="square">
            <a:spAutoFit/>
          </a:bodyPr>
          <a:lstStyle/>
          <a:p>
            <a:r>
              <a:rPr lang="en-US" sz="1200" b="1" dirty="0">
                <a:solidFill>
                  <a:srgbClr val="6D2077"/>
                </a:solidFill>
              </a:rPr>
              <a:t>Adarsh Housing Society scam.</a:t>
            </a:r>
          </a:p>
          <a:p>
            <a:r>
              <a:rPr lang="en-US" sz="1200" b="1" dirty="0">
                <a:solidFill>
                  <a:srgbClr val="6D2077"/>
                </a:solidFill>
              </a:rPr>
              <a:t>(Source: </a:t>
            </a:r>
            <a:r>
              <a:rPr lang="en-US" sz="1200" b="1" dirty="0">
                <a:solidFill>
                  <a:srgbClr val="6D2077"/>
                </a:solidFill>
                <a:hlinkClick r:id="rId6"/>
              </a:rPr>
              <a:t>Click</a:t>
            </a:r>
            <a:r>
              <a:rPr lang="en-US" sz="1200" b="1" dirty="0">
                <a:solidFill>
                  <a:srgbClr val="6D2077"/>
                </a:solidFill>
              </a:rPr>
              <a:t> )</a:t>
            </a:r>
          </a:p>
        </p:txBody>
      </p:sp>
    </p:spTree>
    <p:extLst>
      <p:ext uri="{BB962C8B-B14F-4D97-AF65-F5344CB8AC3E}">
        <p14:creationId xmlns:p14="http://schemas.microsoft.com/office/powerpoint/2010/main" val="462334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6">
            <a:extLst>
              <a:ext uri="{FF2B5EF4-FFF2-40B4-BE49-F238E27FC236}">
                <a16:creationId xmlns:a16="http://schemas.microsoft.com/office/drawing/2014/main" id="{572D588F-2860-B669-D068-4F6CF7205062}"/>
              </a:ext>
            </a:extLst>
          </p:cNvPr>
          <p:cNvSpPr/>
          <p:nvPr/>
        </p:nvSpPr>
        <p:spPr>
          <a:xfrm flipH="1">
            <a:off x="-22217" y="1215573"/>
            <a:ext cx="6677026" cy="2539010"/>
          </a:xfrm>
          <a:custGeom>
            <a:avLst/>
            <a:gdLst>
              <a:gd name="connsiteX0" fmla="*/ 0 w 5748337"/>
              <a:gd name="connsiteY0" fmla="*/ 0 h 2910855"/>
              <a:gd name="connsiteX1" fmla="*/ 5748337 w 5748337"/>
              <a:gd name="connsiteY1" fmla="*/ 0 h 2910855"/>
              <a:gd name="connsiteX2" fmla="*/ 5748337 w 5748337"/>
              <a:gd name="connsiteY2" fmla="*/ 2910855 h 2910855"/>
              <a:gd name="connsiteX3" fmla="*/ 0 w 5748337"/>
              <a:gd name="connsiteY3" fmla="*/ 2910855 h 2910855"/>
              <a:gd name="connsiteX4" fmla="*/ 0 w 5748337"/>
              <a:gd name="connsiteY4" fmla="*/ 0 h 2910855"/>
              <a:gd name="connsiteX0" fmla="*/ 0 w 5748337"/>
              <a:gd name="connsiteY0" fmla="*/ 0 h 2910855"/>
              <a:gd name="connsiteX1" fmla="*/ 5748337 w 5748337"/>
              <a:gd name="connsiteY1" fmla="*/ 0 h 2910855"/>
              <a:gd name="connsiteX2" fmla="*/ 5748337 w 5748337"/>
              <a:gd name="connsiteY2" fmla="*/ 2910855 h 2910855"/>
              <a:gd name="connsiteX3" fmla="*/ 357187 w 5748337"/>
              <a:gd name="connsiteY3" fmla="*/ 2053605 h 2910855"/>
              <a:gd name="connsiteX4" fmla="*/ 0 w 5748337"/>
              <a:gd name="connsiteY4" fmla="*/ 0 h 2910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8337" h="2910855">
                <a:moveTo>
                  <a:pt x="0" y="0"/>
                </a:moveTo>
                <a:lnTo>
                  <a:pt x="5748337" y="0"/>
                </a:lnTo>
                <a:lnTo>
                  <a:pt x="5748337" y="2910855"/>
                </a:lnTo>
                <a:lnTo>
                  <a:pt x="357187" y="2053605"/>
                </a:lnTo>
                <a:lnTo>
                  <a:pt x="0" y="0"/>
                </a:lnTo>
                <a:close/>
              </a:path>
            </a:pathLst>
          </a:custGeom>
          <a:solidFill>
            <a:srgbClr val="00206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Univers for KPMG" panose="020B0603020202020204" pitchFamily="34" charset="0"/>
            </a:endParaRPr>
          </a:p>
        </p:txBody>
      </p:sp>
      <p:sp>
        <p:nvSpPr>
          <p:cNvPr id="5" name="Title 1">
            <a:extLst>
              <a:ext uri="{FF2B5EF4-FFF2-40B4-BE49-F238E27FC236}">
                <a16:creationId xmlns:a16="http://schemas.microsoft.com/office/drawing/2014/main" id="{DB92A878-DAD3-3679-B8C7-BFAEC9C44129}"/>
              </a:ext>
            </a:extLst>
          </p:cNvPr>
          <p:cNvSpPr>
            <a:spLocks noGrp="1"/>
          </p:cNvSpPr>
          <p:nvPr>
            <p:ph type="title"/>
          </p:nvPr>
        </p:nvSpPr>
        <p:spPr>
          <a:xfrm>
            <a:off x="838200" y="11050"/>
            <a:ext cx="10515600" cy="734804"/>
          </a:xfrm>
        </p:spPr>
        <p:txBody>
          <a:bodyPr/>
          <a:lstStyle/>
          <a:p>
            <a:r>
              <a:rPr lang="en-US" dirty="0"/>
              <a:t>Solution Statement(To Be)</a:t>
            </a:r>
            <a:endParaRPr lang="en-GB" dirty="0"/>
          </a:p>
        </p:txBody>
      </p:sp>
      <p:sp>
        <p:nvSpPr>
          <p:cNvPr id="6" name="Rectangle: Rounded Corners 5">
            <a:extLst>
              <a:ext uri="{FF2B5EF4-FFF2-40B4-BE49-F238E27FC236}">
                <a16:creationId xmlns:a16="http://schemas.microsoft.com/office/drawing/2014/main" id="{C2F53401-5FB6-F835-B1BC-079C8DEDF3E2}"/>
              </a:ext>
            </a:extLst>
          </p:cNvPr>
          <p:cNvSpPr/>
          <p:nvPr/>
        </p:nvSpPr>
        <p:spPr>
          <a:xfrm>
            <a:off x="1170203" y="1036218"/>
            <a:ext cx="3409430" cy="39019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2060"/>
                </a:solidFill>
                <a:latin typeface="Univers for KPMG" panose="020B0603020202020204" pitchFamily="34" charset="0"/>
              </a:rPr>
              <a:t>Proposed Solution</a:t>
            </a:r>
          </a:p>
        </p:txBody>
      </p:sp>
      <p:sp>
        <p:nvSpPr>
          <p:cNvPr id="7" name="TextBox 6">
            <a:extLst>
              <a:ext uri="{FF2B5EF4-FFF2-40B4-BE49-F238E27FC236}">
                <a16:creationId xmlns:a16="http://schemas.microsoft.com/office/drawing/2014/main" id="{FE296FFF-1D86-30CD-1302-1BC808445263}"/>
              </a:ext>
            </a:extLst>
          </p:cNvPr>
          <p:cNvSpPr txBox="1"/>
          <p:nvPr/>
        </p:nvSpPr>
        <p:spPr>
          <a:xfrm>
            <a:off x="-99678" y="1713444"/>
            <a:ext cx="6295097" cy="1261884"/>
          </a:xfrm>
          <a:prstGeom prst="rect">
            <a:avLst/>
          </a:prstGeom>
          <a:noFill/>
          <a:ln>
            <a:noFill/>
            <a:prstDash val="dash"/>
          </a:ln>
        </p:spPr>
        <p:txBody>
          <a:bodyPr wrap="square" lIns="182880" tIns="91440" rIns="182880" bIns="91440" rtlCol="0" anchor="ctr">
            <a:spAutoFit/>
          </a:bodyPr>
          <a:lstStyle/>
          <a:p>
            <a:pPr marL="171450" lvl="0" indent="-171450" algn="just">
              <a:buFont typeface="Wingdings" panose="05000000000000000000" pitchFamily="2" charset="2"/>
              <a:buChar char="v"/>
              <a:defRPr/>
            </a:pPr>
            <a:r>
              <a:rPr lang="en-US" sz="1400" b="1" dirty="0">
                <a:solidFill>
                  <a:schemeClr val="bg2"/>
                </a:solidFill>
                <a:latin typeface="Univers for KPMG" panose="020B0603020202020204" pitchFamily="34" charset="0"/>
              </a:rPr>
              <a:t> Building a digitized record-keeping of funds over Blockchain, which will allow the government to easily transfer the funds directly to the beneficiaries and cutting down the risk of the middle man. This will allow keeping a record of issued and spending of funds at every stage; with their consent transactions are recorded on a distributed ledger</a:t>
            </a:r>
          </a:p>
        </p:txBody>
      </p:sp>
      <p:sp>
        <p:nvSpPr>
          <p:cNvPr id="8" name="Rectangle 7">
            <a:extLst>
              <a:ext uri="{FF2B5EF4-FFF2-40B4-BE49-F238E27FC236}">
                <a16:creationId xmlns:a16="http://schemas.microsoft.com/office/drawing/2014/main" id="{5E076E16-0D1C-CA8D-10A3-FC9117EDC39D}"/>
              </a:ext>
            </a:extLst>
          </p:cNvPr>
          <p:cNvSpPr/>
          <p:nvPr/>
        </p:nvSpPr>
        <p:spPr>
          <a:xfrm>
            <a:off x="8207272" y="1727723"/>
            <a:ext cx="3984728" cy="504972"/>
          </a:xfrm>
          <a:prstGeom prst="rect">
            <a:avLst/>
          </a:prstGeom>
          <a:noFill/>
          <a:ln w="12700" cap="flat" cmpd="sng" algn="ctr">
            <a:noFill/>
            <a:prstDash val="solid"/>
            <a:miter lim="800000"/>
          </a:ln>
          <a:effectLst/>
        </p:spPr>
        <p:txBody>
          <a:bodyPr lIns="54610" tIns="54610" rIns="54610" bIns="54610" rtlCol="0" anchor="ctr"/>
          <a:lstStyle/>
          <a:p>
            <a:pPr lvl="0" indent="-219456">
              <a:spcAft>
                <a:spcPts val="300"/>
              </a:spcAft>
              <a:defRPr/>
            </a:pPr>
            <a:r>
              <a:rPr lang="en-US" sz="1500" b="1" kern="0" dirty="0">
                <a:solidFill>
                  <a:srgbClr val="6D2077"/>
                </a:solidFill>
                <a:latin typeface="Univers for KPMG" panose="020B0603020202020204" pitchFamily="34" charset="0"/>
                <a:cs typeface="Arial" panose="020B0604020202020204" pitchFamily="34" charset="0"/>
              </a:rPr>
              <a:t>The process will take less time.</a:t>
            </a:r>
            <a:endParaRPr lang="en-US" sz="1500" kern="0" dirty="0">
              <a:solidFill>
                <a:srgbClr val="6D2077"/>
              </a:solidFill>
              <a:latin typeface="Univers for KPMG" panose="020B0603020202020204" pitchFamily="34" charset="0"/>
              <a:cs typeface="Arial" panose="020B0604020202020204" pitchFamily="34" charset="0"/>
            </a:endParaRPr>
          </a:p>
        </p:txBody>
      </p:sp>
      <p:grpSp>
        <p:nvGrpSpPr>
          <p:cNvPr id="12" name="Group 11">
            <a:extLst>
              <a:ext uri="{FF2B5EF4-FFF2-40B4-BE49-F238E27FC236}">
                <a16:creationId xmlns:a16="http://schemas.microsoft.com/office/drawing/2014/main" id="{16A50CB0-399A-E0A2-19E4-EBF9A58733C7}"/>
              </a:ext>
            </a:extLst>
          </p:cNvPr>
          <p:cNvGrpSpPr/>
          <p:nvPr/>
        </p:nvGrpSpPr>
        <p:grpSpPr>
          <a:xfrm>
            <a:off x="10503586" y="1708882"/>
            <a:ext cx="1688413" cy="3440236"/>
            <a:chOff x="10503586" y="1708882"/>
            <a:chExt cx="1688413" cy="3440236"/>
          </a:xfrm>
        </p:grpSpPr>
        <p:grpSp>
          <p:nvGrpSpPr>
            <p:cNvPr id="13" name="Group 12">
              <a:extLst>
                <a:ext uri="{FF2B5EF4-FFF2-40B4-BE49-F238E27FC236}">
                  <a16:creationId xmlns:a16="http://schemas.microsoft.com/office/drawing/2014/main" id="{C9FC96C3-04F4-0DB2-123A-65FDD3D785DC}"/>
                </a:ext>
              </a:extLst>
            </p:cNvPr>
            <p:cNvGrpSpPr/>
            <p:nvPr/>
          </p:nvGrpSpPr>
          <p:grpSpPr>
            <a:xfrm flipH="1">
              <a:off x="10503586" y="1708882"/>
              <a:ext cx="1688413" cy="3440236"/>
              <a:chOff x="9652001" y="1277177"/>
              <a:chExt cx="1688413" cy="3440236"/>
            </a:xfrm>
          </p:grpSpPr>
          <p:sp>
            <p:nvSpPr>
              <p:cNvPr id="25" name="Freeform 7">
                <a:extLst>
                  <a:ext uri="{FF2B5EF4-FFF2-40B4-BE49-F238E27FC236}">
                    <a16:creationId xmlns:a16="http://schemas.microsoft.com/office/drawing/2014/main" id="{779747E6-3A83-937E-D445-06A132EDA032}"/>
                  </a:ext>
                </a:extLst>
              </p:cNvPr>
              <p:cNvSpPr>
                <a:spLocks/>
              </p:cNvSpPr>
              <p:nvPr/>
            </p:nvSpPr>
            <p:spPr bwMode="auto">
              <a:xfrm>
                <a:off x="9652001" y="1432350"/>
                <a:ext cx="1178343" cy="3105853"/>
              </a:xfrm>
              <a:custGeom>
                <a:avLst/>
                <a:gdLst/>
                <a:ahLst/>
                <a:cxnLst>
                  <a:cxn ang="0">
                    <a:pos x="0" y="0"/>
                  </a:cxn>
                  <a:cxn ang="0">
                    <a:pos x="0" y="1089"/>
                  </a:cxn>
                  <a:cxn ang="0">
                    <a:pos x="544" y="544"/>
                  </a:cxn>
                  <a:cxn ang="0">
                    <a:pos x="0" y="0"/>
                  </a:cxn>
                </a:cxnLst>
                <a:rect l="0" t="0" r="r" b="b"/>
                <a:pathLst>
                  <a:path w="544" h="1089">
                    <a:moveTo>
                      <a:pt x="0" y="0"/>
                    </a:moveTo>
                    <a:cubicBezTo>
                      <a:pt x="0" y="1089"/>
                      <a:pt x="0" y="1089"/>
                      <a:pt x="0" y="1089"/>
                    </a:cubicBezTo>
                    <a:cubicBezTo>
                      <a:pt x="301" y="1089"/>
                      <a:pt x="544" y="845"/>
                      <a:pt x="544" y="544"/>
                    </a:cubicBezTo>
                    <a:cubicBezTo>
                      <a:pt x="544" y="244"/>
                      <a:pt x="301" y="0"/>
                      <a:pt x="0" y="0"/>
                    </a:cubicBezTo>
                    <a:close/>
                  </a:path>
                </a:pathLst>
              </a:custGeom>
              <a:gradFill flip="none" rotWithShape="1">
                <a:gsLst>
                  <a:gs pos="0">
                    <a:srgbClr val="6D2077">
                      <a:shade val="30000"/>
                      <a:satMod val="115000"/>
                    </a:srgbClr>
                  </a:gs>
                  <a:gs pos="50000">
                    <a:srgbClr val="6D2077">
                      <a:shade val="67500"/>
                      <a:satMod val="115000"/>
                    </a:srgbClr>
                  </a:gs>
                  <a:gs pos="100000">
                    <a:srgbClr val="6D2077">
                      <a:shade val="100000"/>
                      <a:satMod val="115000"/>
                    </a:srgbClr>
                  </a:gs>
                </a:gsLst>
                <a:lin ang="5400000" scaled="1"/>
                <a:tileRect/>
              </a:gradFill>
              <a:ln w="9525">
                <a:noFill/>
                <a:round/>
                <a:headEnd/>
                <a:tailEnd/>
              </a:ln>
            </p:spPr>
            <p:txBody>
              <a:bodyPr vert="horz" wrap="square" lIns="84406" tIns="42203" rIns="84406" bIns="42203"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300"/>
                  </a:spcAft>
                  <a:buClrTx/>
                  <a:buSzTx/>
                  <a:buFontTx/>
                  <a:buNone/>
                  <a:tabLst/>
                  <a:defRPr/>
                </a:pPr>
                <a:r>
                  <a:rPr kumimoji="0" lang="en-GB" sz="1600" b="1" i="0" u="none" strike="noStrike" kern="0" cap="none" spc="0" normalizeH="0" baseline="0" noProof="0" dirty="0">
                    <a:ln>
                      <a:noFill/>
                    </a:ln>
                    <a:solidFill>
                      <a:prstClr val="white"/>
                    </a:solidFill>
                    <a:effectLst/>
                    <a:uLnTx/>
                    <a:uFillTx/>
                    <a:latin typeface="Univers for KPMG" panose="020B0603020202020204" pitchFamily="34" charset="0"/>
                    <a:cs typeface="Arial" panose="020B0604020202020204" pitchFamily="34" charset="0"/>
                  </a:rPr>
                  <a:t>Benefits of Solution </a:t>
                </a:r>
              </a:p>
            </p:txBody>
          </p:sp>
          <p:sp>
            <p:nvSpPr>
              <p:cNvPr id="26" name="Freeform 6">
                <a:extLst>
                  <a:ext uri="{FF2B5EF4-FFF2-40B4-BE49-F238E27FC236}">
                    <a16:creationId xmlns:a16="http://schemas.microsoft.com/office/drawing/2014/main" id="{E53ED806-A744-7F80-257D-201C2C24511C}"/>
                  </a:ext>
                </a:extLst>
              </p:cNvPr>
              <p:cNvSpPr>
                <a:spLocks/>
              </p:cNvSpPr>
              <p:nvPr/>
            </p:nvSpPr>
            <p:spPr bwMode="auto">
              <a:xfrm>
                <a:off x="10294472" y="1277177"/>
                <a:ext cx="941547" cy="3440236"/>
              </a:xfrm>
              <a:custGeom>
                <a:avLst/>
                <a:gdLst/>
                <a:ahLst/>
                <a:cxnLst>
                  <a:cxn ang="0">
                    <a:pos x="2" y="1205"/>
                  </a:cxn>
                  <a:cxn ang="0">
                    <a:pos x="385" y="602"/>
                  </a:cxn>
                  <a:cxn ang="0">
                    <a:pos x="2" y="0"/>
                  </a:cxn>
                  <a:cxn ang="0">
                    <a:pos x="349" y="602"/>
                  </a:cxn>
                  <a:cxn ang="0">
                    <a:pos x="0" y="1206"/>
                  </a:cxn>
                </a:cxnLst>
                <a:rect l="0" t="0" r="r" b="b"/>
                <a:pathLst>
                  <a:path w="385" h="1206">
                    <a:moveTo>
                      <a:pt x="2" y="1205"/>
                    </a:moveTo>
                    <a:cubicBezTo>
                      <a:pt x="217" y="1104"/>
                      <a:pt x="385" y="860"/>
                      <a:pt x="385" y="602"/>
                    </a:cubicBezTo>
                    <a:cubicBezTo>
                      <a:pt x="385" y="345"/>
                      <a:pt x="217" y="101"/>
                      <a:pt x="2" y="0"/>
                    </a:cubicBezTo>
                    <a:cubicBezTo>
                      <a:pt x="210" y="120"/>
                      <a:pt x="349" y="345"/>
                      <a:pt x="349" y="602"/>
                    </a:cubicBezTo>
                    <a:cubicBezTo>
                      <a:pt x="349" y="861"/>
                      <a:pt x="209" y="1086"/>
                      <a:pt x="0" y="1206"/>
                    </a:cubicBezTo>
                  </a:path>
                </a:pathLst>
              </a:custGeom>
              <a:gradFill flip="none" rotWithShape="1">
                <a:gsLst>
                  <a:gs pos="0">
                    <a:srgbClr val="6D2077">
                      <a:lumMod val="40000"/>
                      <a:lumOff val="60000"/>
                      <a:shade val="30000"/>
                      <a:satMod val="115000"/>
                    </a:srgbClr>
                  </a:gs>
                  <a:gs pos="50000">
                    <a:srgbClr val="6D2077">
                      <a:lumMod val="40000"/>
                      <a:lumOff val="60000"/>
                      <a:shade val="67500"/>
                      <a:satMod val="115000"/>
                    </a:srgbClr>
                  </a:gs>
                  <a:gs pos="100000">
                    <a:srgbClr val="6D2077">
                      <a:lumMod val="40000"/>
                      <a:lumOff val="60000"/>
                      <a:shade val="100000"/>
                      <a:satMod val="115000"/>
                    </a:srgbClr>
                  </a:gs>
                </a:gsLst>
                <a:lin ang="10800000" scaled="1"/>
                <a:tileRect/>
              </a:gradFill>
              <a:ln w="9525">
                <a:noFill/>
                <a:round/>
                <a:headEnd/>
                <a:tailEnd/>
              </a:ln>
            </p:spPr>
            <p:txBody>
              <a:bodyPr vert="horz" wrap="square" lIns="84406" tIns="42203" rIns="84406" bIns="42203"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300"/>
                  </a:spcAft>
                  <a:buClrTx/>
                  <a:buSzTx/>
                  <a:buFontTx/>
                  <a:buNone/>
                  <a:tabLst/>
                  <a:defRPr/>
                </a:pPr>
                <a:endParaRPr kumimoji="0" lang="en-GB" sz="12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sp>
            <p:nvSpPr>
              <p:cNvPr id="27" name="Oval 26">
                <a:extLst>
                  <a:ext uri="{FF2B5EF4-FFF2-40B4-BE49-F238E27FC236}">
                    <a16:creationId xmlns:a16="http://schemas.microsoft.com/office/drawing/2014/main" id="{057DC7DF-736F-0B5A-A6E7-54FB9AE0F083}"/>
                  </a:ext>
                </a:extLst>
              </p:cNvPr>
              <p:cNvSpPr/>
              <p:nvPr/>
            </p:nvSpPr>
            <p:spPr>
              <a:xfrm>
                <a:off x="10834389" y="3485173"/>
                <a:ext cx="444645" cy="444645"/>
              </a:xfrm>
              <a:prstGeom prst="ellipse">
                <a:avLst/>
              </a:prstGeom>
              <a:solidFill>
                <a:srgbClr val="00A3A1">
                  <a:lumMod val="75000"/>
                </a:srgbClr>
              </a:solidFill>
              <a:ln w="12700" cap="flat" cmpd="sng" algn="ctr">
                <a:noFill/>
                <a:prstDash val="solid"/>
                <a:miter lim="800000"/>
              </a:ln>
              <a:effectLst/>
            </p:spPr>
            <p:txBody>
              <a:bodyPr wrap="square" lIns="0" tIns="0" rIns="0" bIns="0" rtlCol="0" anchor="ctr"/>
              <a:lstStyle/>
              <a:p>
                <a:pPr marL="0" marR="0" lvl="0" indent="0" algn="ctr" defTabSz="914400" eaLnBrk="1" fontAlgn="auto" latinLnBrk="0" hangingPunct="1">
                  <a:lnSpc>
                    <a:spcPct val="100000"/>
                  </a:lnSpc>
                  <a:spcBef>
                    <a:spcPts val="0"/>
                  </a:spcBef>
                  <a:spcAft>
                    <a:spcPts val="300"/>
                  </a:spcAft>
                  <a:buClrTx/>
                  <a:buSzTx/>
                  <a:buFontTx/>
                  <a:buNone/>
                  <a:tabLst/>
                  <a:defRPr/>
                </a:pPr>
                <a:endParaRPr kumimoji="0" lang="en-US" sz="800" b="1" i="0" u="none" strike="noStrike" kern="0" cap="none" spc="0" normalizeH="0" baseline="0" noProof="0">
                  <a:ln>
                    <a:noFill/>
                  </a:ln>
                  <a:solidFill>
                    <a:srgbClr val="FFFFFF"/>
                  </a:solidFill>
                  <a:effectLst/>
                  <a:uLnTx/>
                  <a:uFillTx/>
                  <a:latin typeface="Univers for KPMG" panose="020B0603020202020204" pitchFamily="34" charset="0"/>
                  <a:ea typeface="+mn-ea"/>
                  <a:cs typeface="Arial" panose="020B0604020202020204" pitchFamily="34" charset="0"/>
                </a:endParaRPr>
              </a:p>
            </p:txBody>
          </p:sp>
          <p:sp>
            <p:nvSpPr>
              <p:cNvPr id="28" name="Oval 27">
                <a:extLst>
                  <a:ext uri="{FF2B5EF4-FFF2-40B4-BE49-F238E27FC236}">
                    <a16:creationId xmlns:a16="http://schemas.microsoft.com/office/drawing/2014/main" id="{A1F88716-4C29-69EB-2471-C6FDBB20B58C}"/>
                  </a:ext>
                </a:extLst>
              </p:cNvPr>
              <p:cNvSpPr/>
              <p:nvPr/>
            </p:nvSpPr>
            <p:spPr>
              <a:xfrm>
                <a:off x="10895769" y="2462336"/>
                <a:ext cx="444645" cy="444645"/>
              </a:xfrm>
              <a:prstGeom prst="ellipse">
                <a:avLst/>
              </a:prstGeom>
              <a:solidFill>
                <a:srgbClr val="005EB8">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30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Univers for KPMG" panose="020B0603020202020204" pitchFamily="34" charset="0"/>
                  <a:ea typeface="+mn-ea"/>
                  <a:cs typeface="Arial" panose="020B0604020202020204" pitchFamily="34" charset="0"/>
                </a:endParaRPr>
              </a:p>
            </p:txBody>
          </p:sp>
          <p:sp>
            <p:nvSpPr>
              <p:cNvPr id="29" name="Oval 28">
                <a:extLst>
                  <a:ext uri="{FF2B5EF4-FFF2-40B4-BE49-F238E27FC236}">
                    <a16:creationId xmlns:a16="http://schemas.microsoft.com/office/drawing/2014/main" id="{CBB628C0-0DAA-86F6-2176-C2560ECE6F56}"/>
                  </a:ext>
                </a:extLst>
              </p:cNvPr>
              <p:cNvSpPr/>
              <p:nvPr/>
            </p:nvSpPr>
            <p:spPr>
              <a:xfrm>
                <a:off x="10472530" y="1363395"/>
                <a:ext cx="444645" cy="444645"/>
              </a:xfrm>
              <a:prstGeom prst="ellipse">
                <a:avLst/>
              </a:prstGeom>
              <a:solidFill>
                <a:srgbClr val="6D207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30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Univers for KPMG" panose="020B0603020202020204" pitchFamily="34" charset="0"/>
                  <a:ea typeface="+mn-ea"/>
                  <a:cs typeface="Arial" panose="020B0604020202020204" pitchFamily="34" charset="0"/>
                </a:endParaRPr>
              </a:p>
            </p:txBody>
          </p:sp>
          <p:sp>
            <p:nvSpPr>
              <p:cNvPr id="30" name="Oval 29">
                <a:extLst>
                  <a:ext uri="{FF2B5EF4-FFF2-40B4-BE49-F238E27FC236}">
                    <a16:creationId xmlns:a16="http://schemas.microsoft.com/office/drawing/2014/main" id="{B4B66661-DE90-B09C-201C-CE91E04B5B23}"/>
                  </a:ext>
                </a:extLst>
              </p:cNvPr>
              <p:cNvSpPr/>
              <p:nvPr/>
            </p:nvSpPr>
            <p:spPr>
              <a:xfrm>
                <a:off x="10389744" y="4248731"/>
                <a:ext cx="444645" cy="444645"/>
              </a:xfrm>
              <a:prstGeom prst="ellipse">
                <a:avLst/>
              </a:prstGeom>
              <a:solidFill>
                <a:srgbClr val="00338D">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30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Univers for KPMG" panose="020B0603020202020204" pitchFamily="34" charset="0"/>
                  <a:ea typeface="+mn-ea"/>
                  <a:cs typeface="Arial" panose="020B0604020202020204" pitchFamily="34" charset="0"/>
                </a:endParaRPr>
              </a:p>
            </p:txBody>
          </p:sp>
        </p:grpSp>
        <p:sp>
          <p:nvSpPr>
            <p:cNvPr id="14" name="Freeform 69">
              <a:extLst>
                <a:ext uri="{FF2B5EF4-FFF2-40B4-BE49-F238E27FC236}">
                  <a16:creationId xmlns:a16="http://schemas.microsoft.com/office/drawing/2014/main" id="{8CB469FB-751F-A1E6-8063-E27378229CCD}"/>
                </a:ext>
              </a:extLst>
            </p:cNvPr>
            <p:cNvSpPr>
              <a:spLocks noEditPoints="1"/>
            </p:cNvSpPr>
            <p:nvPr/>
          </p:nvSpPr>
          <p:spPr bwMode="auto">
            <a:xfrm>
              <a:off x="11029715" y="4771612"/>
              <a:ext cx="407222" cy="233002"/>
            </a:xfrm>
            <a:custGeom>
              <a:avLst/>
              <a:gdLst>
                <a:gd name="T0" fmla="*/ 63 w 1268"/>
                <a:gd name="T1" fmla="*/ 759 h 866"/>
                <a:gd name="T2" fmla="*/ 2 w 1268"/>
                <a:gd name="T3" fmla="*/ 707 h 866"/>
                <a:gd name="T4" fmla="*/ 20 w 1268"/>
                <a:gd name="T5" fmla="*/ 591 h 866"/>
                <a:gd name="T6" fmla="*/ 164 w 1268"/>
                <a:gd name="T7" fmla="*/ 512 h 866"/>
                <a:gd name="T8" fmla="*/ 170 w 1268"/>
                <a:gd name="T9" fmla="*/ 438 h 866"/>
                <a:gd name="T10" fmla="*/ 148 w 1268"/>
                <a:gd name="T11" fmla="*/ 386 h 866"/>
                <a:gd name="T12" fmla="*/ 121 w 1268"/>
                <a:gd name="T13" fmla="*/ 340 h 866"/>
                <a:gd name="T14" fmla="*/ 126 w 1268"/>
                <a:gd name="T15" fmla="*/ 289 h 866"/>
                <a:gd name="T16" fmla="*/ 147 w 1268"/>
                <a:gd name="T17" fmla="*/ 289 h 866"/>
                <a:gd name="T18" fmla="*/ 156 w 1268"/>
                <a:gd name="T19" fmla="*/ 162 h 866"/>
                <a:gd name="T20" fmla="*/ 257 w 1268"/>
                <a:gd name="T21" fmla="*/ 94 h 866"/>
                <a:gd name="T22" fmla="*/ 333 w 1268"/>
                <a:gd name="T23" fmla="*/ 109 h 866"/>
                <a:gd name="T24" fmla="*/ 400 w 1268"/>
                <a:gd name="T25" fmla="*/ 210 h 866"/>
                <a:gd name="T26" fmla="*/ 400 w 1268"/>
                <a:gd name="T27" fmla="*/ 292 h 866"/>
                <a:gd name="T28" fmla="*/ 425 w 1268"/>
                <a:gd name="T29" fmla="*/ 301 h 866"/>
                <a:gd name="T30" fmla="*/ 412 w 1268"/>
                <a:gd name="T31" fmla="*/ 368 h 866"/>
                <a:gd name="T32" fmla="*/ 390 w 1268"/>
                <a:gd name="T33" fmla="*/ 386 h 866"/>
                <a:gd name="T34" fmla="*/ 361 w 1268"/>
                <a:gd name="T35" fmla="*/ 473 h 866"/>
                <a:gd name="T36" fmla="*/ 422 w 1268"/>
                <a:gd name="T37" fmla="*/ 548 h 866"/>
                <a:gd name="T38" fmla="*/ 304 w 1268"/>
                <a:gd name="T39" fmla="*/ 632 h 866"/>
                <a:gd name="T40" fmla="*/ 1252 w 1268"/>
                <a:gd name="T41" fmla="*/ 609 h 866"/>
                <a:gd name="T42" fmla="*/ 1137 w 1268"/>
                <a:gd name="T43" fmla="*/ 543 h 866"/>
                <a:gd name="T44" fmla="*/ 1117 w 1268"/>
                <a:gd name="T45" fmla="*/ 488 h 866"/>
                <a:gd name="T46" fmla="*/ 1219 w 1268"/>
                <a:gd name="T47" fmla="*/ 445 h 866"/>
                <a:gd name="T48" fmla="*/ 1227 w 1268"/>
                <a:gd name="T49" fmla="*/ 400 h 866"/>
                <a:gd name="T50" fmla="*/ 1182 w 1268"/>
                <a:gd name="T51" fmla="*/ 311 h 866"/>
                <a:gd name="T52" fmla="*/ 1134 w 1268"/>
                <a:gd name="T53" fmla="*/ 171 h 866"/>
                <a:gd name="T54" fmla="*/ 1009 w 1268"/>
                <a:gd name="T55" fmla="*/ 135 h 866"/>
                <a:gd name="T56" fmla="*/ 912 w 1268"/>
                <a:gd name="T57" fmla="*/ 214 h 866"/>
                <a:gd name="T58" fmla="*/ 869 w 1268"/>
                <a:gd name="T59" fmla="*/ 378 h 866"/>
                <a:gd name="T60" fmla="*/ 828 w 1268"/>
                <a:gd name="T61" fmla="*/ 424 h 866"/>
                <a:gd name="T62" fmla="*/ 917 w 1268"/>
                <a:gd name="T63" fmla="*/ 469 h 866"/>
                <a:gd name="T64" fmla="*/ 956 w 1268"/>
                <a:gd name="T65" fmla="*/ 522 h 866"/>
                <a:gd name="T66" fmla="*/ 962 w 1268"/>
                <a:gd name="T67" fmla="*/ 593 h 866"/>
                <a:gd name="T68" fmla="*/ 1018 w 1268"/>
                <a:gd name="T69" fmla="*/ 718 h 866"/>
                <a:gd name="T70" fmla="*/ 1200 w 1268"/>
                <a:gd name="T71" fmla="*/ 754 h 866"/>
                <a:gd name="T72" fmla="*/ 1267 w 1268"/>
                <a:gd name="T73" fmla="*/ 705 h 866"/>
                <a:gd name="T74" fmla="*/ 933 w 1268"/>
                <a:gd name="T75" fmla="*/ 607 h 866"/>
                <a:gd name="T76" fmla="*/ 766 w 1268"/>
                <a:gd name="T77" fmla="*/ 506 h 866"/>
                <a:gd name="T78" fmla="*/ 798 w 1268"/>
                <a:gd name="T79" fmla="*/ 379 h 866"/>
                <a:gd name="T80" fmla="*/ 823 w 1268"/>
                <a:gd name="T81" fmla="*/ 367 h 866"/>
                <a:gd name="T82" fmla="*/ 849 w 1268"/>
                <a:gd name="T83" fmla="*/ 285 h 866"/>
                <a:gd name="T84" fmla="*/ 826 w 1268"/>
                <a:gd name="T85" fmla="*/ 254 h 866"/>
                <a:gd name="T86" fmla="*/ 819 w 1268"/>
                <a:gd name="T87" fmla="*/ 124 h 866"/>
                <a:gd name="T88" fmla="*/ 704 w 1268"/>
                <a:gd name="T89" fmla="*/ 7 h 866"/>
                <a:gd name="T90" fmla="*/ 551 w 1268"/>
                <a:gd name="T91" fmla="*/ 29 h 866"/>
                <a:gd name="T92" fmla="*/ 474 w 1268"/>
                <a:gd name="T93" fmla="*/ 176 h 866"/>
                <a:gd name="T94" fmla="*/ 473 w 1268"/>
                <a:gd name="T95" fmla="*/ 254 h 866"/>
                <a:gd name="T96" fmla="*/ 455 w 1268"/>
                <a:gd name="T97" fmla="*/ 294 h 866"/>
                <a:gd name="T98" fmla="*/ 481 w 1268"/>
                <a:gd name="T99" fmla="*/ 371 h 866"/>
                <a:gd name="T100" fmla="*/ 506 w 1268"/>
                <a:gd name="T101" fmla="*/ 378 h 866"/>
                <a:gd name="T102" fmla="*/ 533 w 1268"/>
                <a:gd name="T103" fmla="*/ 513 h 866"/>
                <a:gd name="T104" fmla="*/ 356 w 1268"/>
                <a:gd name="T105" fmla="*/ 615 h 866"/>
                <a:gd name="T106" fmla="*/ 308 w 1268"/>
                <a:gd name="T107" fmla="*/ 720 h 866"/>
                <a:gd name="T108" fmla="*/ 332 w 1268"/>
                <a:gd name="T109" fmla="*/ 829 h 866"/>
                <a:gd name="T110" fmla="*/ 544 w 1268"/>
                <a:gd name="T111" fmla="*/ 865 h 866"/>
                <a:gd name="T112" fmla="*/ 932 w 1268"/>
                <a:gd name="T113" fmla="*/ 847 h 866"/>
                <a:gd name="T114" fmla="*/ 992 w 1268"/>
                <a:gd name="T115" fmla="*/ 772 h 866"/>
                <a:gd name="T116" fmla="*/ 972 w 1268"/>
                <a:gd name="T117" fmla="*/ 644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68" h="866">
                  <a:moveTo>
                    <a:pt x="280" y="772"/>
                  </a:moveTo>
                  <a:lnTo>
                    <a:pt x="275" y="772"/>
                  </a:lnTo>
                  <a:lnTo>
                    <a:pt x="271" y="772"/>
                  </a:lnTo>
                  <a:lnTo>
                    <a:pt x="226" y="771"/>
                  </a:lnTo>
                  <a:lnTo>
                    <a:pt x="187" y="770"/>
                  </a:lnTo>
                  <a:lnTo>
                    <a:pt x="153" y="769"/>
                  </a:lnTo>
                  <a:lnTo>
                    <a:pt x="125" y="767"/>
                  </a:lnTo>
                  <a:lnTo>
                    <a:pt x="100" y="765"/>
                  </a:lnTo>
                  <a:lnTo>
                    <a:pt x="79" y="762"/>
                  </a:lnTo>
                  <a:lnTo>
                    <a:pt x="63" y="759"/>
                  </a:lnTo>
                  <a:lnTo>
                    <a:pt x="49" y="756"/>
                  </a:lnTo>
                  <a:lnTo>
                    <a:pt x="39" y="753"/>
                  </a:lnTo>
                  <a:lnTo>
                    <a:pt x="30" y="750"/>
                  </a:lnTo>
                  <a:lnTo>
                    <a:pt x="24" y="745"/>
                  </a:lnTo>
                  <a:lnTo>
                    <a:pt x="20" y="742"/>
                  </a:lnTo>
                  <a:lnTo>
                    <a:pt x="13" y="734"/>
                  </a:lnTo>
                  <a:lnTo>
                    <a:pt x="8" y="727"/>
                  </a:lnTo>
                  <a:lnTo>
                    <a:pt x="6" y="722"/>
                  </a:lnTo>
                  <a:lnTo>
                    <a:pt x="4" y="715"/>
                  </a:lnTo>
                  <a:lnTo>
                    <a:pt x="2" y="707"/>
                  </a:lnTo>
                  <a:lnTo>
                    <a:pt x="1" y="698"/>
                  </a:lnTo>
                  <a:lnTo>
                    <a:pt x="0" y="678"/>
                  </a:lnTo>
                  <a:lnTo>
                    <a:pt x="1" y="655"/>
                  </a:lnTo>
                  <a:lnTo>
                    <a:pt x="2" y="645"/>
                  </a:lnTo>
                  <a:lnTo>
                    <a:pt x="4" y="634"/>
                  </a:lnTo>
                  <a:lnTo>
                    <a:pt x="6" y="624"/>
                  </a:lnTo>
                  <a:lnTo>
                    <a:pt x="9" y="614"/>
                  </a:lnTo>
                  <a:lnTo>
                    <a:pt x="12" y="605"/>
                  </a:lnTo>
                  <a:lnTo>
                    <a:pt x="15" y="597"/>
                  </a:lnTo>
                  <a:lnTo>
                    <a:pt x="20" y="591"/>
                  </a:lnTo>
                  <a:lnTo>
                    <a:pt x="24" y="587"/>
                  </a:lnTo>
                  <a:lnTo>
                    <a:pt x="30" y="580"/>
                  </a:lnTo>
                  <a:lnTo>
                    <a:pt x="39" y="574"/>
                  </a:lnTo>
                  <a:lnTo>
                    <a:pt x="48" y="566"/>
                  </a:lnTo>
                  <a:lnTo>
                    <a:pt x="60" y="560"/>
                  </a:lnTo>
                  <a:lnTo>
                    <a:pt x="92" y="545"/>
                  </a:lnTo>
                  <a:lnTo>
                    <a:pt x="126" y="530"/>
                  </a:lnTo>
                  <a:lnTo>
                    <a:pt x="140" y="524"/>
                  </a:lnTo>
                  <a:lnTo>
                    <a:pt x="154" y="518"/>
                  </a:lnTo>
                  <a:lnTo>
                    <a:pt x="164" y="512"/>
                  </a:lnTo>
                  <a:lnTo>
                    <a:pt x="170" y="508"/>
                  </a:lnTo>
                  <a:lnTo>
                    <a:pt x="173" y="503"/>
                  </a:lnTo>
                  <a:lnTo>
                    <a:pt x="178" y="493"/>
                  </a:lnTo>
                  <a:lnTo>
                    <a:pt x="180" y="487"/>
                  </a:lnTo>
                  <a:lnTo>
                    <a:pt x="181" y="481"/>
                  </a:lnTo>
                  <a:lnTo>
                    <a:pt x="182" y="473"/>
                  </a:lnTo>
                  <a:lnTo>
                    <a:pt x="181" y="466"/>
                  </a:lnTo>
                  <a:lnTo>
                    <a:pt x="180" y="459"/>
                  </a:lnTo>
                  <a:lnTo>
                    <a:pt x="178" y="453"/>
                  </a:lnTo>
                  <a:lnTo>
                    <a:pt x="170" y="438"/>
                  </a:lnTo>
                  <a:lnTo>
                    <a:pt x="165" y="422"/>
                  </a:lnTo>
                  <a:lnTo>
                    <a:pt x="161" y="404"/>
                  </a:lnTo>
                  <a:lnTo>
                    <a:pt x="156" y="386"/>
                  </a:lnTo>
                  <a:lnTo>
                    <a:pt x="154" y="386"/>
                  </a:lnTo>
                  <a:lnTo>
                    <a:pt x="152" y="386"/>
                  </a:lnTo>
                  <a:lnTo>
                    <a:pt x="151" y="386"/>
                  </a:lnTo>
                  <a:lnTo>
                    <a:pt x="151" y="386"/>
                  </a:lnTo>
                  <a:lnTo>
                    <a:pt x="151" y="386"/>
                  </a:lnTo>
                  <a:lnTo>
                    <a:pt x="151" y="386"/>
                  </a:lnTo>
                  <a:lnTo>
                    <a:pt x="148" y="386"/>
                  </a:lnTo>
                  <a:lnTo>
                    <a:pt x="144" y="385"/>
                  </a:lnTo>
                  <a:lnTo>
                    <a:pt x="140" y="384"/>
                  </a:lnTo>
                  <a:lnTo>
                    <a:pt x="137" y="381"/>
                  </a:lnTo>
                  <a:lnTo>
                    <a:pt x="135" y="378"/>
                  </a:lnTo>
                  <a:lnTo>
                    <a:pt x="133" y="375"/>
                  </a:lnTo>
                  <a:lnTo>
                    <a:pt x="131" y="368"/>
                  </a:lnTo>
                  <a:lnTo>
                    <a:pt x="130" y="365"/>
                  </a:lnTo>
                  <a:lnTo>
                    <a:pt x="129" y="361"/>
                  </a:lnTo>
                  <a:lnTo>
                    <a:pt x="126" y="350"/>
                  </a:lnTo>
                  <a:lnTo>
                    <a:pt x="121" y="340"/>
                  </a:lnTo>
                  <a:lnTo>
                    <a:pt x="119" y="332"/>
                  </a:lnTo>
                  <a:lnTo>
                    <a:pt x="118" y="327"/>
                  </a:lnTo>
                  <a:lnTo>
                    <a:pt x="116" y="321"/>
                  </a:lnTo>
                  <a:lnTo>
                    <a:pt x="115" y="312"/>
                  </a:lnTo>
                  <a:lnTo>
                    <a:pt x="115" y="304"/>
                  </a:lnTo>
                  <a:lnTo>
                    <a:pt x="116" y="301"/>
                  </a:lnTo>
                  <a:lnTo>
                    <a:pt x="117" y="297"/>
                  </a:lnTo>
                  <a:lnTo>
                    <a:pt x="119" y="294"/>
                  </a:lnTo>
                  <a:lnTo>
                    <a:pt x="121" y="292"/>
                  </a:lnTo>
                  <a:lnTo>
                    <a:pt x="126" y="289"/>
                  </a:lnTo>
                  <a:lnTo>
                    <a:pt x="131" y="289"/>
                  </a:lnTo>
                  <a:lnTo>
                    <a:pt x="132" y="289"/>
                  </a:lnTo>
                  <a:lnTo>
                    <a:pt x="134" y="289"/>
                  </a:lnTo>
                  <a:lnTo>
                    <a:pt x="137" y="290"/>
                  </a:lnTo>
                  <a:lnTo>
                    <a:pt x="140" y="292"/>
                  </a:lnTo>
                  <a:lnTo>
                    <a:pt x="141" y="292"/>
                  </a:lnTo>
                  <a:lnTo>
                    <a:pt x="141" y="293"/>
                  </a:lnTo>
                  <a:lnTo>
                    <a:pt x="144" y="292"/>
                  </a:lnTo>
                  <a:lnTo>
                    <a:pt x="145" y="291"/>
                  </a:lnTo>
                  <a:lnTo>
                    <a:pt x="147" y="289"/>
                  </a:lnTo>
                  <a:lnTo>
                    <a:pt x="147" y="287"/>
                  </a:lnTo>
                  <a:lnTo>
                    <a:pt x="144" y="271"/>
                  </a:lnTo>
                  <a:lnTo>
                    <a:pt x="143" y="255"/>
                  </a:lnTo>
                  <a:lnTo>
                    <a:pt x="141" y="239"/>
                  </a:lnTo>
                  <a:lnTo>
                    <a:pt x="140" y="223"/>
                  </a:lnTo>
                  <a:lnTo>
                    <a:pt x="141" y="210"/>
                  </a:lnTo>
                  <a:lnTo>
                    <a:pt x="144" y="198"/>
                  </a:lnTo>
                  <a:lnTo>
                    <a:pt x="147" y="185"/>
                  </a:lnTo>
                  <a:lnTo>
                    <a:pt x="151" y="173"/>
                  </a:lnTo>
                  <a:lnTo>
                    <a:pt x="156" y="162"/>
                  </a:lnTo>
                  <a:lnTo>
                    <a:pt x="163" y="151"/>
                  </a:lnTo>
                  <a:lnTo>
                    <a:pt x="170" y="141"/>
                  </a:lnTo>
                  <a:lnTo>
                    <a:pt x="179" y="132"/>
                  </a:lnTo>
                  <a:lnTo>
                    <a:pt x="188" y="124"/>
                  </a:lnTo>
                  <a:lnTo>
                    <a:pt x="198" y="116"/>
                  </a:lnTo>
                  <a:lnTo>
                    <a:pt x="208" y="109"/>
                  </a:lnTo>
                  <a:lnTo>
                    <a:pt x="220" y="103"/>
                  </a:lnTo>
                  <a:lnTo>
                    <a:pt x="232" y="99"/>
                  </a:lnTo>
                  <a:lnTo>
                    <a:pt x="244" y="96"/>
                  </a:lnTo>
                  <a:lnTo>
                    <a:pt x="257" y="94"/>
                  </a:lnTo>
                  <a:lnTo>
                    <a:pt x="271" y="94"/>
                  </a:lnTo>
                  <a:lnTo>
                    <a:pt x="271" y="94"/>
                  </a:lnTo>
                  <a:lnTo>
                    <a:pt x="271" y="94"/>
                  </a:lnTo>
                  <a:lnTo>
                    <a:pt x="271" y="94"/>
                  </a:lnTo>
                  <a:lnTo>
                    <a:pt x="271" y="94"/>
                  </a:lnTo>
                  <a:lnTo>
                    <a:pt x="284" y="94"/>
                  </a:lnTo>
                  <a:lnTo>
                    <a:pt x="297" y="96"/>
                  </a:lnTo>
                  <a:lnTo>
                    <a:pt x="310" y="99"/>
                  </a:lnTo>
                  <a:lnTo>
                    <a:pt x="322" y="103"/>
                  </a:lnTo>
                  <a:lnTo>
                    <a:pt x="333" y="109"/>
                  </a:lnTo>
                  <a:lnTo>
                    <a:pt x="344" y="116"/>
                  </a:lnTo>
                  <a:lnTo>
                    <a:pt x="353" y="124"/>
                  </a:lnTo>
                  <a:lnTo>
                    <a:pt x="363" y="132"/>
                  </a:lnTo>
                  <a:lnTo>
                    <a:pt x="371" y="141"/>
                  </a:lnTo>
                  <a:lnTo>
                    <a:pt x="379" y="151"/>
                  </a:lnTo>
                  <a:lnTo>
                    <a:pt x="385" y="162"/>
                  </a:lnTo>
                  <a:lnTo>
                    <a:pt x="390" y="173"/>
                  </a:lnTo>
                  <a:lnTo>
                    <a:pt x="395" y="185"/>
                  </a:lnTo>
                  <a:lnTo>
                    <a:pt x="398" y="198"/>
                  </a:lnTo>
                  <a:lnTo>
                    <a:pt x="400" y="210"/>
                  </a:lnTo>
                  <a:lnTo>
                    <a:pt x="401" y="223"/>
                  </a:lnTo>
                  <a:lnTo>
                    <a:pt x="401" y="239"/>
                  </a:lnTo>
                  <a:lnTo>
                    <a:pt x="399" y="255"/>
                  </a:lnTo>
                  <a:lnTo>
                    <a:pt x="398" y="271"/>
                  </a:lnTo>
                  <a:lnTo>
                    <a:pt x="395" y="287"/>
                  </a:lnTo>
                  <a:lnTo>
                    <a:pt x="396" y="289"/>
                  </a:lnTo>
                  <a:lnTo>
                    <a:pt x="397" y="291"/>
                  </a:lnTo>
                  <a:lnTo>
                    <a:pt x="398" y="292"/>
                  </a:lnTo>
                  <a:lnTo>
                    <a:pt x="400" y="293"/>
                  </a:lnTo>
                  <a:lnTo>
                    <a:pt x="400" y="292"/>
                  </a:lnTo>
                  <a:lnTo>
                    <a:pt x="401" y="292"/>
                  </a:lnTo>
                  <a:lnTo>
                    <a:pt x="404" y="290"/>
                  </a:lnTo>
                  <a:lnTo>
                    <a:pt x="407" y="289"/>
                  </a:lnTo>
                  <a:lnTo>
                    <a:pt x="409" y="289"/>
                  </a:lnTo>
                  <a:lnTo>
                    <a:pt x="410" y="289"/>
                  </a:lnTo>
                  <a:lnTo>
                    <a:pt x="416" y="289"/>
                  </a:lnTo>
                  <a:lnTo>
                    <a:pt x="421" y="292"/>
                  </a:lnTo>
                  <a:lnTo>
                    <a:pt x="422" y="294"/>
                  </a:lnTo>
                  <a:lnTo>
                    <a:pt x="424" y="297"/>
                  </a:lnTo>
                  <a:lnTo>
                    <a:pt x="425" y="301"/>
                  </a:lnTo>
                  <a:lnTo>
                    <a:pt x="426" y="304"/>
                  </a:lnTo>
                  <a:lnTo>
                    <a:pt x="426" y="312"/>
                  </a:lnTo>
                  <a:lnTo>
                    <a:pt x="425" y="321"/>
                  </a:lnTo>
                  <a:lnTo>
                    <a:pt x="423" y="327"/>
                  </a:lnTo>
                  <a:lnTo>
                    <a:pt x="422" y="332"/>
                  </a:lnTo>
                  <a:lnTo>
                    <a:pt x="420" y="340"/>
                  </a:lnTo>
                  <a:lnTo>
                    <a:pt x="417" y="350"/>
                  </a:lnTo>
                  <a:lnTo>
                    <a:pt x="414" y="361"/>
                  </a:lnTo>
                  <a:lnTo>
                    <a:pt x="412" y="365"/>
                  </a:lnTo>
                  <a:lnTo>
                    <a:pt x="412" y="368"/>
                  </a:lnTo>
                  <a:lnTo>
                    <a:pt x="408" y="375"/>
                  </a:lnTo>
                  <a:lnTo>
                    <a:pt x="406" y="378"/>
                  </a:lnTo>
                  <a:lnTo>
                    <a:pt x="404" y="381"/>
                  </a:lnTo>
                  <a:lnTo>
                    <a:pt x="401" y="384"/>
                  </a:lnTo>
                  <a:lnTo>
                    <a:pt x="398" y="385"/>
                  </a:lnTo>
                  <a:lnTo>
                    <a:pt x="394" y="386"/>
                  </a:lnTo>
                  <a:lnTo>
                    <a:pt x="390" y="386"/>
                  </a:lnTo>
                  <a:lnTo>
                    <a:pt x="390" y="386"/>
                  </a:lnTo>
                  <a:lnTo>
                    <a:pt x="390" y="386"/>
                  </a:lnTo>
                  <a:lnTo>
                    <a:pt x="390" y="386"/>
                  </a:lnTo>
                  <a:lnTo>
                    <a:pt x="390" y="386"/>
                  </a:lnTo>
                  <a:lnTo>
                    <a:pt x="387" y="386"/>
                  </a:lnTo>
                  <a:lnTo>
                    <a:pt x="385" y="386"/>
                  </a:lnTo>
                  <a:lnTo>
                    <a:pt x="381" y="404"/>
                  </a:lnTo>
                  <a:lnTo>
                    <a:pt x="377" y="422"/>
                  </a:lnTo>
                  <a:lnTo>
                    <a:pt x="371" y="438"/>
                  </a:lnTo>
                  <a:lnTo>
                    <a:pt x="364" y="453"/>
                  </a:lnTo>
                  <a:lnTo>
                    <a:pt x="362" y="459"/>
                  </a:lnTo>
                  <a:lnTo>
                    <a:pt x="361" y="466"/>
                  </a:lnTo>
                  <a:lnTo>
                    <a:pt x="361" y="473"/>
                  </a:lnTo>
                  <a:lnTo>
                    <a:pt x="361" y="481"/>
                  </a:lnTo>
                  <a:lnTo>
                    <a:pt x="362" y="487"/>
                  </a:lnTo>
                  <a:lnTo>
                    <a:pt x="364" y="493"/>
                  </a:lnTo>
                  <a:lnTo>
                    <a:pt x="368" y="503"/>
                  </a:lnTo>
                  <a:lnTo>
                    <a:pt x="371" y="508"/>
                  </a:lnTo>
                  <a:lnTo>
                    <a:pt x="381" y="515"/>
                  </a:lnTo>
                  <a:lnTo>
                    <a:pt x="397" y="522"/>
                  </a:lnTo>
                  <a:lnTo>
                    <a:pt x="418" y="531"/>
                  </a:lnTo>
                  <a:lnTo>
                    <a:pt x="441" y="541"/>
                  </a:lnTo>
                  <a:lnTo>
                    <a:pt x="422" y="548"/>
                  </a:lnTo>
                  <a:lnTo>
                    <a:pt x="404" y="557"/>
                  </a:lnTo>
                  <a:lnTo>
                    <a:pt x="386" y="565"/>
                  </a:lnTo>
                  <a:lnTo>
                    <a:pt x="369" y="574"/>
                  </a:lnTo>
                  <a:lnTo>
                    <a:pt x="353" y="583"/>
                  </a:lnTo>
                  <a:lnTo>
                    <a:pt x="340" y="593"/>
                  </a:lnTo>
                  <a:lnTo>
                    <a:pt x="328" y="602"/>
                  </a:lnTo>
                  <a:lnTo>
                    <a:pt x="318" y="612"/>
                  </a:lnTo>
                  <a:lnTo>
                    <a:pt x="313" y="617"/>
                  </a:lnTo>
                  <a:lnTo>
                    <a:pt x="308" y="625"/>
                  </a:lnTo>
                  <a:lnTo>
                    <a:pt x="304" y="632"/>
                  </a:lnTo>
                  <a:lnTo>
                    <a:pt x="299" y="641"/>
                  </a:lnTo>
                  <a:lnTo>
                    <a:pt x="295" y="650"/>
                  </a:lnTo>
                  <a:lnTo>
                    <a:pt x="292" y="660"/>
                  </a:lnTo>
                  <a:lnTo>
                    <a:pt x="289" y="670"/>
                  </a:lnTo>
                  <a:lnTo>
                    <a:pt x="286" y="681"/>
                  </a:lnTo>
                  <a:lnTo>
                    <a:pt x="282" y="703"/>
                  </a:lnTo>
                  <a:lnTo>
                    <a:pt x="279" y="726"/>
                  </a:lnTo>
                  <a:lnTo>
                    <a:pt x="279" y="750"/>
                  </a:lnTo>
                  <a:lnTo>
                    <a:pt x="280" y="772"/>
                  </a:lnTo>
                  <a:close/>
                  <a:moveTo>
                    <a:pt x="1252" y="609"/>
                  </a:moveTo>
                  <a:lnTo>
                    <a:pt x="1250" y="606"/>
                  </a:lnTo>
                  <a:lnTo>
                    <a:pt x="1248" y="602"/>
                  </a:lnTo>
                  <a:lnTo>
                    <a:pt x="1243" y="597"/>
                  </a:lnTo>
                  <a:lnTo>
                    <a:pt x="1237" y="592"/>
                  </a:lnTo>
                  <a:lnTo>
                    <a:pt x="1228" y="585"/>
                  </a:lnTo>
                  <a:lnTo>
                    <a:pt x="1219" y="580"/>
                  </a:lnTo>
                  <a:lnTo>
                    <a:pt x="1191" y="566"/>
                  </a:lnTo>
                  <a:lnTo>
                    <a:pt x="1161" y="555"/>
                  </a:lnTo>
                  <a:lnTo>
                    <a:pt x="1148" y="548"/>
                  </a:lnTo>
                  <a:lnTo>
                    <a:pt x="1137" y="543"/>
                  </a:lnTo>
                  <a:lnTo>
                    <a:pt x="1128" y="539"/>
                  </a:lnTo>
                  <a:lnTo>
                    <a:pt x="1123" y="535"/>
                  </a:lnTo>
                  <a:lnTo>
                    <a:pt x="1120" y="530"/>
                  </a:lnTo>
                  <a:lnTo>
                    <a:pt x="1116" y="522"/>
                  </a:lnTo>
                  <a:lnTo>
                    <a:pt x="1115" y="517"/>
                  </a:lnTo>
                  <a:lnTo>
                    <a:pt x="1114" y="511"/>
                  </a:lnTo>
                  <a:lnTo>
                    <a:pt x="1114" y="505"/>
                  </a:lnTo>
                  <a:lnTo>
                    <a:pt x="1114" y="499"/>
                  </a:lnTo>
                  <a:lnTo>
                    <a:pt x="1115" y="493"/>
                  </a:lnTo>
                  <a:lnTo>
                    <a:pt x="1117" y="488"/>
                  </a:lnTo>
                  <a:lnTo>
                    <a:pt x="1120" y="482"/>
                  </a:lnTo>
                  <a:lnTo>
                    <a:pt x="1122" y="474"/>
                  </a:lnTo>
                  <a:lnTo>
                    <a:pt x="1139" y="472"/>
                  </a:lnTo>
                  <a:lnTo>
                    <a:pt x="1154" y="469"/>
                  </a:lnTo>
                  <a:lnTo>
                    <a:pt x="1168" y="466"/>
                  </a:lnTo>
                  <a:lnTo>
                    <a:pt x="1180" y="462"/>
                  </a:lnTo>
                  <a:lnTo>
                    <a:pt x="1192" y="458"/>
                  </a:lnTo>
                  <a:lnTo>
                    <a:pt x="1202" y="454"/>
                  </a:lnTo>
                  <a:lnTo>
                    <a:pt x="1211" y="450"/>
                  </a:lnTo>
                  <a:lnTo>
                    <a:pt x="1219" y="445"/>
                  </a:lnTo>
                  <a:lnTo>
                    <a:pt x="1226" y="440"/>
                  </a:lnTo>
                  <a:lnTo>
                    <a:pt x="1231" y="436"/>
                  </a:lnTo>
                  <a:lnTo>
                    <a:pt x="1237" y="431"/>
                  </a:lnTo>
                  <a:lnTo>
                    <a:pt x="1240" y="427"/>
                  </a:lnTo>
                  <a:lnTo>
                    <a:pt x="1243" y="421"/>
                  </a:lnTo>
                  <a:lnTo>
                    <a:pt x="1245" y="417"/>
                  </a:lnTo>
                  <a:lnTo>
                    <a:pt x="1247" y="413"/>
                  </a:lnTo>
                  <a:lnTo>
                    <a:pt x="1247" y="410"/>
                  </a:lnTo>
                  <a:lnTo>
                    <a:pt x="1237" y="405"/>
                  </a:lnTo>
                  <a:lnTo>
                    <a:pt x="1227" y="400"/>
                  </a:lnTo>
                  <a:lnTo>
                    <a:pt x="1219" y="395"/>
                  </a:lnTo>
                  <a:lnTo>
                    <a:pt x="1211" y="387"/>
                  </a:lnTo>
                  <a:lnTo>
                    <a:pt x="1205" y="380"/>
                  </a:lnTo>
                  <a:lnTo>
                    <a:pt x="1199" y="371"/>
                  </a:lnTo>
                  <a:lnTo>
                    <a:pt x="1195" y="363"/>
                  </a:lnTo>
                  <a:lnTo>
                    <a:pt x="1192" y="353"/>
                  </a:lnTo>
                  <a:lnTo>
                    <a:pt x="1189" y="343"/>
                  </a:lnTo>
                  <a:lnTo>
                    <a:pt x="1186" y="333"/>
                  </a:lnTo>
                  <a:lnTo>
                    <a:pt x="1184" y="322"/>
                  </a:lnTo>
                  <a:lnTo>
                    <a:pt x="1182" y="311"/>
                  </a:lnTo>
                  <a:lnTo>
                    <a:pt x="1180" y="288"/>
                  </a:lnTo>
                  <a:lnTo>
                    <a:pt x="1178" y="264"/>
                  </a:lnTo>
                  <a:lnTo>
                    <a:pt x="1176" y="251"/>
                  </a:lnTo>
                  <a:lnTo>
                    <a:pt x="1173" y="238"/>
                  </a:lnTo>
                  <a:lnTo>
                    <a:pt x="1169" y="225"/>
                  </a:lnTo>
                  <a:lnTo>
                    <a:pt x="1164" y="214"/>
                  </a:lnTo>
                  <a:lnTo>
                    <a:pt x="1158" y="202"/>
                  </a:lnTo>
                  <a:lnTo>
                    <a:pt x="1151" y="190"/>
                  </a:lnTo>
                  <a:lnTo>
                    <a:pt x="1143" y="181"/>
                  </a:lnTo>
                  <a:lnTo>
                    <a:pt x="1134" y="171"/>
                  </a:lnTo>
                  <a:lnTo>
                    <a:pt x="1124" y="163"/>
                  </a:lnTo>
                  <a:lnTo>
                    <a:pt x="1114" y="155"/>
                  </a:lnTo>
                  <a:lnTo>
                    <a:pt x="1103" y="148"/>
                  </a:lnTo>
                  <a:lnTo>
                    <a:pt x="1090" y="143"/>
                  </a:lnTo>
                  <a:lnTo>
                    <a:pt x="1078" y="138"/>
                  </a:lnTo>
                  <a:lnTo>
                    <a:pt x="1065" y="135"/>
                  </a:lnTo>
                  <a:lnTo>
                    <a:pt x="1051" y="133"/>
                  </a:lnTo>
                  <a:lnTo>
                    <a:pt x="1036" y="132"/>
                  </a:lnTo>
                  <a:lnTo>
                    <a:pt x="1023" y="133"/>
                  </a:lnTo>
                  <a:lnTo>
                    <a:pt x="1009" y="135"/>
                  </a:lnTo>
                  <a:lnTo>
                    <a:pt x="996" y="138"/>
                  </a:lnTo>
                  <a:lnTo>
                    <a:pt x="983" y="143"/>
                  </a:lnTo>
                  <a:lnTo>
                    <a:pt x="972" y="148"/>
                  </a:lnTo>
                  <a:lnTo>
                    <a:pt x="961" y="155"/>
                  </a:lnTo>
                  <a:lnTo>
                    <a:pt x="952" y="163"/>
                  </a:lnTo>
                  <a:lnTo>
                    <a:pt x="942" y="171"/>
                  </a:lnTo>
                  <a:lnTo>
                    <a:pt x="934" y="181"/>
                  </a:lnTo>
                  <a:lnTo>
                    <a:pt x="925" y="191"/>
                  </a:lnTo>
                  <a:lnTo>
                    <a:pt x="919" y="202"/>
                  </a:lnTo>
                  <a:lnTo>
                    <a:pt x="912" y="214"/>
                  </a:lnTo>
                  <a:lnTo>
                    <a:pt x="907" y="225"/>
                  </a:lnTo>
                  <a:lnTo>
                    <a:pt x="902" y="238"/>
                  </a:lnTo>
                  <a:lnTo>
                    <a:pt x="898" y="252"/>
                  </a:lnTo>
                  <a:lnTo>
                    <a:pt x="894" y="264"/>
                  </a:lnTo>
                  <a:lnTo>
                    <a:pt x="891" y="288"/>
                  </a:lnTo>
                  <a:lnTo>
                    <a:pt x="887" y="312"/>
                  </a:lnTo>
                  <a:lnTo>
                    <a:pt x="883" y="335"/>
                  </a:lnTo>
                  <a:lnTo>
                    <a:pt x="876" y="358"/>
                  </a:lnTo>
                  <a:lnTo>
                    <a:pt x="873" y="368"/>
                  </a:lnTo>
                  <a:lnTo>
                    <a:pt x="869" y="378"/>
                  </a:lnTo>
                  <a:lnTo>
                    <a:pt x="864" y="385"/>
                  </a:lnTo>
                  <a:lnTo>
                    <a:pt x="857" y="393"/>
                  </a:lnTo>
                  <a:lnTo>
                    <a:pt x="850" y="399"/>
                  </a:lnTo>
                  <a:lnTo>
                    <a:pt x="841" y="403"/>
                  </a:lnTo>
                  <a:lnTo>
                    <a:pt x="832" y="405"/>
                  </a:lnTo>
                  <a:lnTo>
                    <a:pt x="820" y="406"/>
                  </a:lnTo>
                  <a:lnTo>
                    <a:pt x="821" y="411"/>
                  </a:lnTo>
                  <a:lnTo>
                    <a:pt x="822" y="415"/>
                  </a:lnTo>
                  <a:lnTo>
                    <a:pt x="825" y="420"/>
                  </a:lnTo>
                  <a:lnTo>
                    <a:pt x="828" y="424"/>
                  </a:lnTo>
                  <a:lnTo>
                    <a:pt x="832" y="430"/>
                  </a:lnTo>
                  <a:lnTo>
                    <a:pt x="836" y="434"/>
                  </a:lnTo>
                  <a:lnTo>
                    <a:pt x="843" y="439"/>
                  </a:lnTo>
                  <a:lnTo>
                    <a:pt x="850" y="445"/>
                  </a:lnTo>
                  <a:lnTo>
                    <a:pt x="857" y="449"/>
                  </a:lnTo>
                  <a:lnTo>
                    <a:pt x="867" y="453"/>
                  </a:lnTo>
                  <a:lnTo>
                    <a:pt x="878" y="458"/>
                  </a:lnTo>
                  <a:lnTo>
                    <a:pt x="889" y="462"/>
                  </a:lnTo>
                  <a:lnTo>
                    <a:pt x="902" y="466"/>
                  </a:lnTo>
                  <a:lnTo>
                    <a:pt x="917" y="469"/>
                  </a:lnTo>
                  <a:lnTo>
                    <a:pt x="933" y="472"/>
                  </a:lnTo>
                  <a:lnTo>
                    <a:pt x="950" y="475"/>
                  </a:lnTo>
                  <a:lnTo>
                    <a:pt x="953" y="482"/>
                  </a:lnTo>
                  <a:lnTo>
                    <a:pt x="956" y="488"/>
                  </a:lnTo>
                  <a:lnTo>
                    <a:pt x="958" y="493"/>
                  </a:lnTo>
                  <a:lnTo>
                    <a:pt x="959" y="499"/>
                  </a:lnTo>
                  <a:lnTo>
                    <a:pt x="959" y="505"/>
                  </a:lnTo>
                  <a:lnTo>
                    <a:pt x="959" y="511"/>
                  </a:lnTo>
                  <a:lnTo>
                    <a:pt x="958" y="517"/>
                  </a:lnTo>
                  <a:lnTo>
                    <a:pt x="956" y="522"/>
                  </a:lnTo>
                  <a:lnTo>
                    <a:pt x="953" y="530"/>
                  </a:lnTo>
                  <a:lnTo>
                    <a:pt x="950" y="535"/>
                  </a:lnTo>
                  <a:lnTo>
                    <a:pt x="943" y="540"/>
                  </a:lnTo>
                  <a:lnTo>
                    <a:pt x="933" y="545"/>
                  </a:lnTo>
                  <a:lnTo>
                    <a:pt x="918" y="552"/>
                  </a:lnTo>
                  <a:lnTo>
                    <a:pt x="901" y="559"/>
                  </a:lnTo>
                  <a:lnTo>
                    <a:pt x="917" y="566"/>
                  </a:lnTo>
                  <a:lnTo>
                    <a:pt x="933" y="574"/>
                  </a:lnTo>
                  <a:lnTo>
                    <a:pt x="948" y="583"/>
                  </a:lnTo>
                  <a:lnTo>
                    <a:pt x="962" y="593"/>
                  </a:lnTo>
                  <a:lnTo>
                    <a:pt x="974" y="602"/>
                  </a:lnTo>
                  <a:lnTo>
                    <a:pt x="983" y="612"/>
                  </a:lnTo>
                  <a:lnTo>
                    <a:pt x="988" y="617"/>
                  </a:lnTo>
                  <a:lnTo>
                    <a:pt x="992" y="623"/>
                  </a:lnTo>
                  <a:lnTo>
                    <a:pt x="996" y="630"/>
                  </a:lnTo>
                  <a:lnTo>
                    <a:pt x="1000" y="637"/>
                  </a:lnTo>
                  <a:lnTo>
                    <a:pt x="1007" y="654"/>
                  </a:lnTo>
                  <a:lnTo>
                    <a:pt x="1012" y="674"/>
                  </a:lnTo>
                  <a:lnTo>
                    <a:pt x="1015" y="696"/>
                  </a:lnTo>
                  <a:lnTo>
                    <a:pt x="1018" y="718"/>
                  </a:lnTo>
                  <a:lnTo>
                    <a:pt x="1019" y="740"/>
                  </a:lnTo>
                  <a:lnTo>
                    <a:pt x="1020" y="762"/>
                  </a:lnTo>
                  <a:lnTo>
                    <a:pt x="1028" y="762"/>
                  </a:lnTo>
                  <a:lnTo>
                    <a:pt x="1036" y="762"/>
                  </a:lnTo>
                  <a:lnTo>
                    <a:pt x="1074" y="761"/>
                  </a:lnTo>
                  <a:lnTo>
                    <a:pt x="1108" y="761"/>
                  </a:lnTo>
                  <a:lnTo>
                    <a:pt x="1138" y="760"/>
                  </a:lnTo>
                  <a:lnTo>
                    <a:pt x="1162" y="758"/>
                  </a:lnTo>
                  <a:lnTo>
                    <a:pt x="1184" y="756"/>
                  </a:lnTo>
                  <a:lnTo>
                    <a:pt x="1200" y="754"/>
                  </a:lnTo>
                  <a:lnTo>
                    <a:pt x="1215" y="752"/>
                  </a:lnTo>
                  <a:lnTo>
                    <a:pt x="1227" y="749"/>
                  </a:lnTo>
                  <a:lnTo>
                    <a:pt x="1237" y="745"/>
                  </a:lnTo>
                  <a:lnTo>
                    <a:pt x="1243" y="743"/>
                  </a:lnTo>
                  <a:lnTo>
                    <a:pt x="1248" y="740"/>
                  </a:lnTo>
                  <a:lnTo>
                    <a:pt x="1252" y="737"/>
                  </a:lnTo>
                  <a:lnTo>
                    <a:pt x="1258" y="730"/>
                  </a:lnTo>
                  <a:lnTo>
                    <a:pt x="1262" y="723"/>
                  </a:lnTo>
                  <a:lnTo>
                    <a:pt x="1265" y="716"/>
                  </a:lnTo>
                  <a:lnTo>
                    <a:pt x="1267" y="705"/>
                  </a:lnTo>
                  <a:lnTo>
                    <a:pt x="1268" y="692"/>
                  </a:lnTo>
                  <a:lnTo>
                    <a:pt x="1268" y="678"/>
                  </a:lnTo>
                  <a:lnTo>
                    <a:pt x="1266" y="663"/>
                  </a:lnTo>
                  <a:lnTo>
                    <a:pt x="1263" y="646"/>
                  </a:lnTo>
                  <a:lnTo>
                    <a:pt x="1259" y="628"/>
                  </a:lnTo>
                  <a:lnTo>
                    <a:pt x="1252" y="609"/>
                  </a:lnTo>
                  <a:close/>
                  <a:moveTo>
                    <a:pt x="963" y="632"/>
                  </a:moveTo>
                  <a:lnTo>
                    <a:pt x="956" y="624"/>
                  </a:lnTo>
                  <a:lnTo>
                    <a:pt x="945" y="615"/>
                  </a:lnTo>
                  <a:lnTo>
                    <a:pt x="933" y="607"/>
                  </a:lnTo>
                  <a:lnTo>
                    <a:pt x="919" y="598"/>
                  </a:lnTo>
                  <a:lnTo>
                    <a:pt x="879" y="579"/>
                  </a:lnTo>
                  <a:lnTo>
                    <a:pt x="835" y="561"/>
                  </a:lnTo>
                  <a:lnTo>
                    <a:pt x="815" y="553"/>
                  </a:lnTo>
                  <a:lnTo>
                    <a:pt x="798" y="544"/>
                  </a:lnTo>
                  <a:lnTo>
                    <a:pt x="786" y="538"/>
                  </a:lnTo>
                  <a:lnTo>
                    <a:pt x="779" y="533"/>
                  </a:lnTo>
                  <a:lnTo>
                    <a:pt x="774" y="525"/>
                  </a:lnTo>
                  <a:lnTo>
                    <a:pt x="768" y="513"/>
                  </a:lnTo>
                  <a:lnTo>
                    <a:pt x="766" y="506"/>
                  </a:lnTo>
                  <a:lnTo>
                    <a:pt x="765" y="498"/>
                  </a:lnTo>
                  <a:lnTo>
                    <a:pt x="764" y="488"/>
                  </a:lnTo>
                  <a:lnTo>
                    <a:pt x="765" y="478"/>
                  </a:lnTo>
                  <a:lnTo>
                    <a:pt x="766" y="471"/>
                  </a:lnTo>
                  <a:lnTo>
                    <a:pt x="769" y="463"/>
                  </a:lnTo>
                  <a:lnTo>
                    <a:pt x="778" y="444"/>
                  </a:lnTo>
                  <a:lnTo>
                    <a:pt x="785" y="423"/>
                  </a:lnTo>
                  <a:lnTo>
                    <a:pt x="791" y="401"/>
                  </a:lnTo>
                  <a:lnTo>
                    <a:pt x="795" y="378"/>
                  </a:lnTo>
                  <a:lnTo>
                    <a:pt x="798" y="379"/>
                  </a:lnTo>
                  <a:lnTo>
                    <a:pt x="802" y="379"/>
                  </a:lnTo>
                  <a:lnTo>
                    <a:pt x="802" y="379"/>
                  </a:lnTo>
                  <a:lnTo>
                    <a:pt x="802" y="379"/>
                  </a:lnTo>
                  <a:lnTo>
                    <a:pt x="802" y="379"/>
                  </a:lnTo>
                  <a:lnTo>
                    <a:pt x="802" y="379"/>
                  </a:lnTo>
                  <a:lnTo>
                    <a:pt x="807" y="378"/>
                  </a:lnTo>
                  <a:lnTo>
                    <a:pt x="812" y="378"/>
                  </a:lnTo>
                  <a:lnTo>
                    <a:pt x="816" y="376"/>
                  </a:lnTo>
                  <a:lnTo>
                    <a:pt x="820" y="371"/>
                  </a:lnTo>
                  <a:lnTo>
                    <a:pt x="823" y="367"/>
                  </a:lnTo>
                  <a:lnTo>
                    <a:pt x="826" y="363"/>
                  </a:lnTo>
                  <a:lnTo>
                    <a:pt x="829" y="355"/>
                  </a:lnTo>
                  <a:lnTo>
                    <a:pt x="830" y="351"/>
                  </a:lnTo>
                  <a:lnTo>
                    <a:pt x="831" y="346"/>
                  </a:lnTo>
                  <a:lnTo>
                    <a:pt x="835" y="332"/>
                  </a:lnTo>
                  <a:lnTo>
                    <a:pt x="839" y="319"/>
                  </a:lnTo>
                  <a:lnTo>
                    <a:pt x="843" y="309"/>
                  </a:lnTo>
                  <a:lnTo>
                    <a:pt x="845" y="303"/>
                  </a:lnTo>
                  <a:lnTo>
                    <a:pt x="847" y="294"/>
                  </a:lnTo>
                  <a:lnTo>
                    <a:pt x="849" y="285"/>
                  </a:lnTo>
                  <a:lnTo>
                    <a:pt x="848" y="274"/>
                  </a:lnTo>
                  <a:lnTo>
                    <a:pt x="847" y="269"/>
                  </a:lnTo>
                  <a:lnTo>
                    <a:pt x="846" y="266"/>
                  </a:lnTo>
                  <a:lnTo>
                    <a:pt x="844" y="261"/>
                  </a:lnTo>
                  <a:lnTo>
                    <a:pt x="840" y="259"/>
                  </a:lnTo>
                  <a:lnTo>
                    <a:pt x="837" y="257"/>
                  </a:lnTo>
                  <a:lnTo>
                    <a:pt x="834" y="255"/>
                  </a:lnTo>
                  <a:lnTo>
                    <a:pt x="831" y="254"/>
                  </a:lnTo>
                  <a:lnTo>
                    <a:pt x="828" y="254"/>
                  </a:lnTo>
                  <a:lnTo>
                    <a:pt x="826" y="254"/>
                  </a:lnTo>
                  <a:lnTo>
                    <a:pt x="825" y="254"/>
                  </a:lnTo>
                  <a:lnTo>
                    <a:pt x="823" y="255"/>
                  </a:lnTo>
                  <a:lnTo>
                    <a:pt x="822" y="255"/>
                  </a:lnTo>
                  <a:lnTo>
                    <a:pt x="822" y="234"/>
                  </a:lnTo>
                  <a:lnTo>
                    <a:pt x="825" y="214"/>
                  </a:lnTo>
                  <a:lnTo>
                    <a:pt x="827" y="195"/>
                  </a:lnTo>
                  <a:lnTo>
                    <a:pt x="828" y="176"/>
                  </a:lnTo>
                  <a:lnTo>
                    <a:pt x="827" y="157"/>
                  </a:lnTo>
                  <a:lnTo>
                    <a:pt x="823" y="141"/>
                  </a:lnTo>
                  <a:lnTo>
                    <a:pt x="819" y="124"/>
                  </a:lnTo>
                  <a:lnTo>
                    <a:pt x="814" y="107"/>
                  </a:lnTo>
                  <a:lnTo>
                    <a:pt x="807" y="92"/>
                  </a:lnTo>
                  <a:lnTo>
                    <a:pt x="797" y="77"/>
                  </a:lnTo>
                  <a:lnTo>
                    <a:pt x="787" y="63"/>
                  </a:lnTo>
                  <a:lnTo>
                    <a:pt x="776" y="50"/>
                  </a:lnTo>
                  <a:lnTo>
                    <a:pt x="763" y="40"/>
                  </a:lnTo>
                  <a:lnTo>
                    <a:pt x="749" y="29"/>
                  </a:lnTo>
                  <a:lnTo>
                    <a:pt x="735" y="21"/>
                  </a:lnTo>
                  <a:lnTo>
                    <a:pt x="720" y="13"/>
                  </a:lnTo>
                  <a:lnTo>
                    <a:pt x="704" y="7"/>
                  </a:lnTo>
                  <a:lnTo>
                    <a:pt x="687" y="3"/>
                  </a:lnTo>
                  <a:lnTo>
                    <a:pt x="669" y="0"/>
                  </a:lnTo>
                  <a:lnTo>
                    <a:pt x="651" y="0"/>
                  </a:lnTo>
                  <a:lnTo>
                    <a:pt x="651" y="0"/>
                  </a:lnTo>
                  <a:lnTo>
                    <a:pt x="633" y="0"/>
                  </a:lnTo>
                  <a:lnTo>
                    <a:pt x="615" y="3"/>
                  </a:lnTo>
                  <a:lnTo>
                    <a:pt x="598" y="7"/>
                  </a:lnTo>
                  <a:lnTo>
                    <a:pt x="582" y="13"/>
                  </a:lnTo>
                  <a:lnTo>
                    <a:pt x="566" y="21"/>
                  </a:lnTo>
                  <a:lnTo>
                    <a:pt x="551" y="29"/>
                  </a:lnTo>
                  <a:lnTo>
                    <a:pt x="539" y="40"/>
                  </a:lnTo>
                  <a:lnTo>
                    <a:pt x="526" y="50"/>
                  </a:lnTo>
                  <a:lnTo>
                    <a:pt x="514" y="63"/>
                  </a:lnTo>
                  <a:lnTo>
                    <a:pt x="504" y="77"/>
                  </a:lnTo>
                  <a:lnTo>
                    <a:pt x="495" y="92"/>
                  </a:lnTo>
                  <a:lnTo>
                    <a:pt x="488" y="107"/>
                  </a:lnTo>
                  <a:lnTo>
                    <a:pt x="481" y="124"/>
                  </a:lnTo>
                  <a:lnTo>
                    <a:pt x="477" y="141"/>
                  </a:lnTo>
                  <a:lnTo>
                    <a:pt x="475" y="157"/>
                  </a:lnTo>
                  <a:lnTo>
                    <a:pt x="474" y="176"/>
                  </a:lnTo>
                  <a:lnTo>
                    <a:pt x="475" y="195"/>
                  </a:lnTo>
                  <a:lnTo>
                    <a:pt x="477" y="215"/>
                  </a:lnTo>
                  <a:lnTo>
                    <a:pt x="478" y="224"/>
                  </a:lnTo>
                  <a:lnTo>
                    <a:pt x="479" y="235"/>
                  </a:lnTo>
                  <a:lnTo>
                    <a:pt x="479" y="244"/>
                  </a:lnTo>
                  <a:lnTo>
                    <a:pt x="479" y="255"/>
                  </a:lnTo>
                  <a:lnTo>
                    <a:pt x="478" y="254"/>
                  </a:lnTo>
                  <a:lnTo>
                    <a:pt x="477" y="254"/>
                  </a:lnTo>
                  <a:lnTo>
                    <a:pt x="475" y="254"/>
                  </a:lnTo>
                  <a:lnTo>
                    <a:pt x="473" y="254"/>
                  </a:lnTo>
                  <a:lnTo>
                    <a:pt x="470" y="254"/>
                  </a:lnTo>
                  <a:lnTo>
                    <a:pt x="467" y="255"/>
                  </a:lnTo>
                  <a:lnTo>
                    <a:pt x="463" y="257"/>
                  </a:lnTo>
                  <a:lnTo>
                    <a:pt x="460" y="259"/>
                  </a:lnTo>
                  <a:lnTo>
                    <a:pt x="458" y="261"/>
                  </a:lnTo>
                  <a:lnTo>
                    <a:pt x="456" y="266"/>
                  </a:lnTo>
                  <a:lnTo>
                    <a:pt x="454" y="269"/>
                  </a:lnTo>
                  <a:lnTo>
                    <a:pt x="453" y="274"/>
                  </a:lnTo>
                  <a:lnTo>
                    <a:pt x="453" y="285"/>
                  </a:lnTo>
                  <a:lnTo>
                    <a:pt x="455" y="294"/>
                  </a:lnTo>
                  <a:lnTo>
                    <a:pt x="457" y="303"/>
                  </a:lnTo>
                  <a:lnTo>
                    <a:pt x="459" y="309"/>
                  </a:lnTo>
                  <a:lnTo>
                    <a:pt x="461" y="319"/>
                  </a:lnTo>
                  <a:lnTo>
                    <a:pt x="466" y="332"/>
                  </a:lnTo>
                  <a:lnTo>
                    <a:pt x="470" y="346"/>
                  </a:lnTo>
                  <a:lnTo>
                    <a:pt x="472" y="351"/>
                  </a:lnTo>
                  <a:lnTo>
                    <a:pt x="473" y="355"/>
                  </a:lnTo>
                  <a:lnTo>
                    <a:pt x="476" y="363"/>
                  </a:lnTo>
                  <a:lnTo>
                    <a:pt x="478" y="367"/>
                  </a:lnTo>
                  <a:lnTo>
                    <a:pt x="481" y="371"/>
                  </a:lnTo>
                  <a:lnTo>
                    <a:pt x="485" y="376"/>
                  </a:lnTo>
                  <a:lnTo>
                    <a:pt x="490" y="378"/>
                  </a:lnTo>
                  <a:lnTo>
                    <a:pt x="494" y="378"/>
                  </a:lnTo>
                  <a:lnTo>
                    <a:pt x="499" y="379"/>
                  </a:lnTo>
                  <a:lnTo>
                    <a:pt x="499" y="379"/>
                  </a:lnTo>
                  <a:lnTo>
                    <a:pt x="499" y="379"/>
                  </a:lnTo>
                  <a:lnTo>
                    <a:pt x="499" y="379"/>
                  </a:lnTo>
                  <a:lnTo>
                    <a:pt x="499" y="379"/>
                  </a:lnTo>
                  <a:lnTo>
                    <a:pt x="503" y="379"/>
                  </a:lnTo>
                  <a:lnTo>
                    <a:pt x="506" y="378"/>
                  </a:lnTo>
                  <a:lnTo>
                    <a:pt x="511" y="401"/>
                  </a:lnTo>
                  <a:lnTo>
                    <a:pt x="516" y="423"/>
                  </a:lnTo>
                  <a:lnTo>
                    <a:pt x="524" y="444"/>
                  </a:lnTo>
                  <a:lnTo>
                    <a:pt x="532" y="463"/>
                  </a:lnTo>
                  <a:lnTo>
                    <a:pt x="534" y="471"/>
                  </a:lnTo>
                  <a:lnTo>
                    <a:pt x="537" y="478"/>
                  </a:lnTo>
                  <a:lnTo>
                    <a:pt x="538" y="488"/>
                  </a:lnTo>
                  <a:lnTo>
                    <a:pt x="537" y="498"/>
                  </a:lnTo>
                  <a:lnTo>
                    <a:pt x="535" y="506"/>
                  </a:lnTo>
                  <a:lnTo>
                    <a:pt x="533" y="513"/>
                  </a:lnTo>
                  <a:lnTo>
                    <a:pt x="528" y="525"/>
                  </a:lnTo>
                  <a:lnTo>
                    <a:pt x="523" y="533"/>
                  </a:lnTo>
                  <a:lnTo>
                    <a:pt x="515" y="538"/>
                  </a:lnTo>
                  <a:lnTo>
                    <a:pt x="503" y="544"/>
                  </a:lnTo>
                  <a:lnTo>
                    <a:pt x="486" y="553"/>
                  </a:lnTo>
                  <a:lnTo>
                    <a:pt x="467" y="561"/>
                  </a:lnTo>
                  <a:lnTo>
                    <a:pt x="423" y="579"/>
                  </a:lnTo>
                  <a:lnTo>
                    <a:pt x="383" y="598"/>
                  </a:lnTo>
                  <a:lnTo>
                    <a:pt x="368" y="607"/>
                  </a:lnTo>
                  <a:lnTo>
                    <a:pt x="356" y="615"/>
                  </a:lnTo>
                  <a:lnTo>
                    <a:pt x="346" y="624"/>
                  </a:lnTo>
                  <a:lnTo>
                    <a:pt x="338" y="632"/>
                  </a:lnTo>
                  <a:lnTo>
                    <a:pt x="332" y="637"/>
                  </a:lnTo>
                  <a:lnTo>
                    <a:pt x="327" y="646"/>
                  </a:lnTo>
                  <a:lnTo>
                    <a:pt x="323" y="655"/>
                  </a:lnTo>
                  <a:lnTo>
                    <a:pt x="318" y="667"/>
                  </a:lnTo>
                  <a:lnTo>
                    <a:pt x="315" y="679"/>
                  </a:lnTo>
                  <a:lnTo>
                    <a:pt x="312" y="691"/>
                  </a:lnTo>
                  <a:lnTo>
                    <a:pt x="310" y="705"/>
                  </a:lnTo>
                  <a:lnTo>
                    <a:pt x="308" y="720"/>
                  </a:lnTo>
                  <a:lnTo>
                    <a:pt x="307" y="734"/>
                  </a:lnTo>
                  <a:lnTo>
                    <a:pt x="307" y="748"/>
                  </a:lnTo>
                  <a:lnTo>
                    <a:pt x="307" y="760"/>
                  </a:lnTo>
                  <a:lnTo>
                    <a:pt x="308" y="773"/>
                  </a:lnTo>
                  <a:lnTo>
                    <a:pt x="310" y="785"/>
                  </a:lnTo>
                  <a:lnTo>
                    <a:pt x="312" y="795"/>
                  </a:lnTo>
                  <a:lnTo>
                    <a:pt x="314" y="804"/>
                  </a:lnTo>
                  <a:lnTo>
                    <a:pt x="318" y="810"/>
                  </a:lnTo>
                  <a:lnTo>
                    <a:pt x="325" y="820"/>
                  </a:lnTo>
                  <a:lnTo>
                    <a:pt x="332" y="829"/>
                  </a:lnTo>
                  <a:lnTo>
                    <a:pt x="338" y="833"/>
                  </a:lnTo>
                  <a:lnTo>
                    <a:pt x="346" y="839"/>
                  </a:lnTo>
                  <a:lnTo>
                    <a:pt x="356" y="843"/>
                  </a:lnTo>
                  <a:lnTo>
                    <a:pt x="370" y="847"/>
                  </a:lnTo>
                  <a:lnTo>
                    <a:pt x="387" y="851"/>
                  </a:lnTo>
                  <a:lnTo>
                    <a:pt x="408" y="855"/>
                  </a:lnTo>
                  <a:lnTo>
                    <a:pt x="434" y="858"/>
                  </a:lnTo>
                  <a:lnTo>
                    <a:pt x="464" y="861"/>
                  </a:lnTo>
                  <a:lnTo>
                    <a:pt x="502" y="863"/>
                  </a:lnTo>
                  <a:lnTo>
                    <a:pt x="544" y="865"/>
                  </a:lnTo>
                  <a:lnTo>
                    <a:pt x="594" y="866"/>
                  </a:lnTo>
                  <a:lnTo>
                    <a:pt x="651" y="866"/>
                  </a:lnTo>
                  <a:lnTo>
                    <a:pt x="708" y="866"/>
                  </a:lnTo>
                  <a:lnTo>
                    <a:pt x="757" y="865"/>
                  </a:lnTo>
                  <a:lnTo>
                    <a:pt x="800" y="863"/>
                  </a:lnTo>
                  <a:lnTo>
                    <a:pt x="836" y="861"/>
                  </a:lnTo>
                  <a:lnTo>
                    <a:pt x="868" y="858"/>
                  </a:lnTo>
                  <a:lnTo>
                    <a:pt x="893" y="855"/>
                  </a:lnTo>
                  <a:lnTo>
                    <a:pt x="915" y="851"/>
                  </a:lnTo>
                  <a:lnTo>
                    <a:pt x="932" y="847"/>
                  </a:lnTo>
                  <a:lnTo>
                    <a:pt x="945" y="843"/>
                  </a:lnTo>
                  <a:lnTo>
                    <a:pt x="956" y="839"/>
                  </a:lnTo>
                  <a:lnTo>
                    <a:pt x="963" y="833"/>
                  </a:lnTo>
                  <a:lnTo>
                    <a:pt x="970" y="829"/>
                  </a:lnTo>
                  <a:lnTo>
                    <a:pt x="977" y="820"/>
                  </a:lnTo>
                  <a:lnTo>
                    <a:pt x="983" y="810"/>
                  </a:lnTo>
                  <a:lnTo>
                    <a:pt x="987" y="804"/>
                  </a:lnTo>
                  <a:lnTo>
                    <a:pt x="989" y="794"/>
                  </a:lnTo>
                  <a:lnTo>
                    <a:pt x="991" y="785"/>
                  </a:lnTo>
                  <a:lnTo>
                    <a:pt x="992" y="772"/>
                  </a:lnTo>
                  <a:lnTo>
                    <a:pt x="992" y="759"/>
                  </a:lnTo>
                  <a:lnTo>
                    <a:pt x="992" y="745"/>
                  </a:lnTo>
                  <a:lnTo>
                    <a:pt x="991" y="732"/>
                  </a:lnTo>
                  <a:lnTo>
                    <a:pt x="990" y="717"/>
                  </a:lnTo>
                  <a:lnTo>
                    <a:pt x="988" y="703"/>
                  </a:lnTo>
                  <a:lnTo>
                    <a:pt x="986" y="689"/>
                  </a:lnTo>
                  <a:lnTo>
                    <a:pt x="983" y="676"/>
                  </a:lnTo>
                  <a:lnTo>
                    <a:pt x="980" y="664"/>
                  </a:lnTo>
                  <a:lnTo>
                    <a:pt x="976" y="653"/>
                  </a:lnTo>
                  <a:lnTo>
                    <a:pt x="972" y="644"/>
                  </a:lnTo>
                  <a:lnTo>
                    <a:pt x="968" y="636"/>
                  </a:lnTo>
                  <a:lnTo>
                    <a:pt x="963" y="632"/>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sp>
          <p:nvSpPr>
            <p:cNvPr id="15" name="Freeform 57">
              <a:extLst>
                <a:ext uri="{FF2B5EF4-FFF2-40B4-BE49-F238E27FC236}">
                  <a16:creationId xmlns:a16="http://schemas.microsoft.com/office/drawing/2014/main" id="{265BE9D8-76E6-F73D-5F60-53D3382FF246}"/>
                </a:ext>
              </a:extLst>
            </p:cNvPr>
            <p:cNvSpPr>
              <a:spLocks noEditPoints="1"/>
            </p:cNvSpPr>
            <p:nvPr/>
          </p:nvSpPr>
          <p:spPr bwMode="auto">
            <a:xfrm>
              <a:off x="10614686" y="3969322"/>
              <a:ext cx="327790" cy="329811"/>
            </a:xfrm>
            <a:custGeom>
              <a:avLst/>
              <a:gdLst>
                <a:gd name="T0" fmla="*/ 827 w 1145"/>
                <a:gd name="T1" fmla="*/ 816 h 820"/>
                <a:gd name="T2" fmla="*/ 789 w 1145"/>
                <a:gd name="T3" fmla="*/ 792 h 820"/>
                <a:gd name="T4" fmla="*/ 881 w 1145"/>
                <a:gd name="T5" fmla="*/ 506 h 820"/>
                <a:gd name="T6" fmla="*/ 857 w 1145"/>
                <a:gd name="T7" fmla="*/ 818 h 820"/>
                <a:gd name="T8" fmla="*/ 522 w 1145"/>
                <a:gd name="T9" fmla="*/ 14 h 820"/>
                <a:gd name="T10" fmla="*/ 627 w 1145"/>
                <a:gd name="T11" fmla="*/ 133 h 820"/>
                <a:gd name="T12" fmla="*/ 720 w 1145"/>
                <a:gd name="T13" fmla="*/ 194 h 820"/>
                <a:gd name="T14" fmla="*/ 819 w 1145"/>
                <a:gd name="T15" fmla="*/ 219 h 820"/>
                <a:gd name="T16" fmla="*/ 768 w 1145"/>
                <a:gd name="T17" fmla="*/ 475 h 820"/>
                <a:gd name="T18" fmla="*/ 678 w 1145"/>
                <a:gd name="T19" fmla="*/ 514 h 820"/>
                <a:gd name="T20" fmla="*/ 567 w 1145"/>
                <a:gd name="T21" fmla="*/ 609 h 820"/>
                <a:gd name="T22" fmla="*/ 464 w 1145"/>
                <a:gd name="T23" fmla="*/ 685 h 820"/>
                <a:gd name="T24" fmla="*/ 369 w 1145"/>
                <a:gd name="T25" fmla="*/ 398 h 820"/>
                <a:gd name="T26" fmla="*/ 362 w 1145"/>
                <a:gd name="T27" fmla="*/ 302 h 820"/>
                <a:gd name="T28" fmla="*/ 382 w 1145"/>
                <a:gd name="T29" fmla="*/ 274 h 820"/>
                <a:gd name="T30" fmla="*/ 464 w 1145"/>
                <a:gd name="T31" fmla="*/ 685 h 820"/>
                <a:gd name="T32" fmla="*/ 1083 w 1145"/>
                <a:gd name="T33" fmla="*/ 231 h 820"/>
                <a:gd name="T34" fmla="*/ 1112 w 1145"/>
                <a:gd name="T35" fmla="*/ 248 h 820"/>
                <a:gd name="T36" fmla="*/ 1138 w 1145"/>
                <a:gd name="T37" fmla="*/ 296 h 820"/>
                <a:gd name="T38" fmla="*/ 1144 w 1145"/>
                <a:gd name="T39" fmla="*/ 368 h 820"/>
                <a:gd name="T40" fmla="*/ 1122 w 1145"/>
                <a:gd name="T41" fmla="*/ 424 h 820"/>
                <a:gd name="T42" fmla="*/ 1093 w 1145"/>
                <a:gd name="T43" fmla="*/ 452 h 820"/>
                <a:gd name="T44" fmla="*/ 129 w 1145"/>
                <a:gd name="T45" fmla="*/ 635 h 820"/>
                <a:gd name="T46" fmla="*/ 94 w 1145"/>
                <a:gd name="T47" fmla="*/ 600 h 820"/>
                <a:gd name="T48" fmla="*/ 22 w 1145"/>
                <a:gd name="T49" fmla="*/ 474 h 820"/>
                <a:gd name="T50" fmla="*/ 0 w 1145"/>
                <a:gd name="T51" fmla="*/ 333 h 820"/>
                <a:gd name="T52" fmla="*/ 35 w 1145"/>
                <a:gd name="T53" fmla="*/ 177 h 820"/>
                <a:gd name="T54" fmla="*/ 127 w 1145"/>
                <a:gd name="T55" fmla="*/ 48 h 820"/>
                <a:gd name="T56" fmla="*/ 155 w 1145"/>
                <a:gd name="T57" fmla="*/ 52 h 820"/>
                <a:gd name="T58" fmla="*/ 159 w 1145"/>
                <a:gd name="T59" fmla="*/ 73 h 820"/>
                <a:gd name="T60" fmla="*/ 72 w 1145"/>
                <a:gd name="T61" fmla="*/ 192 h 820"/>
                <a:gd name="T62" fmla="*/ 40 w 1145"/>
                <a:gd name="T63" fmla="*/ 334 h 820"/>
                <a:gd name="T64" fmla="*/ 60 w 1145"/>
                <a:gd name="T65" fmla="*/ 463 h 820"/>
                <a:gd name="T66" fmla="*/ 126 w 1145"/>
                <a:gd name="T67" fmla="*/ 576 h 820"/>
                <a:gd name="T68" fmla="*/ 159 w 1145"/>
                <a:gd name="T69" fmla="*/ 617 h 820"/>
                <a:gd name="T70" fmla="*/ 146 w 1145"/>
                <a:gd name="T71" fmla="*/ 635 h 820"/>
                <a:gd name="T72" fmla="*/ 208 w 1145"/>
                <a:gd name="T73" fmla="*/ 542 h 820"/>
                <a:gd name="T74" fmla="*/ 162 w 1145"/>
                <a:gd name="T75" fmla="*/ 488 h 820"/>
                <a:gd name="T76" fmla="*/ 125 w 1145"/>
                <a:gd name="T77" fmla="*/ 399 h 820"/>
                <a:gd name="T78" fmla="*/ 122 w 1145"/>
                <a:gd name="T79" fmla="*/ 303 h 820"/>
                <a:gd name="T80" fmla="*/ 161 w 1145"/>
                <a:gd name="T81" fmla="*/ 196 h 820"/>
                <a:gd name="T82" fmla="*/ 221 w 1145"/>
                <a:gd name="T83" fmla="*/ 137 h 820"/>
                <a:gd name="T84" fmla="*/ 242 w 1145"/>
                <a:gd name="T85" fmla="*/ 147 h 820"/>
                <a:gd name="T86" fmla="*/ 229 w 1145"/>
                <a:gd name="T87" fmla="*/ 176 h 820"/>
                <a:gd name="T88" fmla="*/ 172 w 1145"/>
                <a:gd name="T89" fmla="*/ 262 h 820"/>
                <a:gd name="T90" fmla="*/ 159 w 1145"/>
                <a:gd name="T91" fmla="*/ 352 h 820"/>
                <a:gd name="T92" fmla="*/ 178 w 1145"/>
                <a:gd name="T93" fmla="*/ 434 h 820"/>
                <a:gd name="T94" fmla="*/ 226 w 1145"/>
                <a:gd name="T95" fmla="*/ 505 h 820"/>
                <a:gd name="T96" fmla="*/ 243 w 1145"/>
                <a:gd name="T97" fmla="*/ 529 h 820"/>
                <a:gd name="T98" fmla="*/ 230 w 1145"/>
                <a:gd name="T99" fmla="*/ 543 h 820"/>
                <a:gd name="T100" fmla="*/ 294 w 1145"/>
                <a:gd name="T101" fmla="*/ 451 h 820"/>
                <a:gd name="T102" fmla="*/ 249 w 1145"/>
                <a:gd name="T103" fmla="*/ 397 h 820"/>
                <a:gd name="T104" fmla="*/ 239 w 1145"/>
                <a:gd name="T105" fmla="*/ 322 h 820"/>
                <a:gd name="T106" fmla="*/ 260 w 1145"/>
                <a:gd name="T107" fmla="*/ 266 h 820"/>
                <a:gd name="T108" fmla="*/ 300 w 1145"/>
                <a:gd name="T109" fmla="*/ 231 h 820"/>
                <a:gd name="T110" fmla="*/ 325 w 1145"/>
                <a:gd name="T111" fmla="*/ 239 h 820"/>
                <a:gd name="T112" fmla="*/ 307 w 1145"/>
                <a:gd name="T113" fmla="*/ 271 h 820"/>
                <a:gd name="T114" fmla="*/ 282 w 1145"/>
                <a:gd name="T115" fmla="*/ 312 h 820"/>
                <a:gd name="T116" fmla="*/ 290 w 1145"/>
                <a:gd name="T117" fmla="*/ 390 h 820"/>
                <a:gd name="T118" fmla="*/ 324 w 1145"/>
                <a:gd name="T119" fmla="*/ 433 h 820"/>
                <a:gd name="T120" fmla="*/ 311 w 1145"/>
                <a:gd name="T121" fmla="*/ 453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45" h="820">
                  <a:moveTo>
                    <a:pt x="849" y="820"/>
                  </a:moveTo>
                  <a:lnTo>
                    <a:pt x="848" y="820"/>
                  </a:lnTo>
                  <a:lnTo>
                    <a:pt x="846" y="820"/>
                  </a:lnTo>
                  <a:lnTo>
                    <a:pt x="841" y="819"/>
                  </a:lnTo>
                  <a:lnTo>
                    <a:pt x="835" y="818"/>
                  </a:lnTo>
                  <a:lnTo>
                    <a:pt x="827" y="816"/>
                  </a:lnTo>
                  <a:lnTo>
                    <a:pt x="818" y="815"/>
                  </a:lnTo>
                  <a:lnTo>
                    <a:pt x="809" y="811"/>
                  </a:lnTo>
                  <a:lnTo>
                    <a:pt x="801" y="808"/>
                  </a:lnTo>
                  <a:lnTo>
                    <a:pt x="795" y="803"/>
                  </a:lnTo>
                  <a:lnTo>
                    <a:pt x="791" y="798"/>
                  </a:lnTo>
                  <a:lnTo>
                    <a:pt x="789" y="792"/>
                  </a:lnTo>
                  <a:lnTo>
                    <a:pt x="788" y="788"/>
                  </a:lnTo>
                  <a:lnTo>
                    <a:pt x="788" y="783"/>
                  </a:lnTo>
                  <a:lnTo>
                    <a:pt x="788" y="779"/>
                  </a:lnTo>
                  <a:lnTo>
                    <a:pt x="789" y="771"/>
                  </a:lnTo>
                  <a:lnTo>
                    <a:pt x="790" y="769"/>
                  </a:lnTo>
                  <a:lnTo>
                    <a:pt x="881" y="506"/>
                  </a:lnTo>
                  <a:lnTo>
                    <a:pt x="1028" y="506"/>
                  </a:lnTo>
                  <a:lnTo>
                    <a:pt x="867" y="808"/>
                  </a:lnTo>
                  <a:lnTo>
                    <a:pt x="866" y="810"/>
                  </a:lnTo>
                  <a:lnTo>
                    <a:pt x="862" y="815"/>
                  </a:lnTo>
                  <a:lnTo>
                    <a:pt x="860" y="817"/>
                  </a:lnTo>
                  <a:lnTo>
                    <a:pt x="857" y="818"/>
                  </a:lnTo>
                  <a:lnTo>
                    <a:pt x="853" y="820"/>
                  </a:lnTo>
                  <a:lnTo>
                    <a:pt x="849" y="820"/>
                  </a:lnTo>
                  <a:close/>
                  <a:moveTo>
                    <a:pt x="511" y="685"/>
                  </a:moveTo>
                  <a:lnTo>
                    <a:pt x="511" y="0"/>
                  </a:lnTo>
                  <a:lnTo>
                    <a:pt x="513" y="0"/>
                  </a:lnTo>
                  <a:lnTo>
                    <a:pt x="522" y="14"/>
                  </a:lnTo>
                  <a:lnTo>
                    <a:pt x="540" y="40"/>
                  </a:lnTo>
                  <a:lnTo>
                    <a:pt x="553" y="57"/>
                  </a:lnTo>
                  <a:lnTo>
                    <a:pt x="567" y="75"/>
                  </a:lnTo>
                  <a:lnTo>
                    <a:pt x="585" y="94"/>
                  </a:lnTo>
                  <a:lnTo>
                    <a:pt x="605" y="114"/>
                  </a:lnTo>
                  <a:lnTo>
                    <a:pt x="627" y="133"/>
                  </a:lnTo>
                  <a:lnTo>
                    <a:pt x="651" y="153"/>
                  </a:lnTo>
                  <a:lnTo>
                    <a:pt x="664" y="162"/>
                  </a:lnTo>
                  <a:lnTo>
                    <a:pt x="678" y="171"/>
                  </a:lnTo>
                  <a:lnTo>
                    <a:pt x="691" y="179"/>
                  </a:lnTo>
                  <a:lnTo>
                    <a:pt x="705" y="186"/>
                  </a:lnTo>
                  <a:lnTo>
                    <a:pt x="720" y="194"/>
                  </a:lnTo>
                  <a:lnTo>
                    <a:pt x="736" y="200"/>
                  </a:lnTo>
                  <a:lnTo>
                    <a:pt x="752" y="205"/>
                  </a:lnTo>
                  <a:lnTo>
                    <a:pt x="768" y="210"/>
                  </a:lnTo>
                  <a:lnTo>
                    <a:pt x="785" y="214"/>
                  </a:lnTo>
                  <a:lnTo>
                    <a:pt x="801" y="217"/>
                  </a:lnTo>
                  <a:lnTo>
                    <a:pt x="819" y="219"/>
                  </a:lnTo>
                  <a:lnTo>
                    <a:pt x="837" y="220"/>
                  </a:lnTo>
                  <a:lnTo>
                    <a:pt x="837" y="465"/>
                  </a:lnTo>
                  <a:lnTo>
                    <a:pt x="819" y="465"/>
                  </a:lnTo>
                  <a:lnTo>
                    <a:pt x="801" y="467"/>
                  </a:lnTo>
                  <a:lnTo>
                    <a:pt x="785" y="470"/>
                  </a:lnTo>
                  <a:lnTo>
                    <a:pt x="768" y="475"/>
                  </a:lnTo>
                  <a:lnTo>
                    <a:pt x="752" y="479"/>
                  </a:lnTo>
                  <a:lnTo>
                    <a:pt x="736" y="485"/>
                  </a:lnTo>
                  <a:lnTo>
                    <a:pt x="720" y="492"/>
                  </a:lnTo>
                  <a:lnTo>
                    <a:pt x="705" y="498"/>
                  </a:lnTo>
                  <a:lnTo>
                    <a:pt x="691" y="506"/>
                  </a:lnTo>
                  <a:lnTo>
                    <a:pt x="678" y="514"/>
                  </a:lnTo>
                  <a:lnTo>
                    <a:pt x="664" y="522"/>
                  </a:lnTo>
                  <a:lnTo>
                    <a:pt x="651" y="532"/>
                  </a:lnTo>
                  <a:lnTo>
                    <a:pt x="627" y="551"/>
                  </a:lnTo>
                  <a:lnTo>
                    <a:pt x="605" y="570"/>
                  </a:lnTo>
                  <a:lnTo>
                    <a:pt x="585" y="590"/>
                  </a:lnTo>
                  <a:lnTo>
                    <a:pt x="567" y="609"/>
                  </a:lnTo>
                  <a:lnTo>
                    <a:pt x="553" y="628"/>
                  </a:lnTo>
                  <a:lnTo>
                    <a:pt x="540" y="645"/>
                  </a:lnTo>
                  <a:lnTo>
                    <a:pt x="522" y="672"/>
                  </a:lnTo>
                  <a:lnTo>
                    <a:pt x="513" y="685"/>
                  </a:lnTo>
                  <a:lnTo>
                    <a:pt x="511" y="685"/>
                  </a:lnTo>
                  <a:close/>
                  <a:moveTo>
                    <a:pt x="464" y="685"/>
                  </a:moveTo>
                  <a:lnTo>
                    <a:pt x="464" y="437"/>
                  </a:lnTo>
                  <a:lnTo>
                    <a:pt x="386" y="412"/>
                  </a:lnTo>
                  <a:lnTo>
                    <a:pt x="382" y="410"/>
                  </a:lnTo>
                  <a:lnTo>
                    <a:pt x="377" y="407"/>
                  </a:lnTo>
                  <a:lnTo>
                    <a:pt x="373" y="404"/>
                  </a:lnTo>
                  <a:lnTo>
                    <a:pt x="369" y="398"/>
                  </a:lnTo>
                  <a:lnTo>
                    <a:pt x="366" y="394"/>
                  </a:lnTo>
                  <a:lnTo>
                    <a:pt x="363" y="389"/>
                  </a:lnTo>
                  <a:lnTo>
                    <a:pt x="362" y="383"/>
                  </a:lnTo>
                  <a:lnTo>
                    <a:pt x="362" y="378"/>
                  </a:lnTo>
                  <a:lnTo>
                    <a:pt x="362" y="307"/>
                  </a:lnTo>
                  <a:lnTo>
                    <a:pt x="362" y="302"/>
                  </a:lnTo>
                  <a:lnTo>
                    <a:pt x="363" y="297"/>
                  </a:lnTo>
                  <a:lnTo>
                    <a:pt x="366" y="291"/>
                  </a:lnTo>
                  <a:lnTo>
                    <a:pt x="369" y="286"/>
                  </a:lnTo>
                  <a:lnTo>
                    <a:pt x="373" y="282"/>
                  </a:lnTo>
                  <a:lnTo>
                    <a:pt x="377" y="278"/>
                  </a:lnTo>
                  <a:lnTo>
                    <a:pt x="382" y="274"/>
                  </a:lnTo>
                  <a:lnTo>
                    <a:pt x="386" y="272"/>
                  </a:lnTo>
                  <a:lnTo>
                    <a:pt x="464" y="248"/>
                  </a:lnTo>
                  <a:lnTo>
                    <a:pt x="464" y="0"/>
                  </a:lnTo>
                  <a:lnTo>
                    <a:pt x="485" y="0"/>
                  </a:lnTo>
                  <a:lnTo>
                    <a:pt x="485" y="685"/>
                  </a:lnTo>
                  <a:lnTo>
                    <a:pt x="464" y="685"/>
                  </a:lnTo>
                  <a:close/>
                  <a:moveTo>
                    <a:pt x="867" y="477"/>
                  </a:moveTo>
                  <a:lnTo>
                    <a:pt x="867" y="209"/>
                  </a:lnTo>
                  <a:lnTo>
                    <a:pt x="1054" y="209"/>
                  </a:lnTo>
                  <a:lnTo>
                    <a:pt x="1054" y="477"/>
                  </a:lnTo>
                  <a:lnTo>
                    <a:pt x="867" y="477"/>
                  </a:lnTo>
                  <a:close/>
                  <a:moveTo>
                    <a:pt x="1083" y="231"/>
                  </a:moveTo>
                  <a:lnTo>
                    <a:pt x="1087" y="231"/>
                  </a:lnTo>
                  <a:lnTo>
                    <a:pt x="1092" y="233"/>
                  </a:lnTo>
                  <a:lnTo>
                    <a:pt x="1096" y="235"/>
                  </a:lnTo>
                  <a:lnTo>
                    <a:pt x="1101" y="239"/>
                  </a:lnTo>
                  <a:lnTo>
                    <a:pt x="1106" y="244"/>
                  </a:lnTo>
                  <a:lnTo>
                    <a:pt x="1112" y="248"/>
                  </a:lnTo>
                  <a:lnTo>
                    <a:pt x="1116" y="254"/>
                  </a:lnTo>
                  <a:lnTo>
                    <a:pt x="1121" y="261"/>
                  </a:lnTo>
                  <a:lnTo>
                    <a:pt x="1127" y="268"/>
                  </a:lnTo>
                  <a:lnTo>
                    <a:pt x="1131" y="276"/>
                  </a:lnTo>
                  <a:lnTo>
                    <a:pt x="1135" y="286"/>
                  </a:lnTo>
                  <a:lnTo>
                    <a:pt x="1138" y="296"/>
                  </a:lnTo>
                  <a:lnTo>
                    <a:pt x="1141" y="306"/>
                  </a:lnTo>
                  <a:lnTo>
                    <a:pt x="1144" y="318"/>
                  </a:lnTo>
                  <a:lnTo>
                    <a:pt x="1145" y="329"/>
                  </a:lnTo>
                  <a:lnTo>
                    <a:pt x="1145" y="342"/>
                  </a:lnTo>
                  <a:lnTo>
                    <a:pt x="1145" y="355"/>
                  </a:lnTo>
                  <a:lnTo>
                    <a:pt x="1144" y="368"/>
                  </a:lnTo>
                  <a:lnTo>
                    <a:pt x="1141" y="379"/>
                  </a:lnTo>
                  <a:lnTo>
                    <a:pt x="1138" y="390"/>
                  </a:lnTo>
                  <a:lnTo>
                    <a:pt x="1135" y="399"/>
                  </a:lnTo>
                  <a:lnTo>
                    <a:pt x="1131" y="409"/>
                  </a:lnTo>
                  <a:lnTo>
                    <a:pt x="1127" y="416"/>
                  </a:lnTo>
                  <a:lnTo>
                    <a:pt x="1122" y="424"/>
                  </a:lnTo>
                  <a:lnTo>
                    <a:pt x="1118" y="431"/>
                  </a:lnTo>
                  <a:lnTo>
                    <a:pt x="1113" y="436"/>
                  </a:lnTo>
                  <a:lnTo>
                    <a:pt x="1108" y="442"/>
                  </a:lnTo>
                  <a:lnTo>
                    <a:pt x="1102" y="446"/>
                  </a:lnTo>
                  <a:lnTo>
                    <a:pt x="1097" y="449"/>
                  </a:lnTo>
                  <a:lnTo>
                    <a:pt x="1093" y="452"/>
                  </a:lnTo>
                  <a:lnTo>
                    <a:pt x="1087" y="453"/>
                  </a:lnTo>
                  <a:lnTo>
                    <a:pt x="1083" y="454"/>
                  </a:lnTo>
                  <a:lnTo>
                    <a:pt x="1083" y="231"/>
                  </a:lnTo>
                  <a:close/>
                  <a:moveTo>
                    <a:pt x="136" y="636"/>
                  </a:moveTo>
                  <a:lnTo>
                    <a:pt x="132" y="636"/>
                  </a:lnTo>
                  <a:lnTo>
                    <a:pt x="129" y="635"/>
                  </a:lnTo>
                  <a:lnTo>
                    <a:pt x="125" y="632"/>
                  </a:lnTo>
                  <a:lnTo>
                    <a:pt x="122" y="630"/>
                  </a:lnTo>
                  <a:lnTo>
                    <a:pt x="122" y="630"/>
                  </a:lnTo>
                  <a:lnTo>
                    <a:pt x="118" y="627"/>
                  </a:lnTo>
                  <a:lnTo>
                    <a:pt x="110" y="618"/>
                  </a:lnTo>
                  <a:lnTo>
                    <a:pt x="94" y="600"/>
                  </a:lnTo>
                  <a:lnTo>
                    <a:pt x="78" y="581"/>
                  </a:lnTo>
                  <a:lnTo>
                    <a:pt x="64" y="560"/>
                  </a:lnTo>
                  <a:lnTo>
                    <a:pt x="53" y="539"/>
                  </a:lnTo>
                  <a:lnTo>
                    <a:pt x="41" y="518"/>
                  </a:lnTo>
                  <a:lnTo>
                    <a:pt x="31" y="497"/>
                  </a:lnTo>
                  <a:lnTo>
                    <a:pt x="22" y="474"/>
                  </a:lnTo>
                  <a:lnTo>
                    <a:pt x="16" y="451"/>
                  </a:lnTo>
                  <a:lnTo>
                    <a:pt x="9" y="428"/>
                  </a:lnTo>
                  <a:lnTo>
                    <a:pt x="5" y="405"/>
                  </a:lnTo>
                  <a:lnTo>
                    <a:pt x="2" y="380"/>
                  </a:lnTo>
                  <a:lnTo>
                    <a:pt x="0" y="356"/>
                  </a:lnTo>
                  <a:lnTo>
                    <a:pt x="0" y="333"/>
                  </a:lnTo>
                  <a:lnTo>
                    <a:pt x="1" y="308"/>
                  </a:lnTo>
                  <a:lnTo>
                    <a:pt x="4" y="284"/>
                  </a:lnTo>
                  <a:lnTo>
                    <a:pt x="8" y="260"/>
                  </a:lnTo>
                  <a:lnTo>
                    <a:pt x="16" y="231"/>
                  </a:lnTo>
                  <a:lnTo>
                    <a:pt x="24" y="203"/>
                  </a:lnTo>
                  <a:lnTo>
                    <a:pt x="35" y="177"/>
                  </a:lnTo>
                  <a:lnTo>
                    <a:pt x="47" y="151"/>
                  </a:lnTo>
                  <a:lnTo>
                    <a:pt x="62" y="126"/>
                  </a:lnTo>
                  <a:lnTo>
                    <a:pt x="79" y="103"/>
                  </a:lnTo>
                  <a:lnTo>
                    <a:pt x="97" y="79"/>
                  </a:lnTo>
                  <a:lnTo>
                    <a:pt x="116" y="58"/>
                  </a:lnTo>
                  <a:lnTo>
                    <a:pt x="127" y="48"/>
                  </a:lnTo>
                  <a:lnTo>
                    <a:pt x="132" y="46"/>
                  </a:lnTo>
                  <a:lnTo>
                    <a:pt x="137" y="46"/>
                  </a:lnTo>
                  <a:lnTo>
                    <a:pt x="143" y="46"/>
                  </a:lnTo>
                  <a:lnTo>
                    <a:pt x="147" y="47"/>
                  </a:lnTo>
                  <a:lnTo>
                    <a:pt x="151" y="49"/>
                  </a:lnTo>
                  <a:lnTo>
                    <a:pt x="155" y="52"/>
                  </a:lnTo>
                  <a:lnTo>
                    <a:pt x="159" y="55"/>
                  </a:lnTo>
                  <a:lnTo>
                    <a:pt x="161" y="59"/>
                  </a:lnTo>
                  <a:lnTo>
                    <a:pt x="162" y="62"/>
                  </a:lnTo>
                  <a:lnTo>
                    <a:pt x="162" y="67"/>
                  </a:lnTo>
                  <a:lnTo>
                    <a:pt x="161" y="70"/>
                  </a:lnTo>
                  <a:lnTo>
                    <a:pt x="159" y="73"/>
                  </a:lnTo>
                  <a:lnTo>
                    <a:pt x="149" y="83"/>
                  </a:lnTo>
                  <a:lnTo>
                    <a:pt x="130" y="102"/>
                  </a:lnTo>
                  <a:lnTo>
                    <a:pt x="113" y="123"/>
                  </a:lnTo>
                  <a:lnTo>
                    <a:pt x="98" y="145"/>
                  </a:lnTo>
                  <a:lnTo>
                    <a:pt x="85" y="167"/>
                  </a:lnTo>
                  <a:lnTo>
                    <a:pt x="72" y="192"/>
                  </a:lnTo>
                  <a:lnTo>
                    <a:pt x="62" y="216"/>
                  </a:lnTo>
                  <a:lnTo>
                    <a:pt x="54" y="241"/>
                  </a:lnTo>
                  <a:lnTo>
                    <a:pt x="47" y="268"/>
                  </a:lnTo>
                  <a:lnTo>
                    <a:pt x="43" y="289"/>
                  </a:lnTo>
                  <a:lnTo>
                    <a:pt x="41" y="311"/>
                  </a:lnTo>
                  <a:lnTo>
                    <a:pt x="40" y="334"/>
                  </a:lnTo>
                  <a:lnTo>
                    <a:pt x="40" y="356"/>
                  </a:lnTo>
                  <a:lnTo>
                    <a:pt x="41" y="377"/>
                  </a:lnTo>
                  <a:lnTo>
                    <a:pt x="44" y="399"/>
                  </a:lnTo>
                  <a:lnTo>
                    <a:pt x="49" y="421"/>
                  </a:lnTo>
                  <a:lnTo>
                    <a:pt x="54" y="442"/>
                  </a:lnTo>
                  <a:lnTo>
                    <a:pt x="60" y="463"/>
                  </a:lnTo>
                  <a:lnTo>
                    <a:pt x="69" y="483"/>
                  </a:lnTo>
                  <a:lnTo>
                    <a:pt x="77" y="503"/>
                  </a:lnTo>
                  <a:lnTo>
                    <a:pt x="88" y="522"/>
                  </a:lnTo>
                  <a:lnTo>
                    <a:pt x="99" y="540"/>
                  </a:lnTo>
                  <a:lnTo>
                    <a:pt x="112" y="559"/>
                  </a:lnTo>
                  <a:lnTo>
                    <a:pt x="126" y="576"/>
                  </a:lnTo>
                  <a:lnTo>
                    <a:pt x="141" y="593"/>
                  </a:lnTo>
                  <a:lnTo>
                    <a:pt x="152" y="605"/>
                  </a:lnTo>
                  <a:lnTo>
                    <a:pt x="154" y="607"/>
                  </a:lnTo>
                  <a:lnTo>
                    <a:pt x="157" y="610"/>
                  </a:lnTo>
                  <a:lnTo>
                    <a:pt x="159" y="613"/>
                  </a:lnTo>
                  <a:lnTo>
                    <a:pt x="159" y="617"/>
                  </a:lnTo>
                  <a:lnTo>
                    <a:pt x="159" y="620"/>
                  </a:lnTo>
                  <a:lnTo>
                    <a:pt x="158" y="624"/>
                  </a:lnTo>
                  <a:lnTo>
                    <a:pt x="155" y="626"/>
                  </a:lnTo>
                  <a:lnTo>
                    <a:pt x="153" y="629"/>
                  </a:lnTo>
                  <a:lnTo>
                    <a:pt x="149" y="632"/>
                  </a:lnTo>
                  <a:lnTo>
                    <a:pt x="146" y="635"/>
                  </a:lnTo>
                  <a:lnTo>
                    <a:pt x="142" y="636"/>
                  </a:lnTo>
                  <a:lnTo>
                    <a:pt x="136" y="636"/>
                  </a:lnTo>
                  <a:close/>
                  <a:moveTo>
                    <a:pt x="220" y="546"/>
                  </a:moveTo>
                  <a:lnTo>
                    <a:pt x="216" y="544"/>
                  </a:lnTo>
                  <a:lnTo>
                    <a:pt x="212" y="543"/>
                  </a:lnTo>
                  <a:lnTo>
                    <a:pt x="208" y="542"/>
                  </a:lnTo>
                  <a:lnTo>
                    <a:pt x="204" y="540"/>
                  </a:lnTo>
                  <a:lnTo>
                    <a:pt x="201" y="537"/>
                  </a:lnTo>
                  <a:lnTo>
                    <a:pt x="193" y="528"/>
                  </a:lnTo>
                  <a:lnTo>
                    <a:pt x="182" y="515"/>
                  </a:lnTo>
                  <a:lnTo>
                    <a:pt x="171" y="502"/>
                  </a:lnTo>
                  <a:lnTo>
                    <a:pt x="162" y="488"/>
                  </a:lnTo>
                  <a:lnTo>
                    <a:pt x="153" y="475"/>
                  </a:lnTo>
                  <a:lnTo>
                    <a:pt x="146" y="460"/>
                  </a:lnTo>
                  <a:lnTo>
                    <a:pt x="140" y="445"/>
                  </a:lnTo>
                  <a:lnTo>
                    <a:pt x="134" y="430"/>
                  </a:lnTo>
                  <a:lnTo>
                    <a:pt x="129" y="415"/>
                  </a:lnTo>
                  <a:lnTo>
                    <a:pt x="125" y="399"/>
                  </a:lnTo>
                  <a:lnTo>
                    <a:pt x="123" y="383"/>
                  </a:lnTo>
                  <a:lnTo>
                    <a:pt x="121" y="368"/>
                  </a:lnTo>
                  <a:lnTo>
                    <a:pt x="119" y="352"/>
                  </a:lnTo>
                  <a:lnTo>
                    <a:pt x="119" y="335"/>
                  </a:lnTo>
                  <a:lnTo>
                    <a:pt x="119" y="319"/>
                  </a:lnTo>
                  <a:lnTo>
                    <a:pt x="122" y="303"/>
                  </a:lnTo>
                  <a:lnTo>
                    <a:pt x="125" y="286"/>
                  </a:lnTo>
                  <a:lnTo>
                    <a:pt x="129" y="267"/>
                  </a:lnTo>
                  <a:lnTo>
                    <a:pt x="135" y="249"/>
                  </a:lnTo>
                  <a:lnTo>
                    <a:pt x="143" y="231"/>
                  </a:lnTo>
                  <a:lnTo>
                    <a:pt x="151" y="213"/>
                  </a:lnTo>
                  <a:lnTo>
                    <a:pt x="161" y="196"/>
                  </a:lnTo>
                  <a:lnTo>
                    <a:pt x="172" y="180"/>
                  </a:lnTo>
                  <a:lnTo>
                    <a:pt x="184" y="165"/>
                  </a:lnTo>
                  <a:lnTo>
                    <a:pt x="198" y="150"/>
                  </a:lnTo>
                  <a:lnTo>
                    <a:pt x="208" y="140"/>
                  </a:lnTo>
                  <a:lnTo>
                    <a:pt x="214" y="138"/>
                  </a:lnTo>
                  <a:lnTo>
                    <a:pt x="221" y="137"/>
                  </a:lnTo>
                  <a:lnTo>
                    <a:pt x="225" y="137"/>
                  </a:lnTo>
                  <a:lnTo>
                    <a:pt x="231" y="139"/>
                  </a:lnTo>
                  <a:lnTo>
                    <a:pt x="235" y="141"/>
                  </a:lnTo>
                  <a:lnTo>
                    <a:pt x="238" y="143"/>
                  </a:lnTo>
                  <a:lnTo>
                    <a:pt x="239" y="145"/>
                  </a:lnTo>
                  <a:lnTo>
                    <a:pt x="242" y="147"/>
                  </a:lnTo>
                  <a:lnTo>
                    <a:pt x="243" y="150"/>
                  </a:lnTo>
                  <a:lnTo>
                    <a:pt x="244" y="154"/>
                  </a:lnTo>
                  <a:lnTo>
                    <a:pt x="246" y="157"/>
                  </a:lnTo>
                  <a:lnTo>
                    <a:pt x="243" y="161"/>
                  </a:lnTo>
                  <a:lnTo>
                    <a:pt x="240" y="164"/>
                  </a:lnTo>
                  <a:lnTo>
                    <a:pt x="229" y="176"/>
                  </a:lnTo>
                  <a:lnTo>
                    <a:pt x="217" y="189"/>
                  </a:lnTo>
                  <a:lnTo>
                    <a:pt x="205" y="201"/>
                  </a:lnTo>
                  <a:lnTo>
                    <a:pt x="196" y="216"/>
                  </a:lnTo>
                  <a:lnTo>
                    <a:pt x="187" y="230"/>
                  </a:lnTo>
                  <a:lnTo>
                    <a:pt x="180" y="246"/>
                  </a:lnTo>
                  <a:lnTo>
                    <a:pt x="172" y="262"/>
                  </a:lnTo>
                  <a:lnTo>
                    <a:pt x="167" y="278"/>
                  </a:lnTo>
                  <a:lnTo>
                    <a:pt x="163" y="294"/>
                  </a:lnTo>
                  <a:lnTo>
                    <a:pt x="161" y="308"/>
                  </a:lnTo>
                  <a:lnTo>
                    <a:pt x="159" y="323"/>
                  </a:lnTo>
                  <a:lnTo>
                    <a:pt x="159" y="338"/>
                  </a:lnTo>
                  <a:lnTo>
                    <a:pt x="159" y="352"/>
                  </a:lnTo>
                  <a:lnTo>
                    <a:pt x="160" y="367"/>
                  </a:lnTo>
                  <a:lnTo>
                    <a:pt x="162" y="380"/>
                  </a:lnTo>
                  <a:lnTo>
                    <a:pt x="164" y="394"/>
                  </a:lnTo>
                  <a:lnTo>
                    <a:pt x="168" y="408"/>
                  </a:lnTo>
                  <a:lnTo>
                    <a:pt x="172" y="422"/>
                  </a:lnTo>
                  <a:lnTo>
                    <a:pt x="178" y="434"/>
                  </a:lnTo>
                  <a:lnTo>
                    <a:pt x="184" y="447"/>
                  </a:lnTo>
                  <a:lnTo>
                    <a:pt x="190" y="460"/>
                  </a:lnTo>
                  <a:lnTo>
                    <a:pt x="199" y="472"/>
                  </a:lnTo>
                  <a:lnTo>
                    <a:pt x="207" y="484"/>
                  </a:lnTo>
                  <a:lnTo>
                    <a:pt x="217" y="495"/>
                  </a:lnTo>
                  <a:lnTo>
                    <a:pt x="226" y="505"/>
                  </a:lnTo>
                  <a:lnTo>
                    <a:pt x="237" y="516"/>
                  </a:lnTo>
                  <a:lnTo>
                    <a:pt x="240" y="519"/>
                  </a:lnTo>
                  <a:lnTo>
                    <a:pt x="241" y="521"/>
                  </a:lnTo>
                  <a:lnTo>
                    <a:pt x="243" y="523"/>
                  </a:lnTo>
                  <a:lnTo>
                    <a:pt x="243" y="525"/>
                  </a:lnTo>
                  <a:lnTo>
                    <a:pt x="243" y="529"/>
                  </a:lnTo>
                  <a:lnTo>
                    <a:pt x="242" y="532"/>
                  </a:lnTo>
                  <a:lnTo>
                    <a:pt x="240" y="535"/>
                  </a:lnTo>
                  <a:lnTo>
                    <a:pt x="238" y="538"/>
                  </a:lnTo>
                  <a:lnTo>
                    <a:pt x="237" y="539"/>
                  </a:lnTo>
                  <a:lnTo>
                    <a:pt x="234" y="541"/>
                  </a:lnTo>
                  <a:lnTo>
                    <a:pt x="230" y="543"/>
                  </a:lnTo>
                  <a:lnTo>
                    <a:pt x="224" y="544"/>
                  </a:lnTo>
                  <a:lnTo>
                    <a:pt x="220" y="546"/>
                  </a:lnTo>
                  <a:close/>
                  <a:moveTo>
                    <a:pt x="307" y="454"/>
                  </a:moveTo>
                  <a:lnTo>
                    <a:pt x="303" y="453"/>
                  </a:lnTo>
                  <a:lnTo>
                    <a:pt x="298" y="452"/>
                  </a:lnTo>
                  <a:lnTo>
                    <a:pt x="294" y="451"/>
                  </a:lnTo>
                  <a:lnTo>
                    <a:pt x="290" y="449"/>
                  </a:lnTo>
                  <a:lnTo>
                    <a:pt x="283" y="444"/>
                  </a:lnTo>
                  <a:lnTo>
                    <a:pt x="277" y="440"/>
                  </a:lnTo>
                  <a:lnTo>
                    <a:pt x="267" y="427"/>
                  </a:lnTo>
                  <a:lnTo>
                    <a:pt x="257" y="412"/>
                  </a:lnTo>
                  <a:lnTo>
                    <a:pt x="249" y="397"/>
                  </a:lnTo>
                  <a:lnTo>
                    <a:pt x="243" y="381"/>
                  </a:lnTo>
                  <a:lnTo>
                    <a:pt x="239" y="364"/>
                  </a:lnTo>
                  <a:lnTo>
                    <a:pt x="238" y="347"/>
                  </a:lnTo>
                  <a:lnTo>
                    <a:pt x="238" y="339"/>
                  </a:lnTo>
                  <a:lnTo>
                    <a:pt x="238" y="330"/>
                  </a:lnTo>
                  <a:lnTo>
                    <a:pt x="239" y="322"/>
                  </a:lnTo>
                  <a:lnTo>
                    <a:pt x="241" y="314"/>
                  </a:lnTo>
                  <a:lnTo>
                    <a:pt x="243" y="303"/>
                  </a:lnTo>
                  <a:lnTo>
                    <a:pt x="247" y="293"/>
                  </a:lnTo>
                  <a:lnTo>
                    <a:pt x="251" y="284"/>
                  </a:lnTo>
                  <a:lnTo>
                    <a:pt x="255" y="274"/>
                  </a:lnTo>
                  <a:lnTo>
                    <a:pt x="260" y="266"/>
                  </a:lnTo>
                  <a:lnTo>
                    <a:pt x="266" y="257"/>
                  </a:lnTo>
                  <a:lnTo>
                    <a:pt x="272" y="250"/>
                  </a:lnTo>
                  <a:lnTo>
                    <a:pt x="279" y="243"/>
                  </a:lnTo>
                  <a:lnTo>
                    <a:pt x="285" y="238"/>
                  </a:lnTo>
                  <a:lnTo>
                    <a:pt x="292" y="234"/>
                  </a:lnTo>
                  <a:lnTo>
                    <a:pt x="300" y="231"/>
                  </a:lnTo>
                  <a:lnTo>
                    <a:pt x="308" y="230"/>
                  </a:lnTo>
                  <a:lnTo>
                    <a:pt x="312" y="230"/>
                  </a:lnTo>
                  <a:lnTo>
                    <a:pt x="316" y="231"/>
                  </a:lnTo>
                  <a:lnTo>
                    <a:pt x="320" y="233"/>
                  </a:lnTo>
                  <a:lnTo>
                    <a:pt x="323" y="236"/>
                  </a:lnTo>
                  <a:lnTo>
                    <a:pt x="325" y="239"/>
                  </a:lnTo>
                  <a:lnTo>
                    <a:pt x="326" y="244"/>
                  </a:lnTo>
                  <a:lnTo>
                    <a:pt x="324" y="249"/>
                  </a:lnTo>
                  <a:lnTo>
                    <a:pt x="321" y="255"/>
                  </a:lnTo>
                  <a:lnTo>
                    <a:pt x="318" y="261"/>
                  </a:lnTo>
                  <a:lnTo>
                    <a:pt x="313" y="265"/>
                  </a:lnTo>
                  <a:lnTo>
                    <a:pt x="307" y="271"/>
                  </a:lnTo>
                  <a:lnTo>
                    <a:pt x="302" y="276"/>
                  </a:lnTo>
                  <a:lnTo>
                    <a:pt x="296" y="283"/>
                  </a:lnTo>
                  <a:lnTo>
                    <a:pt x="291" y="290"/>
                  </a:lnTo>
                  <a:lnTo>
                    <a:pt x="288" y="298"/>
                  </a:lnTo>
                  <a:lnTo>
                    <a:pt x="285" y="305"/>
                  </a:lnTo>
                  <a:lnTo>
                    <a:pt x="282" y="312"/>
                  </a:lnTo>
                  <a:lnTo>
                    <a:pt x="279" y="321"/>
                  </a:lnTo>
                  <a:lnTo>
                    <a:pt x="277" y="336"/>
                  </a:lnTo>
                  <a:lnTo>
                    <a:pt x="277" y="350"/>
                  </a:lnTo>
                  <a:lnTo>
                    <a:pt x="279" y="363"/>
                  </a:lnTo>
                  <a:lnTo>
                    <a:pt x="284" y="377"/>
                  </a:lnTo>
                  <a:lnTo>
                    <a:pt x="290" y="390"/>
                  </a:lnTo>
                  <a:lnTo>
                    <a:pt x="297" y="401"/>
                  </a:lnTo>
                  <a:lnTo>
                    <a:pt x="307" y="413"/>
                  </a:lnTo>
                  <a:lnTo>
                    <a:pt x="318" y="423"/>
                  </a:lnTo>
                  <a:lnTo>
                    <a:pt x="320" y="425"/>
                  </a:lnTo>
                  <a:lnTo>
                    <a:pt x="322" y="428"/>
                  </a:lnTo>
                  <a:lnTo>
                    <a:pt x="324" y="433"/>
                  </a:lnTo>
                  <a:lnTo>
                    <a:pt x="324" y="439"/>
                  </a:lnTo>
                  <a:lnTo>
                    <a:pt x="324" y="444"/>
                  </a:lnTo>
                  <a:lnTo>
                    <a:pt x="323" y="447"/>
                  </a:lnTo>
                  <a:lnTo>
                    <a:pt x="319" y="450"/>
                  </a:lnTo>
                  <a:lnTo>
                    <a:pt x="315" y="452"/>
                  </a:lnTo>
                  <a:lnTo>
                    <a:pt x="311" y="453"/>
                  </a:lnTo>
                  <a:lnTo>
                    <a:pt x="307" y="454"/>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grpSp>
          <p:nvGrpSpPr>
            <p:cNvPr id="16" name="Group 15">
              <a:extLst>
                <a:ext uri="{FF2B5EF4-FFF2-40B4-BE49-F238E27FC236}">
                  <a16:creationId xmlns:a16="http://schemas.microsoft.com/office/drawing/2014/main" id="{B3C6C1DE-162A-4F4B-AC6D-08C2B4B4900F}"/>
                </a:ext>
              </a:extLst>
            </p:cNvPr>
            <p:cNvGrpSpPr/>
            <p:nvPr/>
          </p:nvGrpSpPr>
          <p:grpSpPr>
            <a:xfrm>
              <a:off x="10573727" y="2977559"/>
              <a:ext cx="299508" cy="241618"/>
              <a:chOff x="792274" y="1777206"/>
              <a:chExt cx="330200" cy="327025"/>
            </a:xfrm>
            <a:solidFill>
              <a:sysClr val="window" lastClr="FFFFFF"/>
            </a:solidFill>
          </p:grpSpPr>
          <p:sp>
            <p:nvSpPr>
              <p:cNvPr id="23" name="Freeform 10149">
                <a:extLst>
                  <a:ext uri="{FF2B5EF4-FFF2-40B4-BE49-F238E27FC236}">
                    <a16:creationId xmlns:a16="http://schemas.microsoft.com/office/drawing/2014/main" id="{C3A9F227-92CA-E533-8432-76634C91A6D1}"/>
                  </a:ext>
                </a:extLst>
              </p:cNvPr>
              <p:cNvSpPr>
                <a:spLocks noEditPoints="1"/>
              </p:cNvSpPr>
              <p:nvPr/>
            </p:nvSpPr>
            <p:spPr bwMode="auto">
              <a:xfrm>
                <a:off x="795449" y="1923256"/>
                <a:ext cx="323850" cy="180975"/>
              </a:xfrm>
              <a:custGeom>
                <a:avLst/>
                <a:gdLst>
                  <a:gd name="T0" fmla="*/ 140 w 817"/>
                  <a:gd name="T1" fmla="*/ 80 h 457"/>
                  <a:gd name="T2" fmla="*/ 144 w 817"/>
                  <a:gd name="T3" fmla="*/ 59 h 457"/>
                  <a:gd name="T4" fmla="*/ 155 w 817"/>
                  <a:gd name="T5" fmla="*/ 42 h 457"/>
                  <a:gd name="T6" fmla="*/ 171 w 817"/>
                  <a:gd name="T7" fmla="*/ 30 h 457"/>
                  <a:gd name="T8" fmla="*/ 180 w 817"/>
                  <a:gd name="T9" fmla="*/ 27 h 457"/>
                  <a:gd name="T10" fmla="*/ 191 w 817"/>
                  <a:gd name="T11" fmla="*/ 26 h 457"/>
                  <a:gd name="T12" fmla="*/ 202 w 817"/>
                  <a:gd name="T13" fmla="*/ 27 h 457"/>
                  <a:gd name="T14" fmla="*/ 211 w 817"/>
                  <a:gd name="T15" fmla="*/ 30 h 457"/>
                  <a:gd name="T16" fmla="*/ 227 w 817"/>
                  <a:gd name="T17" fmla="*/ 42 h 457"/>
                  <a:gd name="T18" fmla="*/ 238 w 817"/>
                  <a:gd name="T19" fmla="*/ 59 h 457"/>
                  <a:gd name="T20" fmla="*/ 242 w 817"/>
                  <a:gd name="T21" fmla="*/ 80 h 457"/>
                  <a:gd name="T22" fmla="*/ 140 w 817"/>
                  <a:gd name="T23" fmla="*/ 353 h 457"/>
                  <a:gd name="T24" fmla="*/ 357 w 817"/>
                  <a:gd name="T25" fmla="*/ 80 h 457"/>
                  <a:gd name="T26" fmla="*/ 361 w 817"/>
                  <a:gd name="T27" fmla="*/ 59 h 457"/>
                  <a:gd name="T28" fmla="*/ 372 w 817"/>
                  <a:gd name="T29" fmla="*/ 42 h 457"/>
                  <a:gd name="T30" fmla="*/ 389 w 817"/>
                  <a:gd name="T31" fmla="*/ 30 h 457"/>
                  <a:gd name="T32" fmla="*/ 399 w 817"/>
                  <a:gd name="T33" fmla="*/ 27 h 457"/>
                  <a:gd name="T34" fmla="*/ 408 w 817"/>
                  <a:gd name="T35" fmla="*/ 26 h 457"/>
                  <a:gd name="T36" fmla="*/ 419 w 817"/>
                  <a:gd name="T37" fmla="*/ 27 h 457"/>
                  <a:gd name="T38" fmla="*/ 429 w 817"/>
                  <a:gd name="T39" fmla="*/ 30 h 457"/>
                  <a:gd name="T40" fmla="*/ 444 w 817"/>
                  <a:gd name="T41" fmla="*/ 42 h 457"/>
                  <a:gd name="T42" fmla="*/ 456 w 817"/>
                  <a:gd name="T43" fmla="*/ 59 h 457"/>
                  <a:gd name="T44" fmla="*/ 460 w 817"/>
                  <a:gd name="T45" fmla="*/ 80 h 457"/>
                  <a:gd name="T46" fmla="*/ 357 w 817"/>
                  <a:gd name="T47" fmla="*/ 353 h 457"/>
                  <a:gd name="T48" fmla="*/ 572 w 817"/>
                  <a:gd name="T49" fmla="*/ 80 h 457"/>
                  <a:gd name="T50" fmla="*/ 576 w 817"/>
                  <a:gd name="T51" fmla="*/ 59 h 457"/>
                  <a:gd name="T52" fmla="*/ 587 w 817"/>
                  <a:gd name="T53" fmla="*/ 42 h 457"/>
                  <a:gd name="T54" fmla="*/ 604 w 817"/>
                  <a:gd name="T55" fmla="*/ 30 h 457"/>
                  <a:gd name="T56" fmla="*/ 614 w 817"/>
                  <a:gd name="T57" fmla="*/ 27 h 457"/>
                  <a:gd name="T58" fmla="*/ 623 w 817"/>
                  <a:gd name="T59" fmla="*/ 26 h 457"/>
                  <a:gd name="T60" fmla="*/ 634 w 817"/>
                  <a:gd name="T61" fmla="*/ 27 h 457"/>
                  <a:gd name="T62" fmla="*/ 644 w 817"/>
                  <a:gd name="T63" fmla="*/ 30 h 457"/>
                  <a:gd name="T64" fmla="*/ 660 w 817"/>
                  <a:gd name="T65" fmla="*/ 42 h 457"/>
                  <a:gd name="T66" fmla="*/ 671 w 817"/>
                  <a:gd name="T67" fmla="*/ 59 h 457"/>
                  <a:gd name="T68" fmla="*/ 675 w 817"/>
                  <a:gd name="T69" fmla="*/ 80 h 457"/>
                  <a:gd name="T70" fmla="*/ 572 w 817"/>
                  <a:gd name="T71" fmla="*/ 353 h 457"/>
                  <a:gd name="T72" fmla="*/ 60 w 817"/>
                  <a:gd name="T73" fmla="*/ 0 h 457"/>
                  <a:gd name="T74" fmla="*/ 0 w 817"/>
                  <a:gd name="T75" fmla="*/ 353 h 457"/>
                  <a:gd name="T76" fmla="*/ 817 w 817"/>
                  <a:gd name="T77" fmla="*/ 457 h 457"/>
                  <a:gd name="T78" fmla="*/ 757 w 817"/>
                  <a:gd name="T79" fmla="*/ 353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17" h="457">
                    <a:moveTo>
                      <a:pt x="140" y="353"/>
                    </a:moveTo>
                    <a:lnTo>
                      <a:pt x="140" y="80"/>
                    </a:lnTo>
                    <a:lnTo>
                      <a:pt x="141" y="70"/>
                    </a:lnTo>
                    <a:lnTo>
                      <a:pt x="144" y="59"/>
                    </a:lnTo>
                    <a:lnTo>
                      <a:pt x="149" y="50"/>
                    </a:lnTo>
                    <a:lnTo>
                      <a:pt x="155" y="42"/>
                    </a:lnTo>
                    <a:lnTo>
                      <a:pt x="162" y="35"/>
                    </a:lnTo>
                    <a:lnTo>
                      <a:pt x="171" y="30"/>
                    </a:lnTo>
                    <a:lnTo>
                      <a:pt x="176" y="28"/>
                    </a:lnTo>
                    <a:lnTo>
                      <a:pt x="180" y="27"/>
                    </a:lnTo>
                    <a:lnTo>
                      <a:pt x="186" y="26"/>
                    </a:lnTo>
                    <a:lnTo>
                      <a:pt x="191" y="26"/>
                    </a:lnTo>
                    <a:lnTo>
                      <a:pt x="196" y="26"/>
                    </a:lnTo>
                    <a:lnTo>
                      <a:pt x="202" y="27"/>
                    </a:lnTo>
                    <a:lnTo>
                      <a:pt x="206" y="28"/>
                    </a:lnTo>
                    <a:lnTo>
                      <a:pt x="211" y="30"/>
                    </a:lnTo>
                    <a:lnTo>
                      <a:pt x="220" y="35"/>
                    </a:lnTo>
                    <a:lnTo>
                      <a:pt x="227" y="42"/>
                    </a:lnTo>
                    <a:lnTo>
                      <a:pt x="234" y="50"/>
                    </a:lnTo>
                    <a:lnTo>
                      <a:pt x="238" y="59"/>
                    </a:lnTo>
                    <a:lnTo>
                      <a:pt x="241" y="70"/>
                    </a:lnTo>
                    <a:lnTo>
                      <a:pt x="242" y="80"/>
                    </a:lnTo>
                    <a:lnTo>
                      <a:pt x="242" y="353"/>
                    </a:lnTo>
                    <a:lnTo>
                      <a:pt x="140" y="353"/>
                    </a:lnTo>
                    <a:close/>
                    <a:moveTo>
                      <a:pt x="357" y="353"/>
                    </a:moveTo>
                    <a:lnTo>
                      <a:pt x="357" y="80"/>
                    </a:lnTo>
                    <a:lnTo>
                      <a:pt x="358" y="70"/>
                    </a:lnTo>
                    <a:lnTo>
                      <a:pt x="361" y="59"/>
                    </a:lnTo>
                    <a:lnTo>
                      <a:pt x="366" y="50"/>
                    </a:lnTo>
                    <a:lnTo>
                      <a:pt x="372" y="42"/>
                    </a:lnTo>
                    <a:lnTo>
                      <a:pt x="380" y="35"/>
                    </a:lnTo>
                    <a:lnTo>
                      <a:pt x="389" y="30"/>
                    </a:lnTo>
                    <a:lnTo>
                      <a:pt x="393" y="28"/>
                    </a:lnTo>
                    <a:lnTo>
                      <a:pt x="399" y="27"/>
                    </a:lnTo>
                    <a:lnTo>
                      <a:pt x="403" y="26"/>
                    </a:lnTo>
                    <a:lnTo>
                      <a:pt x="408" y="26"/>
                    </a:lnTo>
                    <a:lnTo>
                      <a:pt x="414" y="26"/>
                    </a:lnTo>
                    <a:lnTo>
                      <a:pt x="419" y="27"/>
                    </a:lnTo>
                    <a:lnTo>
                      <a:pt x="424" y="28"/>
                    </a:lnTo>
                    <a:lnTo>
                      <a:pt x="429" y="30"/>
                    </a:lnTo>
                    <a:lnTo>
                      <a:pt x="437" y="35"/>
                    </a:lnTo>
                    <a:lnTo>
                      <a:pt x="444" y="42"/>
                    </a:lnTo>
                    <a:lnTo>
                      <a:pt x="451" y="50"/>
                    </a:lnTo>
                    <a:lnTo>
                      <a:pt x="456" y="59"/>
                    </a:lnTo>
                    <a:lnTo>
                      <a:pt x="459" y="70"/>
                    </a:lnTo>
                    <a:lnTo>
                      <a:pt x="460" y="80"/>
                    </a:lnTo>
                    <a:lnTo>
                      <a:pt x="460" y="353"/>
                    </a:lnTo>
                    <a:lnTo>
                      <a:pt x="357" y="353"/>
                    </a:lnTo>
                    <a:close/>
                    <a:moveTo>
                      <a:pt x="572" y="353"/>
                    </a:moveTo>
                    <a:lnTo>
                      <a:pt x="572" y="80"/>
                    </a:lnTo>
                    <a:lnTo>
                      <a:pt x="573" y="70"/>
                    </a:lnTo>
                    <a:lnTo>
                      <a:pt x="576" y="59"/>
                    </a:lnTo>
                    <a:lnTo>
                      <a:pt x="581" y="50"/>
                    </a:lnTo>
                    <a:lnTo>
                      <a:pt x="587" y="42"/>
                    </a:lnTo>
                    <a:lnTo>
                      <a:pt x="596" y="35"/>
                    </a:lnTo>
                    <a:lnTo>
                      <a:pt x="604" y="30"/>
                    </a:lnTo>
                    <a:lnTo>
                      <a:pt x="608" y="28"/>
                    </a:lnTo>
                    <a:lnTo>
                      <a:pt x="614" y="27"/>
                    </a:lnTo>
                    <a:lnTo>
                      <a:pt x="618" y="26"/>
                    </a:lnTo>
                    <a:lnTo>
                      <a:pt x="623" y="26"/>
                    </a:lnTo>
                    <a:lnTo>
                      <a:pt x="629" y="26"/>
                    </a:lnTo>
                    <a:lnTo>
                      <a:pt x="634" y="27"/>
                    </a:lnTo>
                    <a:lnTo>
                      <a:pt x="639" y="28"/>
                    </a:lnTo>
                    <a:lnTo>
                      <a:pt x="644" y="30"/>
                    </a:lnTo>
                    <a:lnTo>
                      <a:pt x="652" y="35"/>
                    </a:lnTo>
                    <a:lnTo>
                      <a:pt x="660" y="42"/>
                    </a:lnTo>
                    <a:lnTo>
                      <a:pt x="666" y="50"/>
                    </a:lnTo>
                    <a:lnTo>
                      <a:pt x="671" y="59"/>
                    </a:lnTo>
                    <a:lnTo>
                      <a:pt x="674" y="70"/>
                    </a:lnTo>
                    <a:lnTo>
                      <a:pt x="675" y="80"/>
                    </a:lnTo>
                    <a:lnTo>
                      <a:pt x="675" y="353"/>
                    </a:lnTo>
                    <a:lnTo>
                      <a:pt x="572" y="353"/>
                    </a:lnTo>
                    <a:close/>
                    <a:moveTo>
                      <a:pt x="757" y="0"/>
                    </a:moveTo>
                    <a:lnTo>
                      <a:pt x="60" y="0"/>
                    </a:lnTo>
                    <a:lnTo>
                      <a:pt x="60" y="353"/>
                    </a:lnTo>
                    <a:lnTo>
                      <a:pt x="0" y="353"/>
                    </a:lnTo>
                    <a:lnTo>
                      <a:pt x="0" y="457"/>
                    </a:lnTo>
                    <a:lnTo>
                      <a:pt x="817" y="457"/>
                    </a:lnTo>
                    <a:lnTo>
                      <a:pt x="817" y="353"/>
                    </a:lnTo>
                    <a:lnTo>
                      <a:pt x="757" y="353"/>
                    </a:lnTo>
                    <a:lnTo>
                      <a:pt x="7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sp>
            <p:nvSpPr>
              <p:cNvPr id="24" name="Freeform 10150">
                <a:extLst>
                  <a:ext uri="{FF2B5EF4-FFF2-40B4-BE49-F238E27FC236}">
                    <a16:creationId xmlns:a16="http://schemas.microsoft.com/office/drawing/2014/main" id="{E168539B-CCE1-4DAE-8001-8BB78A736D8E}"/>
                  </a:ext>
                </a:extLst>
              </p:cNvPr>
              <p:cNvSpPr>
                <a:spLocks noEditPoints="1"/>
              </p:cNvSpPr>
              <p:nvPr/>
            </p:nvSpPr>
            <p:spPr bwMode="auto">
              <a:xfrm>
                <a:off x="792274" y="1777206"/>
                <a:ext cx="330200" cy="133350"/>
              </a:xfrm>
              <a:custGeom>
                <a:avLst/>
                <a:gdLst>
                  <a:gd name="T0" fmla="*/ 408 w 829"/>
                  <a:gd name="T1" fmla="*/ 248 h 336"/>
                  <a:gd name="T2" fmla="*/ 396 w 829"/>
                  <a:gd name="T3" fmla="*/ 246 h 336"/>
                  <a:gd name="T4" fmla="*/ 384 w 829"/>
                  <a:gd name="T5" fmla="*/ 241 h 336"/>
                  <a:gd name="T6" fmla="*/ 374 w 829"/>
                  <a:gd name="T7" fmla="*/ 233 h 336"/>
                  <a:gd name="T8" fmla="*/ 365 w 829"/>
                  <a:gd name="T9" fmla="*/ 225 h 336"/>
                  <a:gd name="T10" fmla="*/ 359 w 829"/>
                  <a:gd name="T11" fmla="*/ 213 h 336"/>
                  <a:gd name="T12" fmla="*/ 354 w 829"/>
                  <a:gd name="T13" fmla="*/ 201 h 336"/>
                  <a:gd name="T14" fmla="*/ 351 w 829"/>
                  <a:gd name="T15" fmla="*/ 189 h 336"/>
                  <a:gd name="T16" fmla="*/ 351 w 829"/>
                  <a:gd name="T17" fmla="*/ 175 h 336"/>
                  <a:gd name="T18" fmla="*/ 354 w 829"/>
                  <a:gd name="T19" fmla="*/ 161 h 336"/>
                  <a:gd name="T20" fmla="*/ 359 w 829"/>
                  <a:gd name="T21" fmla="*/ 149 h 336"/>
                  <a:gd name="T22" fmla="*/ 365 w 829"/>
                  <a:gd name="T23" fmla="*/ 139 h 336"/>
                  <a:gd name="T24" fmla="*/ 374 w 829"/>
                  <a:gd name="T25" fmla="*/ 129 h 336"/>
                  <a:gd name="T26" fmla="*/ 384 w 829"/>
                  <a:gd name="T27" fmla="*/ 122 h 336"/>
                  <a:gd name="T28" fmla="*/ 396 w 829"/>
                  <a:gd name="T29" fmla="*/ 116 h 336"/>
                  <a:gd name="T30" fmla="*/ 408 w 829"/>
                  <a:gd name="T31" fmla="*/ 114 h 336"/>
                  <a:gd name="T32" fmla="*/ 421 w 829"/>
                  <a:gd name="T33" fmla="*/ 114 h 336"/>
                  <a:gd name="T34" fmla="*/ 433 w 829"/>
                  <a:gd name="T35" fmla="*/ 116 h 336"/>
                  <a:gd name="T36" fmla="*/ 445 w 829"/>
                  <a:gd name="T37" fmla="*/ 122 h 336"/>
                  <a:gd name="T38" fmla="*/ 455 w 829"/>
                  <a:gd name="T39" fmla="*/ 129 h 336"/>
                  <a:gd name="T40" fmla="*/ 463 w 829"/>
                  <a:gd name="T41" fmla="*/ 139 h 336"/>
                  <a:gd name="T42" fmla="*/ 471 w 829"/>
                  <a:gd name="T43" fmla="*/ 149 h 336"/>
                  <a:gd name="T44" fmla="*/ 475 w 829"/>
                  <a:gd name="T45" fmla="*/ 161 h 336"/>
                  <a:gd name="T46" fmla="*/ 478 w 829"/>
                  <a:gd name="T47" fmla="*/ 175 h 336"/>
                  <a:gd name="T48" fmla="*/ 478 w 829"/>
                  <a:gd name="T49" fmla="*/ 189 h 336"/>
                  <a:gd name="T50" fmla="*/ 475 w 829"/>
                  <a:gd name="T51" fmla="*/ 201 h 336"/>
                  <a:gd name="T52" fmla="*/ 471 w 829"/>
                  <a:gd name="T53" fmla="*/ 213 h 336"/>
                  <a:gd name="T54" fmla="*/ 463 w 829"/>
                  <a:gd name="T55" fmla="*/ 225 h 336"/>
                  <a:gd name="T56" fmla="*/ 455 w 829"/>
                  <a:gd name="T57" fmla="*/ 233 h 336"/>
                  <a:gd name="T58" fmla="*/ 445 w 829"/>
                  <a:gd name="T59" fmla="*/ 241 h 336"/>
                  <a:gd name="T60" fmla="*/ 433 w 829"/>
                  <a:gd name="T61" fmla="*/ 246 h 336"/>
                  <a:gd name="T62" fmla="*/ 421 w 829"/>
                  <a:gd name="T63" fmla="*/ 248 h 336"/>
                  <a:gd name="T64" fmla="*/ 414 w 829"/>
                  <a:gd name="T65" fmla="*/ 0 h 336"/>
                  <a:gd name="T66" fmla="*/ 26 w 829"/>
                  <a:gd name="T67" fmla="*/ 292 h 336"/>
                  <a:gd name="T68" fmla="*/ 0 w 829"/>
                  <a:gd name="T69" fmla="*/ 336 h 336"/>
                  <a:gd name="T70" fmla="*/ 829 w 829"/>
                  <a:gd name="T71" fmla="*/ 292 h 336"/>
                  <a:gd name="T72" fmla="*/ 803 w 829"/>
                  <a:gd name="T73" fmla="*/ 262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29" h="336">
                    <a:moveTo>
                      <a:pt x="414" y="249"/>
                    </a:moveTo>
                    <a:lnTo>
                      <a:pt x="408" y="248"/>
                    </a:lnTo>
                    <a:lnTo>
                      <a:pt x="402" y="247"/>
                    </a:lnTo>
                    <a:lnTo>
                      <a:pt x="396" y="246"/>
                    </a:lnTo>
                    <a:lnTo>
                      <a:pt x="390" y="244"/>
                    </a:lnTo>
                    <a:lnTo>
                      <a:pt x="384" y="241"/>
                    </a:lnTo>
                    <a:lnTo>
                      <a:pt x="379" y="238"/>
                    </a:lnTo>
                    <a:lnTo>
                      <a:pt x="374" y="233"/>
                    </a:lnTo>
                    <a:lnTo>
                      <a:pt x="370" y="229"/>
                    </a:lnTo>
                    <a:lnTo>
                      <a:pt x="365" y="225"/>
                    </a:lnTo>
                    <a:lnTo>
                      <a:pt x="362" y="220"/>
                    </a:lnTo>
                    <a:lnTo>
                      <a:pt x="359" y="213"/>
                    </a:lnTo>
                    <a:lnTo>
                      <a:pt x="356" y="208"/>
                    </a:lnTo>
                    <a:lnTo>
                      <a:pt x="354" y="201"/>
                    </a:lnTo>
                    <a:lnTo>
                      <a:pt x="353" y="195"/>
                    </a:lnTo>
                    <a:lnTo>
                      <a:pt x="351" y="189"/>
                    </a:lnTo>
                    <a:lnTo>
                      <a:pt x="351" y="181"/>
                    </a:lnTo>
                    <a:lnTo>
                      <a:pt x="351" y="175"/>
                    </a:lnTo>
                    <a:lnTo>
                      <a:pt x="353" y="167"/>
                    </a:lnTo>
                    <a:lnTo>
                      <a:pt x="354" y="161"/>
                    </a:lnTo>
                    <a:lnTo>
                      <a:pt x="356" y="155"/>
                    </a:lnTo>
                    <a:lnTo>
                      <a:pt x="359" y="149"/>
                    </a:lnTo>
                    <a:lnTo>
                      <a:pt x="362" y="143"/>
                    </a:lnTo>
                    <a:lnTo>
                      <a:pt x="365" y="139"/>
                    </a:lnTo>
                    <a:lnTo>
                      <a:pt x="370" y="133"/>
                    </a:lnTo>
                    <a:lnTo>
                      <a:pt x="374" y="129"/>
                    </a:lnTo>
                    <a:lnTo>
                      <a:pt x="379" y="125"/>
                    </a:lnTo>
                    <a:lnTo>
                      <a:pt x="384" y="122"/>
                    </a:lnTo>
                    <a:lnTo>
                      <a:pt x="390" y="118"/>
                    </a:lnTo>
                    <a:lnTo>
                      <a:pt x="396" y="116"/>
                    </a:lnTo>
                    <a:lnTo>
                      <a:pt x="402" y="115"/>
                    </a:lnTo>
                    <a:lnTo>
                      <a:pt x="408" y="114"/>
                    </a:lnTo>
                    <a:lnTo>
                      <a:pt x="414" y="113"/>
                    </a:lnTo>
                    <a:lnTo>
                      <a:pt x="421" y="114"/>
                    </a:lnTo>
                    <a:lnTo>
                      <a:pt x="427" y="115"/>
                    </a:lnTo>
                    <a:lnTo>
                      <a:pt x="433" y="116"/>
                    </a:lnTo>
                    <a:lnTo>
                      <a:pt x="440" y="118"/>
                    </a:lnTo>
                    <a:lnTo>
                      <a:pt x="445" y="122"/>
                    </a:lnTo>
                    <a:lnTo>
                      <a:pt x="450" y="125"/>
                    </a:lnTo>
                    <a:lnTo>
                      <a:pt x="455" y="129"/>
                    </a:lnTo>
                    <a:lnTo>
                      <a:pt x="460" y="133"/>
                    </a:lnTo>
                    <a:lnTo>
                      <a:pt x="463" y="139"/>
                    </a:lnTo>
                    <a:lnTo>
                      <a:pt x="468" y="143"/>
                    </a:lnTo>
                    <a:lnTo>
                      <a:pt x="471" y="149"/>
                    </a:lnTo>
                    <a:lnTo>
                      <a:pt x="473" y="155"/>
                    </a:lnTo>
                    <a:lnTo>
                      <a:pt x="475" y="161"/>
                    </a:lnTo>
                    <a:lnTo>
                      <a:pt x="477" y="167"/>
                    </a:lnTo>
                    <a:lnTo>
                      <a:pt x="478" y="175"/>
                    </a:lnTo>
                    <a:lnTo>
                      <a:pt x="478" y="181"/>
                    </a:lnTo>
                    <a:lnTo>
                      <a:pt x="478" y="189"/>
                    </a:lnTo>
                    <a:lnTo>
                      <a:pt x="477" y="195"/>
                    </a:lnTo>
                    <a:lnTo>
                      <a:pt x="475" y="201"/>
                    </a:lnTo>
                    <a:lnTo>
                      <a:pt x="473" y="208"/>
                    </a:lnTo>
                    <a:lnTo>
                      <a:pt x="471" y="213"/>
                    </a:lnTo>
                    <a:lnTo>
                      <a:pt x="468" y="220"/>
                    </a:lnTo>
                    <a:lnTo>
                      <a:pt x="463" y="225"/>
                    </a:lnTo>
                    <a:lnTo>
                      <a:pt x="460" y="229"/>
                    </a:lnTo>
                    <a:lnTo>
                      <a:pt x="455" y="233"/>
                    </a:lnTo>
                    <a:lnTo>
                      <a:pt x="450" y="238"/>
                    </a:lnTo>
                    <a:lnTo>
                      <a:pt x="445" y="241"/>
                    </a:lnTo>
                    <a:lnTo>
                      <a:pt x="440" y="244"/>
                    </a:lnTo>
                    <a:lnTo>
                      <a:pt x="433" y="246"/>
                    </a:lnTo>
                    <a:lnTo>
                      <a:pt x="427" y="247"/>
                    </a:lnTo>
                    <a:lnTo>
                      <a:pt x="421" y="248"/>
                    </a:lnTo>
                    <a:lnTo>
                      <a:pt x="414" y="249"/>
                    </a:lnTo>
                    <a:close/>
                    <a:moveTo>
                      <a:pt x="414" y="0"/>
                    </a:moveTo>
                    <a:lnTo>
                      <a:pt x="26" y="261"/>
                    </a:lnTo>
                    <a:lnTo>
                      <a:pt x="26" y="292"/>
                    </a:lnTo>
                    <a:lnTo>
                      <a:pt x="0" y="292"/>
                    </a:lnTo>
                    <a:lnTo>
                      <a:pt x="0" y="336"/>
                    </a:lnTo>
                    <a:lnTo>
                      <a:pt x="829" y="336"/>
                    </a:lnTo>
                    <a:lnTo>
                      <a:pt x="829" y="292"/>
                    </a:lnTo>
                    <a:lnTo>
                      <a:pt x="803" y="292"/>
                    </a:lnTo>
                    <a:lnTo>
                      <a:pt x="803" y="262"/>
                    </a:lnTo>
                    <a:lnTo>
                      <a:pt x="4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grpSp>
        <p:grpSp>
          <p:nvGrpSpPr>
            <p:cNvPr id="17" name="Group 16">
              <a:extLst>
                <a:ext uri="{FF2B5EF4-FFF2-40B4-BE49-F238E27FC236}">
                  <a16:creationId xmlns:a16="http://schemas.microsoft.com/office/drawing/2014/main" id="{4FC4E74F-25A7-4CA6-E536-0E77EE341B60}"/>
                </a:ext>
              </a:extLst>
            </p:cNvPr>
            <p:cNvGrpSpPr/>
            <p:nvPr/>
          </p:nvGrpSpPr>
          <p:grpSpPr>
            <a:xfrm>
              <a:off x="10966453" y="1836910"/>
              <a:ext cx="365414" cy="309901"/>
              <a:chOff x="2022586" y="2786856"/>
              <a:chExt cx="344488" cy="350837"/>
            </a:xfrm>
          </p:grpSpPr>
          <p:sp>
            <p:nvSpPr>
              <p:cNvPr id="18" name="Freeform 10169">
                <a:extLst>
                  <a:ext uri="{FF2B5EF4-FFF2-40B4-BE49-F238E27FC236}">
                    <a16:creationId xmlns:a16="http://schemas.microsoft.com/office/drawing/2014/main" id="{EE0B9F94-0780-C901-7267-794838F45440}"/>
                  </a:ext>
                </a:extLst>
              </p:cNvPr>
              <p:cNvSpPr>
                <a:spLocks noEditPoints="1"/>
              </p:cNvSpPr>
              <p:nvPr/>
            </p:nvSpPr>
            <p:spPr bwMode="auto">
              <a:xfrm>
                <a:off x="2101961" y="2883693"/>
                <a:ext cx="100013" cy="106363"/>
              </a:xfrm>
              <a:custGeom>
                <a:avLst/>
                <a:gdLst>
                  <a:gd name="T0" fmla="*/ 130 w 251"/>
                  <a:gd name="T1" fmla="*/ 185 h 267"/>
                  <a:gd name="T2" fmla="*/ 141 w 251"/>
                  <a:gd name="T3" fmla="*/ 178 h 267"/>
                  <a:gd name="T4" fmla="*/ 145 w 251"/>
                  <a:gd name="T5" fmla="*/ 167 h 267"/>
                  <a:gd name="T6" fmla="*/ 141 w 251"/>
                  <a:gd name="T7" fmla="*/ 156 h 267"/>
                  <a:gd name="T8" fmla="*/ 119 w 251"/>
                  <a:gd name="T9" fmla="*/ 142 h 267"/>
                  <a:gd name="T10" fmla="*/ 96 w 251"/>
                  <a:gd name="T11" fmla="*/ 131 h 267"/>
                  <a:gd name="T12" fmla="*/ 83 w 251"/>
                  <a:gd name="T13" fmla="*/ 114 h 267"/>
                  <a:gd name="T14" fmla="*/ 81 w 251"/>
                  <a:gd name="T15" fmla="*/ 91 h 267"/>
                  <a:gd name="T16" fmla="*/ 89 w 251"/>
                  <a:gd name="T17" fmla="*/ 72 h 267"/>
                  <a:gd name="T18" fmla="*/ 109 w 251"/>
                  <a:gd name="T19" fmla="*/ 59 h 267"/>
                  <a:gd name="T20" fmla="*/ 135 w 251"/>
                  <a:gd name="T21" fmla="*/ 34 h 267"/>
                  <a:gd name="T22" fmla="*/ 153 w 251"/>
                  <a:gd name="T23" fmla="*/ 58 h 267"/>
                  <a:gd name="T24" fmla="*/ 161 w 251"/>
                  <a:gd name="T25" fmla="*/ 87 h 267"/>
                  <a:gd name="T26" fmla="*/ 141 w 251"/>
                  <a:gd name="T27" fmla="*/ 79 h 267"/>
                  <a:gd name="T28" fmla="*/ 119 w 251"/>
                  <a:gd name="T29" fmla="*/ 79 h 267"/>
                  <a:gd name="T30" fmla="*/ 111 w 251"/>
                  <a:gd name="T31" fmla="*/ 86 h 267"/>
                  <a:gd name="T32" fmla="*/ 108 w 251"/>
                  <a:gd name="T33" fmla="*/ 95 h 267"/>
                  <a:gd name="T34" fmla="*/ 112 w 251"/>
                  <a:gd name="T35" fmla="*/ 105 h 267"/>
                  <a:gd name="T36" fmla="*/ 135 w 251"/>
                  <a:gd name="T37" fmla="*/ 119 h 267"/>
                  <a:gd name="T38" fmla="*/ 159 w 251"/>
                  <a:gd name="T39" fmla="*/ 133 h 267"/>
                  <a:gd name="T40" fmla="*/ 170 w 251"/>
                  <a:gd name="T41" fmla="*/ 150 h 267"/>
                  <a:gd name="T42" fmla="*/ 172 w 251"/>
                  <a:gd name="T43" fmla="*/ 172 h 267"/>
                  <a:gd name="T44" fmla="*/ 163 w 251"/>
                  <a:gd name="T45" fmla="*/ 192 h 267"/>
                  <a:gd name="T46" fmla="*/ 143 w 251"/>
                  <a:gd name="T47" fmla="*/ 206 h 267"/>
                  <a:gd name="T48" fmla="*/ 115 w 251"/>
                  <a:gd name="T49" fmla="*/ 233 h 267"/>
                  <a:gd name="T50" fmla="*/ 95 w 251"/>
                  <a:gd name="T51" fmla="*/ 206 h 267"/>
                  <a:gd name="T52" fmla="*/ 84 w 251"/>
                  <a:gd name="T53" fmla="*/ 175 h 267"/>
                  <a:gd name="T54" fmla="*/ 110 w 251"/>
                  <a:gd name="T55" fmla="*/ 186 h 267"/>
                  <a:gd name="T56" fmla="*/ 113 w 251"/>
                  <a:gd name="T57" fmla="*/ 0 h 267"/>
                  <a:gd name="T58" fmla="*/ 77 w 251"/>
                  <a:gd name="T59" fmla="*/ 9 h 267"/>
                  <a:gd name="T60" fmla="*/ 46 w 251"/>
                  <a:gd name="T61" fmla="*/ 29 h 267"/>
                  <a:gd name="T62" fmla="*/ 21 w 251"/>
                  <a:gd name="T63" fmla="*/ 58 h 267"/>
                  <a:gd name="T64" fmla="*/ 5 w 251"/>
                  <a:gd name="T65" fmla="*/ 93 h 267"/>
                  <a:gd name="T66" fmla="*/ 0 w 251"/>
                  <a:gd name="T67" fmla="*/ 133 h 267"/>
                  <a:gd name="T68" fmla="*/ 5 w 251"/>
                  <a:gd name="T69" fmla="*/ 173 h 267"/>
                  <a:gd name="T70" fmla="*/ 21 w 251"/>
                  <a:gd name="T71" fmla="*/ 208 h 267"/>
                  <a:gd name="T72" fmla="*/ 46 w 251"/>
                  <a:gd name="T73" fmla="*/ 237 h 267"/>
                  <a:gd name="T74" fmla="*/ 77 w 251"/>
                  <a:gd name="T75" fmla="*/ 256 h 267"/>
                  <a:gd name="T76" fmla="*/ 113 w 251"/>
                  <a:gd name="T77" fmla="*/ 267 h 267"/>
                  <a:gd name="T78" fmla="*/ 151 w 251"/>
                  <a:gd name="T79" fmla="*/ 265 h 267"/>
                  <a:gd name="T80" fmla="*/ 185 w 251"/>
                  <a:gd name="T81" fmla="*/ 251 h 267"/>
                  <a:gd name="T82" fmla="*/ 214 w 251"/>
                  <a:gd name="T83" fmla="*/ 227 h 267"/>
                  <a:gd name="T84" fmla="*/ 235 w 251"/>
                  <a:gd name="T85" fmla="*/ 197 h 267"/>
                  <a:gd name="T86" fmla="*/ 248 w 251"/>
                  <a:gd name="T87" fmla="*/ 160 h 267"/>
                  <a:gd name="T88" fmla="*/ 250 w 251"/>
                  <a:gd name="T89" fmla="*/ 120 h 267"/>
                  <a:gd name="T90" fmla="*/ 241 w 251"/>
                  <a:gd name="T91" fmla="*/ 81 h 267"/>
                  <a:gd name="T92" fmla="*/ 222 w 251"/>
                  <a:gd name="T93" fmla="*/ 48 h 267"/>
                  <a:gd name="T94" fmla="*/ 196 w 251"/>
                  <a:gd name="T95" fmla="*/ 22 h 267"/>
                  <a:gd name="T96" fmla="*/ 163 w 251"/>
                  <a:gd name="T97" fmla="*/ 5 h 267"/>
                  <a:gd name="T98" fmla="*/ 126 w 251"/>
                  <a:gd name="T99"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1" h="267">
                    <a:moveTo>
                      <a:pt x="120" y="186"/>
                    </a:moveTo>
                    <a:lnTo>
                      <a:pt x="126" y="186"/>
                    </a:lnTo>
                    <a:lnTo>
                      <a:pt x="130" y="185"/>
                    </a:lnTo>
                    <a:lnTo>
                      <a:pt x="134" y="184"/>
                    </a:lnTo>
                    <a:lnTo>
                      <a:pt x="137" y="182"/>
                    </a:lnTo>
                    <a:lnTo>
                      <a:pt x="141" y="178"/>
                    </a:lnTo>
                    <a:lnTo>
                      <a:pt x="143" y="175"/>
                    </a:lnTo>
                    <a:lnTo>
                      <a:pt x="144" y="171"/>
                    </a:lnTo>
                    <a:lnTo>
                      <a:pt x="145" y="167"/>
                    </a:lnTo>
                    <a:lnTo>
                      <a:pt x="144" y="164"/>
                    </a:lnTo>
                    <a:lnTo>
                      <a:pt x="143" y="159"/>
                    </a:lnTo>
                    <a:lnTo>
                      <a:pt x="141" y="156"/>
                    </a:lnTo>
                    <a:lnTo>
                      <a:pt x="138" y="153"/>
                    </a:lnTo>
                    <a:lnTo>
                      <a:pt x="130" y="148"/>
                    </a:lnTo>
                    <a:lnTo>
                      <a:pt x="119" y="142"/>
                    </a:lnTo>
                    <a:lnTo>
                      <a:pt x="111" y="139"/>
                    </a:lnTo>
                    <a:lnTo>
                      <a:pt x="103" y="135"/>
                    </a:lnTo>
                    <a:lnTo>
                      <a:pt x="96" y="131"/>
                    </a:lnTo>
                    <a:lnTo>
                      <a:pt x="90" y="125"/>
                    </a:lnTo>
                    <a:lnTo>
                      <a:pt x="86" y="120"/>
                    </a:lnTo>
                    <a:lnTo>
                      <a:pt x="83" y="114"/>
                    </a:lnTo>
                    <a:lnTo>
                      <a:pt x="81" y="107"/>
                    </a:lnTo>
                    <a:lnTo>
                      <a:pt x="80" y="99"/>
                    </a:lnTo>
                    <a:lnTo>
                      <a:pt x="81" y="91"/>
                    </a:lnTo>
                    <a:lnTo>
                      <a:pt x="82" y="84"/>
                    </a:lnTo>
                    <a:lnTo>
                      <a:pt x="85" y="77"/>
                    </a:lnTo>
                    <a:lnTo>
                      <a:pt x="89" y="72"/>
                    </a:lnTo>
                    <a:lnTo>
                      <a:pt x="95" y="67"/>
                    </a:lnTo>
                    <a:lnTo>
                      <a:pt x="101" y="62"/>
                    </a:lnTo>
                    <a:lnTo>
                      <a:pt x="109" y="59"/>
                    </a:lnTo>
                    <a:lnTo>
                      <a:pt x="117" y="57"/>
                    </a:lnTo>
                    <a:lnTo>
                      <a:pt x="117" y="34"/>
                    </a:lnTo>
                    <a:lnTo>
                      <a:pt x="135" y="34"/>
                    </a:lnTo>
                    <a:lnTo>
                      <a:pt x="135" y="56"/>
                    </a:lnTo>
                    <a:lnTo>
                      <a:pt x="146" y="57"/>
                    </a:lnTo>
                    <a:lnTo>
                      <a:pt x="153" y="58"/>
                    </a:lnTo>
                    <a:lnTo>
                      <a:pt x="161" y="61"/>
                    </a:lnTo>
                    <a:lnTo>
                      <a:pt x="167" y="64"/>
                    </a:lnTo>
                    <a:lnTo>
                      <a:pt x="161" y="87"/>
                    </a:lnTo>
                    <a:lnTo>
                      <a:pt x="155" y="84"/>
                    </a:lnTo>
                    <a:lnTo>
                      <a:pt x="149" y="82"/>
                    </a:lnTo>
                    <a:lnTo>
                      <a:pt x="141" y="79"/>
                    </a:lnTo>
                    <a:lnTo>
                      <a:pt x="130" y="78"/>
                    </a:lnTo>
                    <a:lnTo>
                      <a:pt x="125" y="78"/>
                    </a:lnTo>
                    <a:lnTo>
                      <a:pt x="119" y="79"/>
                    </a:lnTo>
                    <a:lnTo>
                      <a:pt x="116" y="82"/>
                    </a:lnTo>
                    <a:lnTo>
                      <a:pt x="113" y="84"/>
                    </a:lnTo>
                    <a:lnTo>
                      <a:pt x="111" y="86"/>
                    </a:lnTo>
                    <a:lnTo>
                      <a:pt x="109" y="89"/>
                    </a:lnTo>
                    <a:lnTo>
                      <a:pt x="109" y="92"/>
                    </a:lnTo>
                    <a:lnTo>
                      <a:pt x="108" y="95"/>
                    </a:lnTo>
                    <a:lnTo>
                      <a:pt x="109" y="99"/>
                    </a:lnTo>
                    <a:lnTo>
                      <a:pt x="110" y="102"/>
                    </a:lnTo>
                    <a:lnTo>
                      <a:pt x="112" y="105"/>
                    </a:lnTo>
                    <a:lnTo>
                      <a:pt x="115" y="108"/>
                    </a:lnTo>
                    <a:lnTo>
                      <a:pt x="123" y="114"/>
                    </a:lnTo>
                    <a:lnTo>
                      <a:pt x="135" y="119"/>
                    </a:lnTo>
                    <a:lnTo>
                      <a:pt x="145" y="123"/>
                    </a:lnTo>
                    <a:lnTo>
                      <a:pt x="152" y="127"/>
                    </a:lnTo>
                    <a:lnTo>
                      <a:pt x="159" y="133"/>
                    </a:lnTo>
                    <a:lnTo>
                      <a:pt x="164" y="138"/>
                    </a:lnTo>
                    <a:lnTo>
                      <a:pt x="167" y="143"/>
                    </a:lnTo>
                    <a:lnTo>
                      <a:pt x="170" y="150"/>
                    </a:lnTo>
                    <a:lnTo>
                      <a:pt x="172" y="157"/>
                    </a:lnTo>
                    <a:lnTo>
                      <a:pt x="172" y="165"/>
                    </a:lnTo>
                    <a:lnTo>
                      <a:pt x="172" y="172"/>
                    </a:lnTo>
                    <a:lnTo>
                      <a:pt x="170" y="180"/>
                    </a:lnTo>
                    <a:lnTo>
                      <a:pt x="167" y="186"/>
                    </a:lnTo>
                    <a:lnTo>
                      <a:pt x="163" y="192"/>
                    </a:lnTo>
                    <a:lnTo>
                      <a:pt x="158" y="198"/>
                    </a:lnTo>
                    <a:lnTo>
                      <a:pt x="151" y="202"/>
                    </a:lnTo>
                    <a:lnTo>
                      <a:pt x="143" y="206"/>
                    </a:lnTo>
                    <a:lnTo>
                      <a:pt x="134" y="208"/>
                    </a:lnTo>
                    <a:lnTo>
                      <a:pt x="134" y="233"/>
                    </a:lnTo>
                    <a:lnTo>
                      <a:pt x="115" y="233"/>
                    </a:lnTo>
                    <a:lnTo>
                      <a:pt x="115" y="209"/>
                    </a:lnTo>
                    <a:lnTo>
                      <a:pt x="104" y="208"/>
                    </a:lnTo>
                    <a:lnTo>
                      <a:pt x="95" y="206"/>
                    </a:lnTo>
                    <a:lnTo>
                      <a:pt x="85" y="203"/>
                    </a:lnTo>
                    <a:lnTo>
                      <a:pt x="78" y="199"/>
                    </a:lnTo>
                    <a:lnTo>
                      <a:pt x="84" y="175"/>
                    </a:lnTo>
                    <a:lnTo>
                      <a:pt x="92" y="180"/>
                    </a:lnTo>
                    <a:lnTo>
                      <a:pt x="100" y="183"/>
                    </a:lnTo>
                    <a:lnTo>
                      <a:pt x="110" y="186"/>
                    </a:lnTo>
                    <a:lnTo>
                      <a:pt x="120" y="186"/>
                    </a:lnTo>
                    <a:close/>
                    <a:moveTo>
                      <a:pt x="126" y="0"/>
                    </a:moveTo>
                    <a:lnTo>
                      <a:pt x="113" y="0"/>
                    </a:lnTo>
                    <a:lnTo>
                      <a:pt x="100" y="2"/>
                    </a:lnTo>
                    <a:lnTo>
                      <a:pt x="88" y="5"/>
                    </a:lnTo>
                    <a:lnTo>
                      <a:pt x="77" y="9"/>
                    </a:lnTo>
                    <a:lnTo>
                      <a:pt x="66" y="16"/>
                    </a:lnTo>
                    <a:lnTo>
                      <a:pt x="55" y="22"/>
                    </a:lnTo>
                    <a:lnTo>
                      <a:pt x="46" y="29"/>
                    </a:lnTo>
                    <a:lnTo>
                      <a:pt x="37" y="38"/>
                    </a:lnTo>
                    <a:lnTo>
                      <a:pt x="29" y="48"/>
                    </a:lnTo>
                    <a:lnTo>
                      <a:pt x="21" y="58"/>
                    </a:lnTo>
                    <a:lnTo>
                      <a:pt x="15" y="69"/>
                    </a:lnTo>
                    <a:lnTo>
                      <a:pt x="10" y="81"/>
                    </a:lnTo>
                    <a:lnTo>
                      <a:pt x="5" y="93"/>
                    </a:lnTo>
                    <a:lnTo>
                      <a:pt x="2" y="106"/>
                    </a:lnTo>
                    <a:lnTo>
                      <a:pt x="1" y="120"/>
                    </a:lnTo>
                    <a:lnTo>
                      <a:pt x="0" y="133"/>
                    </a:lnTo>
                    <a:lnTo>
                      <a:pt x="1" y="147"/>
                    </a:lnTo>
                    <a:lnTo>
                      <a:pt x="2" y="160"/>
                    </a:lnTo>
                    <a:lnTo>
                      <a:pt x="5" y="173"/>
                    </a:lnTo>
                    <a:lnTo>
                      <a:pt x="10" y="185"/>
                    </a:lnTo>
                    <a:lnTo>
                      <a:pt x="15" y="197"/>
                    </a:lnTo>
                    <a:lnTo>
                      <a:pt x="21" y="208"/>
                    </a:lnTo>
                    <a:lnTo>
                      <a:pt x="29" y="219"/>
                    </a:lnTo>
                    <a:lnTo>
                      <a:pt x="37" y="227"/>
                    </a:lnTo>
                    <a:lnTo>
                      <a:pt x="46" y="237"/>
                    </a:lnTo>
                    <a:lnTo>
                      <a:pt x="55" y="245"/>
                    </a:lnTo>
                    <a:lnTo>
                      <a:pt x="66" y="251"/>
                    </a:lnTo>
                    <a:lnTo>
                      <a:pt x="77" y="256"/>
                    </a:lnTo>
                    <a:lnTo>
                      <a:pt x="88" y="262"/>
                    </a:lnTo>
                    <a:lnTo>
                      <a:pt x="100" y="265"/>
                    </a:lnTo>
                    <a:lnTo>
                      <a:pt x="113" y="267"/>
                    </a:lnTo>
                    <a:lnTo>
                      <a:pt x="126" y="267"/>
                    </a:lnTo>
                    <a:lnTo>
                      <a:pt x="138" y="267"/>
                    </a:lnTo>
                    <a:lnTo>
                      <a:pt x="151" y="265"/>
                    </a:lnTo>
                    <a:lnTo>
                      <a:pt x="163" y="262"/>
                    </a:lnTo>
                    <a:lnTo>
                      <a:pt x="175" y="256"/>
                    </a:lnTo>
                    <a:lnTo>
                      <a:pt x="185" y="251"/>
                    </a:lnTo>
                    <a:lnTo>
                      <a:pt x="196" y="245"/>
                    </a:lnTo>
                    <a:lnTo>
                      <a:pt x="205" y="237"/>
                    </a:lnTo>
                    <a:lnTo>
                      <a:pt x="214" y="227"/>
                    </a:lnTo>
                    <a:lnTo>
                      <a:pt x="222" y="219"/>
                    </a:lnTo>
                    <a:lnTo>
                      <a:pt x="229" y="208"/>
                    </a:lnTo>
                    <a:lnTo>
                      <a:pt x="235" y="197"/>
                    </a:lnTo>
                    <a:lnTo>
                      <a:pt x="241" y="185"/>
                    </a:lnTo>
                    <a:lnTo>
                      <a:pt x="245" y="173"/>
                    </a:lnTo>
                    <a:lnTo>
                      <a:pt x="248" y="160"/>
                    </a:lnTo>
                    <a:lnTo>
                      <a:pt x="250" y="147"/>
                    </a:lnTo>
                    <a:lnTo>
                      <a:pt x="251" y="133"/>
                    </a:lnTo>
                    <a:lnTo>
                      <a:pt x="250" y="120"/>
                    </a:lnTo>
                    <a:lnTo>
                      <a:pt x="248" y="106"/>
                    </a:lnTo>
                    <a:lnTo>
                      <a:pt x="245" y="93"/>
                    </a:lnTo>
                    <a:lnTo>
                      <a:pt x="241" y="81"/>
                    </a:lnTo>
                    <a:lnTo>
                      <a:pt x="235" y="69"/>
                    </a:lnTo>
                    <a:lnTo>
                      <a:pt x="229" y="58"/>
                    </a:lnTo>
                    <a:lnTo>
                      <a:pt x="222" y="48"/>
                    </a:lnTo>
                    <a:lnTo>
                      <a:pt x="214" y="38"/>
                    </a:lnTo>
                    <a:lnTo>
                      <a:pt x="205" y="29"/>
                    </a:lnTo>
                    <a:lnTo>
                      <a:pt x="196" y="22"/>
                    </a:lnTo>
                    <a:lnTo>
                      <a:pt x="185" y="16"/>
                    </a:lnTo>
                    <a:lnTo>
                      <a:pt x="175" y="9"/>
                    </a:lnTo>
                    <a:lnTo>
                      <a:pt x="163" y="5"/>
                    </a:lnTo>
                    <a:lnTo>
                      <a:pt x="151" y="2"/>
                    </a:lnTo>
                    <a:lnTo>
                      <a:pt x="138" y="0"/>
                    </a:lnTo>
                    <a:lnTo>
                      <a:pt x="126" y="0"/>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sp>
            <p:nvSpPr>
              <p:cNvPr id="19" name="Freeform 10170">
                <a:extLst>
                  <a:ext uri="{FF2B5EF4-FFF2-40B4-BE49-F238E27FC236}">
                    <a16:creationId xmlns:a16="http://schemas.microsoft.com/office/drawing/2014/main" id="{156D3D40-CBCB-330F-414D-F330B91319AF}"/>
                  </a:ext>
                </a:extLst>
              </p:cNvPr>
              <p:cNvSpPr>
                <a:spLocks noEditPoints="1"/>
              </p:cNvSpPr>
              <p:nvPr/>
            </p:nvSpPr>
            <p:spPr bwMode="auto">
              <a:xfrm>
                <a:off x="2174986" y="2786856"/>
                <a:ext cx="100013" cy="107950"/>
              </a:xfrm>
              <a:custGeom>
                <a:avLst/>
                <a:gdLst>
                  <a:gd name="T0" fmla="*/ 76 w 253"/>
                  <a:gd name="T1" fmla="*/ 113 h 269"/>
                  <a:gd name="T2" fmla="*/ 88 w 253"/>
                  <a:gd name="T3" fmla="*/ 83 h 269"/>
                  <a:gd name="T4" fmla="*/ 102 w 253"/>
                  <a:gd name="T5" fmla="*/ 66 h 269"/>
                  <a:gd name="T6" fmla="*/ 121 w 253"/>
                  <a:gd name="T7" fmla="*/ 56 h 269"/>
                  <a:gd name="T8" fmla="*/ 143 w 253"/>
                  <a:gd name="T9" fmla="*/ 52 h 269"/>
                  <a:gd name="T10" fmla="*/ 168 w 253"/>
                  <a:gd name="T11" fmla="*/ 57 h 269"/>
                  <a:gd name="T12" fmla="*/ 164 w 253"/>
                  <a:gd name="T13" fmla="*/ 81 h 269"/>
                  <a:gd name="T14" fmla="*/ 144 w 253"/>
                  <a:gd name="T15" fmla="*/ 77 h 269"/>
                  <a:gd name="T16" fmla="*/ 121 w 253"/>
                  <a:gd name="T17" fmla="*/ 84 h 269"/>
                  <a:gd name="T18" fmla="*/ 109 w 253"/>
                  <a:gd name="T19" fmla="*/ 100 h 269"/>
                  <a:gd name="T20" fmla="*/ 164 w 253"/>
                  <a:gd name="T21" fmla="*/ 113 h 269"/>
                  <a:gd name="T22" fmla="*/ 101 w 253"/>
                  <a:gd name="T23" fmla="*/ 132 h 269"/>
                  <a:gd name="T24" fmla="*/ 101 w 253"/>
                  <a:gd name="T25" fmla="*/ 140 h 269"/>
                  <a:gd name="T26" fmla="*/ 104 w 253"/>
                  <a:gd name="T27" fmla="*/ 155 h 269"/>
                  <a:gd name="T28" fmla="*/ 110 w 253"/>
                  <a:gd name="T29" fmla="*/ 174 h 269"/>
                  <a:gd name="T30" fmla="*/ 128 w 253"/>
                  <a:gd name="T31" fmla="*/ 189 h 269"/>
                  <a:gd name="T32" fmla="*/ 153 w 253"/>
                  <a:gd name="T33" fmla="*/ 192 h 269"/>
                  <a:gd name="T34" fmla="*/ 172 w 253"/>
                  <a:gd name="T35" fmla="*/ 185 h 269"/>
                  <a:gd name="T36" fmla="*/ 161 w 253"/>
                  <a:gd name="T37" fmla="*/ 214 h 269"/>
                  <a:gd name="T38" fmla="*/ 133 w 253"/>
                  <a:gd name="T39" fmla="*/ 217 h 269"/>
                  <a:gd name="T40" fmla="*/ 112 w 253"/>
                  <a:gd name="T41" fmla="*/ 211 h 269"/>
                  <a:gd name="T42" fmla="*/ 94 w 253"/>
                  <a:gd name="T43" fmla="*/ 198 h 269"/>
                  <a:gd name="T44" fmla="*/ 80 w 253"/>
                  <a:gd name="T45" fmla="*/ 176 h 269"/>
                  <a:gd name="T46" fmla="*/ 60 w 253"/>
                  <a:gd name="T47" fmla="*/ 155 h 269"/>
                  <a:gd name="T48" fmla="*/ 73 w 253"/>
                  <a:gd name="T49" fmla="*/ 138 h 269"/>
                  <a:gd name="T50" fmla="*/ 74 w 253"/>
                  <a:gd name="T51" fmla="*/ 128 h 269"/>
                  <a:gd name="T52" fmla="*/ 113 w 253"/>
                  <a:gd name="T53" fmla="*/ 1 h 269"/>
                  <a:gd name="T54" fmla="*/ 77 w 253"/>
                  <a:gd name="T55" fmla="*/ 11 h 269"/>
                  <a:gd name="T56" fmla="*/ 46 w 253"/>
                  <a:gd name="T57" fmla="*/ 31 h 269"/>
                  <a:gd name="T58" fmla="*/ 22 w 253"/>
                  <a:gd name="T59" fmla="*/ 59 h 269"/>
                  <a:gd name="T60" fmla="*/ 7 w 253"/>
                  <a:gd name="T61" fmla="*/ 95 h 269"/>
                  <a:gd name="T62" fmla="*/ 0 w 253"/>
                  <a:gd name="T63" fmla="*/ 135 h 269"/>
                  <a:gd name="T64" fmla="*/ 7 w 253"/>
                  <a:gd name="T65" fmla="*/ 174 h 269"/>
                  <a:gd name="T66" fmla="*/ 22 w 253"/>
                  <a:gd name="T67" fmla="*/ 210 h 269"/>
                  <a:gd name="T68" fmla="*/ 46 w 253"/>
                  <a:gd name="T69" fmla="*/ 238 h 269"/>
                  <a:gd name="T70" fmla="*/ 77 w 253"/>
                  <a:gd name="T71" fmla="*/ 259 h 269"/>
                  <a:gd name="T72" fmla="*/ 113 w 253"/>
                  <a:gd name="T73" fmla="*/ 268 h 269"/>
                  <a:gd name="T74" fmla="*/ 151 w 253"/>
                  <a:gd name="T75" fmla="*/ 266 h 269"/>
                  <a:gd name="T76" fmla="*/ 187 w 253"/>
                  <a:gd name="T77" fmla="*/ 253 h 269"/>
                  <a:gd name="T78" fmla="*/ 215 w 253"/>
                  <a:gd name="T79" fmla="*/ 230 h 269"/>
                  <a:gd name="T80" fmla="*/ 237 w 253"/>
                  <a:gd name="T81" fmla="*/ 199 h 269"/>
                  <a:gd name="T82" fmla="*/ 249 w 253"/>
                  <a:gd name="T83" fmla="*/ 162 h 269"/>
                  <a:gd name="T84" fmla="*/ 252 w 253"/>
                  <a:gd name="T85" fmla="*/ 121 h 269"/>
                  <a:gd name="T86" fmla="*/ 242 w 253"/>
                  <a:gd name="T87" fmla="*/ 83 h 269"/>
                  <a:gd name="T88" fmla="*/ 224 w 253"/>
                  <a:gd name="T89" fmla="*/ 49 h 269"/>
                  <a:gd name="T90" fmla="*/ 196 w 253"/>
                  <a:gd name="T91" fmla="*/ 23 h 269"/>
                  <a:gd name="T92" fmla="*/ 164 w 253"/>
                  <a:gd name="T93" fmla="*/ 6 h 269"/>
                  <a:gd name="T94" fmla="*/ 126 w 253"/>
                  <a:gd name="T95"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3" h="269">
                    <a:moveTo>
                      <a:pt x="60" y="128"/>
                    </a:moveTo>
                    <a:lnTo>
                      <a:pt x="60" y="113"/>
                    </a:lnTo>
                    <a:lnTo>
                      <a:pt x="76" y="113"/>
                    </a:lnTo>
                    <a:lnTo>
                      <a:pt x="78" y="102"/>
                    </a:lnTo>
                    <a:lnTo>
                      <a:pt x="82" y="91"/>
                    </a:lnTo>
                    <a:lnTo>
                      <a:pt x="88" y="83"/>
                    </a:lnTo>
                    <a:lnTo>
                      <a:pt x="93" y="75"/>
                    </a:lnTo>
                    <a:lnTo>
                      <a:pt x="98" y="70"/>
                    </a:lnTo>
                    <a:lnTo>
                      <a:pt x="102" y="66"/>
                    </a:lnTo>
                    <a:lnTo>
                      <a:pt x="109" y="62"/>
                    </a:lnTo>
                    <a:lnTo>
                      <a:pt x="114" y="58"/>
                    </a:lnTo>
                    <a:lnTo>
                      <a:pt x="121" y="56"/>
                    </a:lnTo>
                    <a:lnTo>
                      <a:pt x="128" y="54"/>
                    </a:lnTo>
                    <a:lnTo>
                      <a:pt x="134" y="53"/>
                    </a:lnTo>
                    <a:lnTo>
                      <a:pt x="143" y="52"/>
                    </a:lnTo>
                    <a:lnTo>
                      <a:pt x="153" y="53"/>
                    </a:lnTo>
                    <a:lnTo>
                      <a:pt x="161" y="54"/>
                    </a:lnTo>
                    <a:lnTo>
                      <a:pt x="168" y="57"/>
                    </a:lnTo>
                    <a:lnTo>
                      <a:pt x="175" y="59"/>
                    </a:lnTo>
                    <a:lnTo>
                      <a:pt x="170" y="83"/>
                    </a:lnTo>
                    <a:lnTo>
                      <a:pt x="164" y="81"/>
                    </a:lnTo>
                    <a:lnTo>
                      <a:pt x="158" y="79"/>
                    </a:lnTo>
                    <a:lnTo>
                      <a:pt x="151" y="77"/>
                    </a:lnTo>
                    <a:lnTo>
                      <a:pt x="144" y="77"/>
                    </a:lnTo>
                    <a:lnTo>
                      <a:pt x="135" y="77"/>
                    </a:lnTo>
                    <a:lnTo>
                      <a:pt x="128" y="80"/>
                    </a:lnTo>
                    <a:lnTo>
                      <a:pt x="121" y="84"/>
                    </a:lnTo>
                    <a:lnTo>
                      <a:pt x="114" y="89"/>
                    </a:lnTo>
                    <a:lnTo>
                      <a:pt x="111" y="95"/>
                    </a:lnTo>
                    <a:lnTo>
                      <a:pt x="109" y="100"/>
                    </a:lnTo>
                    <a:lnTo>
                      <a:pt x="107" y="105"/>
                    </a:lnTo>
                    <a:lnTo>
                      <a:pt x="105" y="113"/>
                    </a:lnTo>
                    <a:lnTo>
                      <a:pt x="164" y="113"/>
                    </a:lnTo>
                    <a:lnTo>
                      <a:pt x="164" y="128"/>
                    </a:lnTo>
                    <a:lnTo>
                      <a:pt x="101" y="128"/>
                    </a:lnTo>
                    <a:lnTo>
                      <a:pt x="101" y="132"/>
                    </a:lnTo>
                    <a:lnTo>
                      <a:pt x="101" y="136"/>
                    </a:lnTo>
                    <a:lnTo>
                      <a:pt x="101" y="138"/>
                    </a:lnTo>
                    <a:lnTo>
                      <a:pt x="101" y="140"/>
                    </a:lnTo>
                    <a:lnTo>
                      <a:pt x="164" y="140"/>
                    </a:lnTo>
                    <a:lnTo>
                      <a:pt x="164" y="155"/>
                    </a:lnTo>
                    <a:lnTo>
                      <a:pt x="104" y="155"/>
                    </a:lnTo>
                    <a:lnTo>
                      <a:pt x="106" y="163"/>
                    </a:lnTo>
                    <a:lnTo>
                      <a:pt x="108" y="169"/>
                    </a:lnTo>
                    <a:lnTo>
                      <a:pt x="110" y="174"/>
                    </a:lnTo>
                    <a:lnTo>
                      <a:pt x="114" y="180"/>
                    </a:lnTo>
                    <a:lnTo>
                      <a:pt x="121" y="185"/>
                    </a:lnTo>
                    <a:lnTo>
                      <a:pt x="128" y="189"/>
                    </a:lnTo>
                    <a:lnTo>
                      <a:pt x="135" y="192"/>
                    </a:lnTo>
                    <a:lnTo>
                      <a:pt x="144" y="193"/>
                    </a:lnTo>
                    <a:lnTo>
                      <a:pt x="153" y="192"/>
                    </a:lnTo>
                    <a:lnTo>
                      <a:pt x="160" y="190"/>
                    </a:lnTo>
                    <a:lnTo>
                      <a:pt x="166" y="188"/>
                    </a:lnTo>
                    <a:lnTo>
                      <a:pt x="172" y="185"/>
                    </a:lnTo>
                    <a:lnTo>
                      <a:pt x="176" y="207"/>
                    </a:lnTo>
                    <a:lnTo>
                      <a:pt x="170" y="211"/>
                    </a:lnTo>
                    <a:lnTo>
                      <a:pt x="161" y="214"/>
                    </a:lnTo>
                    <a:lnTo>
                      <a:pt x="151" y="216"/>
                    </a:lnTo>
                    <a:lnTo>
                      <a:pt x="141" y="217"/>
                    </a:lnTo>
                    <a:lnTo>
                      <a:pt x="133" y="217"/>
                    </a:lnTo>
                    <a:lnTo>
                      <a:pt x="126" y="216"/>
                    </a:lnTo>
                    <a:lnTo>
                      <a:pt x="118" y="214"/>
                    </a:lnTo>
                    <a:lnTo>
                      <a:pt x="112" y="211"/>
                    </a:lnTo>
                    <a:lnTo>
                      <a:pt x="106" y="207"/>
                    </a:lnTo>
                    <a:lnTo>
                      <a:pt x="99" y="203"/>
                    </a:lnTo>
                    <a:lnTo>
                      <a:pt x="94" y="198"/>
                    </a:lnTo>
                    <a:lnTo>
                      <a:pt x="90" y="192"/>
                    </a:lnTo>
                    <a:lnTo>
                      <a:pt x="84" y="184"/>
                    </a:lnTo>
                    <a:lnTo>
                      <a:pt x="80" y="176"/>
                    </a:lnTo>
                    <a:lnTo>
                      <a:pt x="77" y="166"/>
                    </a:lnTo>
                    <a:lnTo>
                      <a:pt x="75" y="155"/>
                    </a:lnTo>
                    <a:lnTo>
                      <a:pt x="60" y="155"/>
                    </a:lnTo>
                    <a:lnTo>
                      <a:pt x="60" y="140"/>
                    </a:lnTo>
                    <a:lnTo>
                      <a:pt x="73" y="140"/>
                    </a:lnTo>
                    <a:lnTo>
                      <a:pt x="73" y="138"/>
                    </a:lnTo>
                    <a:lnTo>
                      <a:pt x="73" y="136"/>
                    </a:lnTo>
                    <a:lnTo>
                      <a:pt x="74" y="132"/>
                    </a:lnTo>
                    <a:lnTo>
                      <a:pt x="74" y="128"/>
                    </a:lnTo>
                    <a:lnTo>
                      <a:pt x="60" y="128"/>
                    </a:lnTo>
                    <a:close/>
                    <a:moveTo>
                      <a:pt x="126" y="0"/>
                    </a:moveTo>
                    <a:lnTo>
                      <a:pt x="113" y="1"/>
                    </a:lnTo>
                    <a:lnTo>
                      <a:pt x="101" y="3"/>
                    </a:lnTo>
                    <a:lnTo>
                      <a:pt x="89" y="6"/>
                    </a:lnTo>
                    <a:lnTo>
                      <a:pt x="77" y="11"/>
                    </a:lnTo>
                    <a:lnTo>
                      <a:pt x="66" y="17"/>
                    </a:lnTo>
                    <a:lnTo>
                      <a:pt x="56" y="23"/>
                    </a:lnTo>
                    <a:lnTo>
                      <a:pt x="46" y="31"/>
                    </a:lnTo>
                    <a:lnTo>
                      <a:pt x="38" y="39"/>
                    </a:lnTo>
                    <a:lnTo>
                      <a:pt x="29" y="49"/>
                    </a:lnTo>
                    <a:lnTo>
                      <a:pt x="22" y="59"/>
                    </a:lnTo>
                    <a:lnTo>
                      <a:pt x="16" y="70"/>
                    </a:lnTo>
                    <a:lnTo>
                      <a:pt x="11" y="83"/>
                    </a:lnTo>
                    <a:lnTo>
                      <a:pt x="7" y="95"/>
                    </a:lnTo>
                    <a:lnTo>
                      <a:pt x="3" y="107"/>
                    </a:lnTo>
                    <a:lnTo>
                      <a:pt x="1" y="121"/>
                    </a:lnTo>
                    <a:lnTo>
                      <a:pt x="0" y="135"/>
                    </a:lnTo>
                    <a:lnTo>
                      <a:pt x="1" y="149"/>
                    </a:lnTo>
                    <a:lnTo>
                      <a:pt x="3" y="162"/>
                    </a:lnTo>
                    <a:lnTo>
                      <a:pt x="7" y="174"/>
                    </a:lnTo>
                    <a:lnTo>
                      <a:pt x="11" y="187"/>
                    </a:lnTo>
                    <a:lnTo>
                      <a:pt x="16" y="199"/>
                    </a:lnTo>
                    <a:lnTo>
                      <a:pt x="22" y="210"/>
                    </a:lnTo>
                    <a:lnTo>
                      <a:pt x="29" y="220"/>
                    </a:lnTo>
                    <a:lnTo>
                      <a:pt x="38" y="230"/>
                    </a:lnTo>
                    <a:lnTo>
                      <a:pt x="46" y="238"/>
                    </a:lnTo>
                    <a:lnTo>
                      <a:pt x="56" y="246"/>
                    </a:lnTo>
                    <a:lnTo>
                      <a:pt x="66" y="253"/>
                    </a:lnTo>
                    <a:lnTo>
                      <a:pt x="77" y="259"/>
                    </a:lnTo>
                    <a:lnTo>
                      <a:pt x="89" y="263"/>
                    </a:lnTo>
                    <a:lnTo>
                      <a:pt x="101" y="266"/>
                    </a:lnTo>
                    <a:lnTo>
                      <a:pt x="113" y="268"/>
                    </a:lnTo>
                    <a:lnTo>
                      <a:pt x="126" y="269"/>
                    </a:lnTo>
                    <a:lnTo>
                      <a:pt x="140" y="268"/>
                    </a:lnTo>
                    <a:lnTo>
                      <a:pt x="151" y="266"/>
                    </a:lnTo>
                    <a:lnTo>
                      <a:pt x="164" y="263"/>
                    </a:lnTo>
                    <a:lnTo>
                      <a:pt x="175" y="259"/>
                    </a:lnTo>
                    <a:lnTo>
                      <a:pt x="187" y="253"/>
                    </a:lnTo>
                    <a:lnTo>
                      <a:pt x="196" y="246"/>
                    </a:lnTo>
                    <a:lnTo>
                      <a:pt x="207" y="238"/>
                    </a:lnTo>
                    <a:lnTo>
                      <a:pt x="215" y="230"/>
                    </a:lnTo>
                    <a:lnTo>
                      <a:pt x="224" y="220"/>
                    </a:lnTo>
                    <a:lnTo>
                      <a:pt x="230" y="210"/>
                    </a:lnTo>
                    <a:lnTo>
                      <a:pt x="237" y="199"/>
                    </a:lnTo>
                    <a:lnTo>
                      <a:pt x="242" y="187"/>
                    </a:lnTo>
                    <a:lnTo>
                      <a:pt x="246" y="174"/>
                    </a:lnTo>
                    <a:lnTo>
                      <a:pt x="249" y="162"/>
                    </a:lnTo>
                    <a:lnTo>
                      <a:pt x="252" y="149"/>
                    </a:lnTo>
                    <a:lnTo>
                      <a:pt x="253" y="135"/>
                    </a:lnTo>
                    <a:lnTo>
                      <a:pt x="252" y="121"/>
                    </a:lnTo>
                    <a:lnTo>
                      <a:pt x="249" y="107"/>
                    </a:lnTo>
                    <a:lnTo>
                      <a:pt x="246" y="95"/>
                    </a:lnTo>
                    <a:lnTo>
                      <a:pt x="242" y="83"/>
                    </a:lnTo>
                    <a:lnTo>
                      <a:pt x="237" y="70"/>
                    </a:lnTo>
                    <a:lnTo>
                      <a:pt x="230" y="59"/>
                    </a:lnTo>
                    <a:lnTo>
                      <a:pt x="224" y="49"/>
                    </a:lnTo>
                    <a:lnTo>
                      <a:pt x="215" y="39"/>
                    </a:lnTo>
                    <a:lnTo>
                      <a:pt x="207" y="31"/>
                    </a:lnTo>
                    <a:lnTo>
                      <a:pt x="196" y="23"/>
                    </a:lnTo>
                    <a:lnTo>
                      <a:pt x="187" y="17"/>
                    </a:lnTo>
                    <a:lnTo>
                      <a:pt x="175" y="11"/>
                    </a:lnTo>
                    <a:lnTo>
                      <a:pt x="164" y="6"/>
                    </a:lnTo>
                    <a:lnTo>
                      <a:pt x="151" y="3"/>
                    </a:lnTo>
                    <a:lnTo>
                      <a:pt x="140" y="1"/>
                    </a:lnTo>
                    <a:lnTo>
                      <a:pt x="126" y="0"/>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sp>
            <p:nvSpPr>
              <p:cNvPr id="20" name="Freeform 10171">
                <a:extLst>
                  <a:ext uri="{FF2B5EF4-FFF2-40B4-BE49-F238E27FC236}">
                    <a16:creationId xmlns:a16="http://schemas.microsoft.com/office/drawing/2014/main" id="{9CD78EA5-B27C-9928-4119-04D8F2011845}"/>
                  </a:ext>
                </a:extLst>
              </p:cNvPr>
              <p:cNvSpPr>
                <a:spLocks noEditPoints="1"/>
              </p:cNvSpPr>
              <p:nvPr/>
            </p:nvSpPr>
            <p:spPr bwMode="auto">
              <a:xfrm>
                <a:off x="2281349" y="2826543"/>
                <a:ext cx="85725" cy="92075"/>
              </a:xfrm>
              <a:custGeom>
                <a:avLst/>
                <a:gdLst>
                  <a:gd name="T0" fmla="*/ 108 w 216"/>
                  <a:gd name="T1" fmla="*/ 106 h 231"/>
                  <a:gd name="T2" fmla="*/ 117 w 216"/>
                  <a:gd name="T3" fmla="*/ 85 h 231"/>
                  <a:gd name="T4" fmla="*/ 159 w 216"/>
                  <a:gd name="T5" fmla="*/ 47 h 231"/>
                  <a:gd name="T6" fmla="*/ 150 w 216"/>
                  <a:gd name="T7" fmla="*/ 109 h 231"/>
                  <a:gd name="T8" fmla="*/ 118 w 216"/>
                  <a:gd name="T9" fmla="*/ 121 h 231"/>
                  <a:gd name="T10" fmla="*/ 150 w 216"/>
                  <a:gd name="T11" fmla="*/ 136 h 231"/>
                  <a:gd name="T12" fmla="*/ 118 w 216"/>
                  <a:gd name="T13" fmla="*/ 149 h 231"/>
                  <a:gd name="T14" fmla="*/ 95 w 216"/>
                  <a:gd name="T15" fmla="*/ 184 h 231"/>
                  <a:gd name="T16" fmla="*/ 64 w 216"/>
                  <a:gd name="T17" fmla="*/ 149 h 231"/>
                  <a:gd name="T18" fmla="*/ 95 w 216"/>
                  <a:gd name="T19" fmla="*/ 136 h 231"/>
                  <a:gd name="T20" fmla="*/ 64 w 216"/>
                  <a:gd name="T21" fmla="*/ 121 h 231"/>
                  <a:gd name="T22" fmla="*/ 89 w 216"/>
                  <a:gd name="T23" fmla="*/ 109 h 231"/>
                  <a:gd name="T24" fmla="*/ 83 w 216"/>
                  <a:gd name="T25" fmla="*/ 47 h 231"/>
                  <a:gd name="T26" fmla="*/ 104 w 216"/>
                  <a:gd name="T27" fmla="*/ 96 h 231"/>
                  <a:gd name="T28" fmla="*/ 108 w 216"/>
                  <a:gd name="T29" fmla="*/ 106 h 231"/>
                  <a:gd name="T30" fmla="*/ 96 w 216"/>
                  <a:gd name="T31" fmla="*/ 0 h 231"/>
                  <a:gd name="T32" fmla="*/ 75 w 216"/>
                  <a:gd name="T33" fmla="*/ 5 h 231"/>
                  <a:gd name="T34" fmla="*/ 56 w 216"/>
                  <a:gd name="T35" fmla="*/ 14 h 231"/>
                  <a:gd name="T36" fmla="*/ 39 w 216"/>
                  <a:gd name="T37" fmla="*/ 27 h 231"/>
                  <a:gd name="T38" fmla="*/ 24 w 216"/>
                  <a:gd name="T39" fmla="*/ 41 h 231"/>
                  <a:gd name="T40" fmla="*/ 12 w 216"/>
                  <a:gd name="T41" fmla="*/ 61 h 231"/>
                  <a:gd name="T42" fmla="*/ 5 w 216"/>
                  <a:gd name="T43" fmla="*/ 81 h 231"/>
                  <a:gd name="T44" fmla="*/ 1 w 216"/>
                  <a:gd name="T45" fmla="*/ 103 h 231"/>
                  <a:gd name="T46" fmla="*/ 1 w 216"/>
                  <a:gd name="T47" fmla="*/ 128 h 231"/>
                  <a:gd name="T48" fmla="*/ 5 w 216"/>
                  <a:gd name="T49" fmla="*/ 150 h 231"/>
                  <a:gd name="T50" fmla="*/ 12 w 216"/>
                  <a:gd name="T51" fmla="*/ 170 h 231"/>
                  <a:gd name="T52" fmla="*/ 24 w 216"/>
                  <a:gd name="T53" fmla="*/ 189 h 231"/>
                  <a:gd name="T54" fmla="*/ 39 w 216"/>
                  <a:gd name="T55" fmla="*/ 204 h 231"/>
                  <a:gd name="T56" fmla="*/ 56 w 216"/>
                  <a:gd name="T57" fmla="*/ 217 h 231"/>
                  <a:gd name="T58" fmla="*/ 75 w 216"/>
                  <a:gd name="T59" fmla="*/ 226 h 231"/>
                  <a:gd name="T60" fmla="*/ 96 w 216"/>
                  <a:gd name="T61" fmla="*/ 231 h 231"/>
                  <a:gd name="T62" fmla="*/ 119 w 216"/>
                  <a:gd name="T63" fmla="*/ 231 h 231"/>
                  <a:gd name="T64" fmla="*/ 140 w 216"/>
                  <a:gd name="T65" fmla="*/ 226 h 231"/>
                  <a:gd name="T66" fmla="*/ 159 w 216"/>
                  <a:gd name="T67" fmla="*/ 217 h 231"/>
                  <a:gd name="T68" fmla="*/ 176 w 216"/>
                  <a:gd name="T69" fmla="*/ 204 h 231"/>
                  <a:gd name="T70" fmla="*/ 191 w 216"/>
                  <a:gd name="T71" fmla="*/ 189 h 231"/>
                  <a:gd name="T72" fmla="*/ 203 w 216"/>
                  <a:gd name="T73" fmla="*/ 170 h 231"/>
                  <a:gd name="T74" fmla="*/ 211 w 216"/>
                  <a:gd name="T75" fmla="*/ 150 h 231"/>
                  <a:gd name="T76" fmla="*/ 216 w 216"/>
                  <a:gd name="T77" fmla="*/ 128 h 231"/>
                  <a:gd name="T78" fmla="*/ 216 w 216"/>
                  <a:gd name="T79" fmla="*/ 103 h 231"/>
                  <a:gd name="T80" fmla="*/ 211 w 216"/>
                  <a:gd name="T81" fmla="*/ 81 h 231"/>
                  <a:gd name="T82" fmla="*/ 203 w 216"/>
                  <a:gd name="T83" fmla="*/ 61 h 231"/>
                  <a:gd name="T84" fmla="*/ 191 w 216"/>
                  <a:gd name="T85" fmla="*/ 41 h 231"/>
                  <a:gd name="T86" fmla="*/ 176 w 216"/>
                  <a:gd name="T87" fmla="*/ 27 h 231"/>
                  <a:gd name="T88" fmla="*/ 159 w 216"/>
                  <a:gd name="T89" fmla="*/ 14 h 231"/>
                  <a:gd name="T90" fmla="*/ 140 w 216"/>
                  <a:gd name="T91" fmla="*/ 5 h 231"/>
                  <a:gd name="T92" fmla="*/ 119 w 216"/>
                  <a:gd name="T93"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31">
                    <a:moveTo>
                      <a:pt x="108" y="106"/>
                    </a:moveTo>
                    <a:lnTo>
                      <a:pt x="108" y="106"/>
                    </a:lnTo>
                    <a:lnTo>
                      <a:pt x="111" y="96"/>
                    </a:lnTo>
                    <a:lnTo>
                      <a:pt x="117" y="85"/>
                    </a:lnTo>
                    <a:lnTo>
                      <a:pt x="134" y="47"/>
                    </a:lnTo>
                    <a:lnTo>
                      <a:pt x="159" y="47"/>
                    </a:lnTo>
                    <a:lnTo>
                      <a:pt x="125" y="109"/>
                    </a:lnTo>
                    <a:lnTo>
                      <a:pt x="150" y="109"/>
                    </a:lnTo>
                    <a:lnTo>
                      <a:pt x="150" y="121"/>
                    </a:lnTo>
                    <a:lnTo>
                      <a:pt x="118" y="121"/>
                    </a:lnTo>
                    <a:lnTo>
                      <a:pt x="118" y="136"/>
                    </a:lnTo>
                    <a:lnTo>
                      <a:pt x="150" y="136"/>
                    </a:lnTo>
                    <a:lnTo>
                      <a:pt x="150" y="149"/>
                    </a:lnTo>
                    <a:lnTo>
                      <a:pt x="118" y="149"/>
                    </a:lnTo>
                    <a:lnTo>
                      <a:pt x="118" y="184"/>
                    </a:lnTo>
                    <a:lnTo>
                      <a:pt x="95" y="184"/>
                    </a:lnTo>
                    <a:lnTo>
                      <a:pt x="95" y="149"/>
                    </a:lnTo>
                    <a:lnTo>
                      <a:pt x="64" y="149"/>
                    </a:lnTo>
                    <a:lnTo>
                      <a:pt x="64" y="136"/>
                    </a:lnTo>
                    <a:lnTo>
                      <a:pt x="95" y="136"/>
                    </a:lnTo>
                    <a:lnTo>
                      <a:pt x="95" y="121"/>
                    </a:lnTo>
                    <a:lnTo>
                      <a:pt x="64" y="121"/>
                    </a:lnTo>
                    <a:lnTo>
                      <a:pt x="64" y="109"/>
                    </a:lnTo>
                    <a:lnTo>
                      <a:pt x="89" y="109"/>
                    </a:lnTo>
                    <a:lnTo>
                      <a:pt x="57" y="47"/>
                    </a:lnTo>
                    <a:lnTo>
                      <a:pt x="83" y="47"/>
                    </a:lnTo>
                    <a:lnTo>
                      <a:pt x="100" y="85"/>
                    </a:lnTo>
                    <a:lnTo>
                      <a:pt x="104" y="96"/>
                    </a:lnTo>
                    <a:lnTo>
                      <a:pt x="108" y="106"/>
                    </a:lnTo>
                    <a:lnTo>
                      <a:pt x="108" y="106"/>
                    </a:lnTo>
                    <a:close/>
                    <a:moveTo>
                      <a:pt x="108" y="0"/>
                    </a:moveTo>
                    <a:lnTo>
                      <a:pt x="96" y="0"/>
                    </a:lnTo>
                    <a:lnTo>
                      <a:pt x="86" y="2"/>
                    </a:lnTo>
                    <a:lnTo>
                      <a:pt x="75" y="5"/>
                    </a:lnTo>
                    <a:lnTo>
                      <a:pt x="66" y="8"/>
                    </a:lnTo>
                    <a:lnTo>
                      <a:pt x="56" y="14"/>
                    </a:lnTo>
                    <a:lnTo>
                      <a:pt x="47" y="19"/>
                    </a:lnTo>
                    <a:lnTo>
                      <a:pt x="39" y="27"/>
                    </a:lnTo>
                    <a:lnTo>
                      <a:pt x="31" y="34"/>
                    </a:lnTo>
                    <a:lnTo>
                      <a:pt x="24" y="41"/>
                    </a:lnTo>
                    <a:lnTo>
                      <a:pt x="18" y="51"/>
                    </a:lnTo>
                    <a:lnTo>
                      <a:pt x="12" y="61"/>
                    </a:lnTo>
                    <a:lnTo>
                      <a:pt x="8" y="70"/>
                    </a:lnTo>
                    <a:lnTo>
                      <a:pt x="5" y="81"/>
                    </a:lnTo>
                    <a:lnTo>
                      <a:pt x="2" y="93"/>
                    </a:lnTo>
                    <a:lnTo>
                      <a:pt x="1" y="103"/>
                    </a:lnTo>
                    <a:lnTo>
                      <a:pt x="0" y="116"/>
                    </a:lnTo>
                    <a:lnTo>
                      <a:pt x="1" y="128"/>
                    </a:lnTo>
                    <a:lnTo>
                      <a:pt x="2" y="138"/>
                    </a:lnTo>
                    <a:lnTo>
                      <a:pt x="5" y="150"/>
                    </a:lnTo>
                    <a:lnTo>
                      <a:pt x="8" y="161"/>
                    </a:lnTo>
                    <a:lnTo>
                      <a:pt x="12" y="170"/>
                    </a:lnTo>
                    <a:lnTo>
                      <a:pt x="18" y="180"/>
                    </a:lnTo>
                    <a:lnTo>
                      <a:pt x="24" y="189"/>
                    </a:lnTo>
                    <a:lnTo>
                      <a:pt x="31" y="197"/>
                    </a:lnTo>
                    <a:lnTo>
                      <a:pt x="39" y="204"/>
                    </a:lnTo>
                    <a:lnTo>
                      <a:pt x="47" y="212"/>
                    </a:lnTo>
                    <a:lnTo>
                      <a:pt x="56" y="217"/>
                    </a:lnTo>
                    <a:lnTo>
                      <a:pt x="66" y="222"/>
                    </a:lnTo>
                    <a:lnTo>
                      <a:pt x="75" y="226"/>
                    </a:lnTo>
                    <a:lnTo>
                      <a:pt x="86" y="229"/>
                    </a:lnTo>
                    <a:lnTo>
                      <a:pt x="96" y="231"/>
                    </a:lnTo>
                    <a:lnTo>
                      <a:pt x="108" y="231"/>
                    </a:lnTo>
                    <a:lnTo>
                      <a:pt x="119" y="231"/>
                    </a:lnTo>
                    <a:lnTo>
                      <a:pt x="129" y="229"/>
                    </a:lnTo>
                    <a:lnTo>
                      <a:pt x="140" y="226"/>
                    </a:lnTo>
                    <a:lnTo>
                      <a:pt x="150" y="222"/>
                    </a:lnTo>
                    <a:lnTo>
                      <a:pt x="159" y="217"/>
                    </a:lnTo>
                    <a:lnTo>
                      <a:pt x="169" y="212"/>
                    </a:lnTo>
                    <a:lnTo>
                      <a:pt x="176" y="204"/>
                    </a:lnTo>
                    <a:lnTo>
                      <a:pt x="185" y="197"/>
                    </a:lnTo>
                    <a:lnTo>
                      <a:pt x="191" y="189"/>
                    </a:lnTo>
                    <a:lnTo>
                      <a:pt x="198" y="180"/>
                    </a:lnTo>
                    <a:lnTo>
                      <a:pt x="203" y="170"/>
                    </a:lnTo>
                    <a:lnTo>
                      <a:pt x="207" y="161"/>
                    </a:lnTo>
                    <a:lnTo>
                      <a:pt x="211" y="150"/>
                    </a:lnTo>
                    <a:lnTo>
                      <a:pt x="214" y="138"/>
                    </a:lnTo>
                    <a:lnTo>
                      <a:pt x="216" y="128"/>
                    </a:lnTo>
                    <a:lnTo>
                      <a:pt x="216" y="116"/>
                    </a:lnTo>
                    <a:lnTo>
                      <a:pt x="216" y="103"/>
                    </a:lnTo>
                    <a:lnTo>
                      <a:pt x="214" y="93"/>
                    </a:lnTo>
                    <a:lnTo>
                      <a:pt x="211" y="81"/>
                    </a:lnTo>
                    <a:lnTo>
                      <a:pt x="207" y="70"/>
                    </a:lnTo>
                    <a:lnTo>
                      <a:pt x="203" y="61"/>
                    </a:lnTo>
                    <a:lnTo>
                      <a:pt x="198" y="51"/>
                    </a:lnTo>
                    <a:lnTo>
                      <a:pt x="191" y="41"/>
                    </a:lnTo>
                    <a:lnTo>
                      <a:pt x="185" y="34"/>
                    </a:lnTo>
                    <a:lnTo>
                      <a:pt x="176" y="27"/>
                    </a:lnTo>
                    <a:lnTo>
                      <a:pt x="169" y="19"/>
                    </a:lnTo>
                    <a:lnTo>
                      <a:pt x="159" y="14"/>
                    </a:lnTo>
                    <a:lnTo>
                      <a:pt x="150" y="8"/>
                    </a:lnTo>
                    <a:lnTo>
                      <a:pt x="140" y="5"/>
                    </a:lnTo>
                    <a:lnTo>
                      <a:pt x="129" y="2"/>
                    </a:lnTo>
                    <a:lnTo>
                      <a:pt x="119" y="0"/>
                    </a:lnTo>
                    <a:lnTo>
                      <a:pt x="108" y="0"/>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sp>
            <p:nvSpPr>
              <p:cNvPr id="21" name="Freeform 10172">
                <a:extLst>
                  <a:ext uri="{FF2B5EF4-FFF2-40B4-BE49-F238E27FC236}">
                    <a16:creationId xmlns:a16="http://schemas.microsoft.com/office/drawing/2014/main" id="{29D6809B-36A0-82E9-3974-5FC48D3A3D81}"/>
                  </a:ext>
                </a:extLst>
              </p:cNvPr>
              <p:cNvSpPr>
                <a:spLocks noEditPoints="1"/>
              </p:cNvSpPr>
              <p:nvPr/>
            </p:nvSpPr>
            <p:spPr bwMode="auto">
              <a:xfrm>
                <a:off x="2230549" y="2910681"/>
                <a:ext cx="88900" cy="95250"/>
              </a:xfrm>
              <a:custGeom>
                <a:avLst/>
                <a:gdLst>
                  <a:gd name="T0" fmla="*/ 69 w 223"/>
                  <a:gd name="T1" fmla="*/ 112 h 239"/>
                  <a:gd name="T2" fmla="*/ 85 w 223"/>
                  <a:gd name="T3" fmla="*/ 102 h 239"/>
                  <a:gd name="T4" fmla="*/ 85 w 223"/>
                  <a:gd name="T5" fmla="*/ 82 h 239"/>
                  <a:gd name="T6" fmla="*/ 91 w 223"/>
                  <a:gd name="T7" fmla="*/ 66 h 239"/>
                  <a:gd name="T8" fmla="*/ 102 w 223"/>
                  <a:gd name="T9" fmla="*/ 54 h 239"/>
                  <a:gd name="T10" fmla="*/ 118 w 223"/>
                  <a:gd name="T11" fmla="*/ 49 h 239"/>
                  <a:gd name="T12" fmla="*/ 135 w 223"/>
                  <a:gd name="T13" fmla="*/ 48 h 239"/>
                  <a:gd name="T14" fmla="*/ 147 w 223"/>
                  <a:gd name="T15" fmla="*/ 51 h 239"/>
                  <a:gd name="T16" fmla="*/ 146 w 223"/>
                  <a:gd name="T17" fmla="*/ 73 h 239"/>
                  <a:gd name="T18" fmla="*/ 138 w 223"/>
                  <a:gd name="T19" fmla="*/ 70 h 239"/>
                  <a:gd name="T20" fmla="*/ 127 w 223"/>
                  <a:gd name="T21" fmla="*/ 69 h 239"/>
                  <a:gd name="T22" fmla="*/ 118 w 223"/>
                  <a:gd name="T23" fmla="*/ 71 h 239"/>
                  <a:gd name="T24" fmla="*/ 112 w 223"/>
                  <a:gd name="T25" fmla="*/ 75 h 239"/>
                  <a:gd name="T26" fmla="*/ 108 w 223"/>
                  <a:gd name="T27" fmla="*/ 84 h 239"/>
                  <a:gd name="T28" fmla="*/ 107 w 223"/>
                  <a:gd name="T29" fmla="*/ 92 h 239"/>
                  <a:gd name="T30" fmla="*/ 109 w 223"/>
                  <a:gd name="T31" fmla="*/ 112 h 239"/>
                  <a:gd name="T32" fmla="*/ 138 w 223"/>
                  <a:gd name="T33" fmla="*/ 131 h 239"/>
                  <a:gd name="T34" fmla="*/ 112 w 223"/>
                  <a:gd name="T35" fmla="*/ 140 h 239"/>
                  <a:gd name="T36" fmla="*/ 108 w 223"/>
                  <a:gd name="T37" fmla="*/ 155 h 239"/>
                  <a:gd name="T38" fmla="*/ 103 w 223"/>
                  <a:gd name="T39" fmla="*/ 165 h 239"/>
                  <a:gd name="T40" fmla="*/ 99 w 223"/>
                  <a:gd name="T41" fmla="*/ 170 h 239"/>
                  <a:gd name="T42" fmla="*/ 156 w 223"/>
                  <a:gd name="T43" fmla="*/ 191 h 239"/>
                  <a:gd name="T44" fmla="*/ 67 w 223"/>
                  <a:gd name="T45" fmla="*/ 177 h 239"/>
                  <a:gd name="T46" fmla="*/ 75 w 223"/>
                  <a:gd name="T47" fmla="*/ 171 h 239"/>
                  <a:gd name="T48" fmla="*/ 83 w 223"/>
                  <a:gd name="T49" fmla="*/ 163 h 239"/>
                  <a:gd name="T50" fmla="*/ 88 w 223"/>
                  <a:gd name="T51" fmla="*/ 153 h 239"/>
                  <a:gd name="T52" fmla="*/ 89 w 223"/>
                  <a:gd name="T53" fmla="*/ 142 h 239"/>
                  <a:gd name="T54" fmla="*/ 89 w 223"/>
                  <a:gd name="T55" fmla="*/ 131 h 239"/>
                  <a:gd name="T56" fmla="*/ 112 w 223"/>
                  <a:gd name="T57" fmla="*/ 0 h 239"/>
                  <a:gd name="T58" fmla="*/ 89 w 223"/>
                  <a:gd name="T59" fmla="*/ 2 h 239"/>
                  <a:gd name="T60" fmla="*/ 68 w 223"/>
                  <a:gd name="T61" fmla="*/ 9 h 239"/>
                  <a:gd name="T62" fmla="*/ 49 w 223"/>
                  <a:gd name="T63" fmla="*/ 20 h 239"/>
                  <a:gd name="T64" fmla="*/ 32 w 223"/>
                  <a:gd name="T65" fmla="*/ 35 h 239"/>
                  <a:gd name="T66" fmla="*/ 19 w 223"/>
                  <a:gd name="T67" fmla="*/ 53 h 239"/>
                  <a:gd name="T68" fmla="*/ 8 w 223"/>
                  <a:gd name="T69" fmla="*/ 73 h 239"/>
                  <a:gd name="T70" fmla="*/ 2 w 223"/>
                  <a:gd name="T71" fmla="*/ 96 h 239"/>
                  <a:gd name="T72" fmla="*/ 0 w 223"/>
                  <a:gd name="T73" fmla="*/ 119 h 239"/>
                  <a:gd name="T74" fmla="*/ 2 w 223"/>
                  <a:gd name="T75" fmla="*/ 143 h 239"/>
                  <a:gd name="T76" fmla="*/ 8 w 223"/>
                  <a:gd name="T77" fmla="*/ 166 h 239"/>
                  <a:gd name="T78" fmla="*/ 19 w 223"/>
                  <a:gd name="T79" fmla="*/ 186 h 239"/>
                  <a:gd name="T80" fmla="*/ 32 w 223"/>
                  <a:gd name="T81" fmla="*/ 204 h 239"/>
                  <a:gd name="T82" fmla="*/ 49 w 223"/>
                  <a:gd name="T83" fmla="*/ 219 h 239"/>
                  <a:gd name="T84" fmla="*/ 68 w 223"/>
                  <a:gd name="T85" fmla="*/ 230 h 239"/>
                  <a:gd name="T86" fmla="*/ 89 w 223"/>
                  <a:gd name="T87" fmla="*/ 237 h 239"/>
                  <a:gd name="T88" fmla="*/ 112 w 223"/>
                  <a:gd name="T89" fmla="*/ 239 h 239"/>
                  <a:gd name="T90" fmla="*/ 134 w 223"/>
                  <a:gd name="T91" fmla="*/ 237 h 239"/>
                  <a:gd name="T92" fmla="*/ 155 w 223"/>
                  <a:gd name="T93" fmla="*/ 230 h 239"/>
                  <a:gd name="T94" fmla="*/ 173 w 223"/>
                  <a:gd name="T95" fmla="*/ 219 h 239"/>
                  <a:gd name="T96" fmla="*/ 190 w 223"/>
                  <a:gd name="T97" fmla="*/ 204 h 239"/>
                  <a:gd name="T98" fmla="*/ 204 w 223"/>
                  <a:gd name="T99" fmla="*/ 186 h 239"/>
                  <a:gd name="T100" fmla="*/ 215 w 223"/>
                  <a:gd name="T101" fmla="*/ 166 h 239"/>
                  <a:gd name="T102" fmla="*/ 221 w 223"/>
                  <a:gd name="T103" fmla="*/ 143 h 239"/>
                  <a:gd name="T104" fmla="*/ 223 w 223"/>
                  <a:gd name="T105" fmla="*/ 119 h 239"/>
                  <a:gd name="T106" fmla="*/ 221 w 223"/>
                  <a:gd name="T107" fmla="*/ 96 h 239"/>
                  <a:gd name="T108" fmla="*/ 215 w 223"/>
                  <a:gd name="T109" fmla="*/ 73 h 239"/>
                  <a:gd name="T110" fmla="*/ 204 w 223"/>
                  <a:gd name="T111" fmla="*/ 53 h 239"/>
                  <a:gd name="T112" fmla="*/ 190 w 223"/>
                  <a:gd name="T113" fmla="*/ 35 h 239"/>
                  <a:gd name="T114" fmla="*/ 173 w 223"/>
                  <a:gd name="T115" fmla="*/ 20 h 239"/>
                  <a:gd name="T116" fmla="*/ 155 w 223"/>
                  <a:gd name="T117" fmla="*/ 9 h 239"/>
                  <a:gd name="T118" fmla="*/ 134 w 223"/>
                  <a:gd name="T119" fmla="*/ 2 h 239"/>
                  <a:gd name="T120" fmla="*/ 112 w 223"/>
                  <a:gd name="T121"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3" h="239">
                    <a:moveTo>
                      <a:pt x="69" y="131"/>
                    </a:moveTo>
                    <a:lnTo>
                      <a:pt x="69" y="112"/>
                    </a:lnTo>
                    <a:lnTo>
                      <a:pt x="86" y="112"/>
                    </a:lnTo>
                    <a:lnTo>
                      <a:pt x="85" y="102"/>
                    </a:lnTo>
                    <a:lnTo>
                      <a:pt x="84" y="91"/>
                    </a:lnTo>
                    <a:lnTo>
                      <a:pt x="85" y="82"/>
                    </a:lnTo>
                    <a:lnTo>
                      <a:pt x="87" y="73"/>
                    </a:lnTo>
                    <a:lnTo>
                      <a:pt x="91" y="66"/>
                    </a:lnTo>
                    <a:lnTo>
                      <a:pt x="96" y="59"/>
                    </a:lnTo>
                    <a:lnTo>
                      <a:pt x="102" y="54"/>
                    </a:lnTo>
                    <a:lnTo>
                      <a:pt x="109" y="51"/>
                    </a:lnTo>
                    <a:lnTo>
                      <a:pt x="118" y="49"/>
                    </a:lnTo>
                    <a:lnTo>
                      <a:pt x="127" y="48"/>
                    </a:lnTo>
                    <a:lnTo>
                      <a:pt x="135" y="48"/>
                    </a:lnTo>
                    <a:lnTo>
                      <a:pt x="141" y="49"/>
                    </a:lnTo>
                    <a:lnTo>
                      <a:pt x="147" y="51"/>
                    </a:lnTo>
                    <a:lnTo>
                      <a:pt x="150" y="53"/>
                    </a:lnTo>
                    <a:lnTo>
                      <a:pt x="146" y="73"/>
                    </a:lnTo>
                    <a:lnTo>
                      <a:pt x="142" y="71"/>
                    </a:lnTo>
                    <a:lnTo>
                      <a:pt x="138" y="70"/>
                    </a:lnTo>
                    <a:lnTo>
                      <a:pt x="134" y="69"/>
                    </a:lnTo>
                    <a:lnTo>
                      <a:pt x="127" y="69"/>
                    </a:lnTo>
                    <a:lnTo>
                      <a:pt x="123" y="69"/>
                    </a:lnTo>
                    <a:lnTo>
                      <a:pt x="118" y="71"/>
                    </a:lnTo>
                    <a:lnTo>
                      <a:pt x="115" y="73"/>
                    </a:lnTo>
                    <a:lnTo>
                      <a:pt x="112" y="75"/>
                    </a:lnTo>
                    <a:lnTo>
                      <a:pt x="109" y="80"/>
                    </a:lnTo>
                    <a:lnTo>
                      <a:pt x="108" y="84"/>
                    </a:lnTo>
                    <a:lnTo>
                      <a:pt x="107" y="88"/>
                    </a:lnTo>
                    <a:lnTo>
                      <a:pt x="107" y="92"/>
                    </a:lnTo>
                    <a:lnTo>
                      <a:pt x="108" y="103"/>
                    </a:lnTo>
                    <a:lnTo>
                      <a:pt x="109" y="112"/>
                    </a:lnTo>
                    <a:lnTo>
                      <a:pt x="138" y="112"/>
                    </a:lnTo>
                    <a:lnTo>
                      <a:pt x="138" y="131"/>
                    </a:lnTo>
                    <a:lnTo>
                      <a:pt x="112" y="131"/>
                    </a:lnTo>
                    <a:lnTo>
                      <a:pt x="112" y="140"/>
                    </a:lnTo>
                    <a:lnTo>
                      <a:pt x="110" y="150"/>
                    </a:lnTo>
                    <a:lnTo>
                      <a:pt x="108" y="155"/>
                    </a:lnTo>
                    <a:lnTo>
                      <a:pt x="106" y="161"/>
                    </a:lnTo>
                    <a:lnTo>
                      <a:pt x="103" y="165"/>
                    </a:lnTo>
                    <a:lnTo>
                      <a:pt x="99" y="169"/>
                    </a:lnTo>
                    <a:lnTo>
                      <a:pt x="99" y="170"/>
                    </a:lnTo>
                    <a:lnTo>
                      <a:pt x="156" y="170"/>
                    </a:lnTo>
                    <a:lnTo>
                      <a:pt x="156" y="191"/>
                    </a:lnTo>
                    <a:lnTo>
                      <a:pt x="67" y="191"/>
                    </a:lnTo>
                    <a:lnTo>
                      <a:pt x="67" y="177"/>
                    </a:lnTo>
                    <a:lnTo>
                      <a:pt x="71" y="174"/>
                    </a:lnTo>
                    <a:lnTo>
                      <a:pt x="75" y="171"/>
                    </a:lnTo>
                    <a:lnTo>
                      <a:pt x="80" y="167"/>
                    </a:lnTo>
                    <a:lnTo>
                      <a:pt x="83" y="163"/>
                    </a:lnTo>
                    <a:lnTo>
                      <a:pt x="86" y="158"/>
                    </a:lnTo>
                    <a:lnTo>
                      <a:pt x="88" y="153"/>
                    </a:lnTo>
                    <a:lnTo>
                      <a:pt x="89" y="148"/>
                    </a:lnTo>
                    <a:lnTo>
                      <a:pt x="89" y="142"/>
                    </a:lnTo>
                    <a:lnTo>
                      <a:pt x="89" y="136"/>
                    </a:lnTo>
                    <a:lnTo>
                      <a:pt x="89" y="131"/>
                    </a:lnTo>
                    <a:lnTo>
                      <a:pt x="69" y="131"/>
                    </a:lnTo>
                    <a:close/>
                    <a:moveTo>
                      <a:pt x="112" y="0"/>
                    </a:moveTo>
                    <a:lnTo>
                      <a:pt x="100" y="1"/>
                    </a:lnTo>
                    <a:lnTo>
                      <a:pt x="89" y="2"/>
                    </a:lnTo>
                    <a:lnTo>
                      <a:pt x="79" y="5"/>
                    </a:lnTo>
                    <a:lnTo>
                      <a:pt x="68" y="9"/>
                    </a:lnTo>
                    <a:lnTo>
                      <a:pt x="58" y="15"/>
                    </a:lnTo>
                    <a:lnTo>
                      <a:pt x="49" y="20"/>
                    </a:lnTo>
                    <a:lnTo>
                      <a:pt x="40" y="27"/>
                    </a:lnTo>
                    <a:lnTo>
                      <a:pt x="32" y="35"/>
                    </a:lnTo>
                    <a:lnTo>
                      <a:pt x="25" y="43"/>
                    </a:lnTo>
                    <a:lnTo>
                      <a:pt x="19" y="53"/>
                    </a:lnTo>
                    <a:lnTo>
                      <a:pt x="13" y="63"/>
                    </a:lnTo>
                    <a:lnTo>
                      <a:pt x="8" y="73"/>
                    </a:lnTo>
                    <a:lnTo>
                      <a:pt x="4" y="84"/>
                    </a:lnTo>
                    <a:lnTo>
                      <a:pt x="2" y="96"/>
                    </a:lnTo>
                    <a:lnTo>
                      <a:pt x="0" y="107"/>
                    </a:lnTo>
                    <a:lnTo>
                      <a:pt x="0" y="119"/>
                    </a:lnTo>
                    <a:lnTo>
                      <a:pt x="0" y="132"/>
                    </a:lnTo>
                    <a:lnTo>
                      <a:pt x="2" y="143"/>
                    </a:lnTo>
                    <a:lnTo>
                      <a:pt x="4" y="155"/>
                    </a:lnTo>
                    <a:lnTo>
                      <a:pt x="8" y="166"/>
                    </a:lnTo>
                    <a:lnTo>
                      <a:pt x="13" y="177"/>
                    </a:lnTo>
                    <a:lnTo>
                      <a:pt x="19" y="186"/>
                    </a:lnTo>
                    <a:lnTo>
                      <a:pt x="25" y="196"/>
                    </a:lnTo>
                    <a:lnTo>
                      <a:pt x="32" y="204"/>
                    </a:lnTo>
                    <a:lnTo>
                      <a:pt x="40" y="212"/>
                    </a:lnTo>
                    <a:lnTo>
                      <a:pt x="49" y="219"/>
                    </a:lnTo>
                    <a:lnTo>
                      <a:pt x="58" y="224"/>
                    </a:lnTo>
                    <a:lnTo>
                      <a:pt x="68" y="230"/>
                    </a:lnTo>
                    <a:lnTo>
                      <a:pt x="77" y="234"/>
                    </a:lnTo>
                    <a:lnTo>
                      <a:pt x="89" y="237"/>
                    </a:lnTo>
                    <a:lnTo>
                      <a:pt x="100" y="238"/>
                    </a:lnTo>
                    <a:lnTo>
                      <a:pt x="112" y="239"/>
                    </a:lnTo>
                    <a:lnTo>
                      <a:pt x="122" y="238"/>
                    </a:lnTo>
                    <a:lnTo>
                      <a:pt x="134" y="237"/>
                    </a:lnTo>
                    <a:lnTo>
                      <a:pt x="145" y="234"/>
                    </a:lnTo>
                    <a:lnTo>
                      <a:pt x="155" y="230"/>
                    </a:lnTo>
                    <a:lnTo>
                      <a:pt x="165" y="224"/>
                    </a:lnTo>
                    <a:lnTo>
                      <a:pt x="173" y="219"/>
                    </a:lnTo>
                    <a:lnTo>
                      <a:pt x="183" y="212"/>
                    </a:lnTo>
                    <a:lnTo>
                      <a:pt x="190" y="204"/>
                    </a:lnTo>
                    <a:lnTo>
                      <a:pt x="198" y="196"/>
                    </a:lnTo>
                    <a:lnTo>
                      <a:pt x="204" y="186"/>
                    </a:lnTo>
                    <a:lnTo>
                      <a:pt x="209" y="177"/>
                    </a:lnTo>
                    <a:lnTo>
                      <a:pt x="215" y="166"/>
                    </a:lnTo>
                    <a:lnTo>
                      <a:pt x="218" y="155"/>
                    </a:lnTo>
                    <a:lnTo>
                      <a:pt x="221" y="143"/>
                    </a:lnTo>
                    <a:lnTo>
                      <a:pt x="222" y="132"/>
                    </a:lnTo>
                    <a:lnTo>
                      <a:pt x="223" y="119"/>
                    </a:lnTo>
                    <a:lnTo>
                      <a:pt x="222" y="107"/>
                    </a:lnTo>
                    <a:lnTo>
                      <a:pt x="221" y="96"/>
                    </a:lnTo>
                    <a:lnTo>
                      <a:pt x="218" y="84"/>
                    </a:lnTo>
                    <a:lnTo>
                      <a:pt x="215" y="73"/>
                    </a:lnTo>
                    <a:lnTo>
                      <a:pt x="209" y="63"/>
                    </a:lnTo>
                    <a:lnTo>
                      <a:pt x="204" y="53"/>
                    </a:lnTo>
                    <a:lnTo>
                      <a:pt x="198" y="43"/>
                    </a:lnTo>
                    <a:lnTo>
                      <a:pt x="190" y="35"/>
                    </a:lnTo>
                    <a:lnTo>
                      <a:pt x="183" y="27"/>
                    </a:lnTo>
                    <a:lnTo>
                      <a:pt x="173" y="20"/>
                    </a:lnTo>
                    <a:lnTo>
                      <a:pt x="165" y="15"/>
                    </a:lnTo>
                    <a:lnTo>
                      <a:pt x="155" y="9"/>
                    </a:lnTo>
                    <a:lnTo>
                      <a:pt x="145" y="5"/>
                    </a:lnTo>
                    <a:lnTo>
                      <a:pt x="134" y="2"/>
                    </a:lnTo>
                    <a:lnTo>
                      <a:pt x="122" y="1"/>
                    </a:lnTo>
                    <a:lnTo>
                      <a:pt x="112" y="0"/>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sp>
            <p:nvSpPr>
              <p:cNvPr id="22" name="Freeform 10173">
                <a:extLst>
                  <a:ext uri="{FF2B5EF4-FFF2-40B4-BE49-F238E27FC236}">
                    <a16:creationId xmlns:a16="http://schemas.microsoft.com/office/drawing/2014/main" id="{3AD9026A-3C70-9B26-24D1-5F922DC5844E}"/>
                  </a:ext>
                </a:extLst>
              </p:cNvPr>
              <p:cNvSpPr>
                <a:spLocks noEditPoints="1"/>
              </p:cNvSpPr>
              <p:nvPr/>
            </p:nvSpPr>
            <p:spPr bwMode="auto">
              <a:xfrm>
                <a:off x="2022586" y="2994818"/>
                <a:ext cx="338138" cy="142875"/>
              </a:xfrm>
              <a:custGeom>
                <a:avLst/>
                <a:gdLst>
                  <a:gd name="T0" fmla="*/ 126 w 851"/>
                  <a:gd name="T1" fmla="*/ 80 h 359"/>
                  <a:gd name="T2" fmla="*/ 145 w 851"/>
                  <a:gd name="T3" fmla="*/ 68 h 359"/>
                  <a:gd name="T4" fmla="*/ 169 w 851"/>
                  <a:gd name="T5" fmla="*/ 58 h 359"/>
                  <a:gd name="T6" fmla="*/ 439 w 851"/>
                  <a:gd name="T7" fmla="*/ 57 h 359"/>
                  <a:gd name="T8" fmla="*/ 467 w 851"/>
                  <a:gd name="T9" fmla="*/ 65 h 359"/>
                  <a:gd name="T10" fmla="*/ 492 w 851"/>
                  <a:gd name="T11" fmla="*/ 80 h 359"/>
                  <a:gd name="T12" fmla="*/ 508 w 851"/>
                  <a:gd name="T13" fmla="*/ 107 h 359"/>
                  <a:gd name="T14" fmla="*/ 511 w 851"/>
                  <a:gd name="T15" fmla="*/ 142 h 359"/>
                  <a:gd name="T16" fmla="*/ 495 w 851"/>
                  <a:gd name="T17" fmla="*/ 162 h 359"/>
                  <a:gd name="T18" fmla="*/ 301 w 851"/>
                  <a:gd name="T19" fmla="*/ 166 h 359"/>
                  <a:gd name="T20" fmla="*/ 291 w 851"/>
                  <a:gd name="T21" fmla="*/ 177 h 359"/>
                  <a:gd name="T22" fmla="*/ 291 w 851"/>
                  <a:gd name="T23" fmla="*/ 194 h 359"/>
                  <a:gd name="T24" fmla="*/ 301 w 851"/>
                  <a:gd name="T25" fmla="*/ 205 h 359"/>
                  <a:gd name="T26" fmla="*/ 514 w 851"/>
                  <a:gd name="T27" fmla="*/ 207 h 359"/>
                  <a:gd name="T28" fmla="*/ 564 w 851"/>
                  <a:gd name="T29" fmla="*/ 201 h 359"/>
                  <a:gd name="T30" fmla="*/ 609 w 851"/>
                  <a:gd name="T31" fmla="*/ 184 h 359"/>
                  <a:gd name="T32" fmla="*/ 655 w 851"/>
                  <a:gd name="T33" fmla="*/ 150 h 359"/>
                  <a:gd name="T34" fmla="*/ 683 w 851"/>
                  <a:gd name="T35" fmla="*/ 115 h 359"/>
                  <a:gd name="T36" fmla="*/ 714 w 851"/>
                  <a:gd name="T37" fmla="*/ 89 h 359"/>
                  <a:gd name="T38" fmla="*/ 749 w 851"/>
                  <a:gd name="T39" fmla="*/ 84 h 359"/>
                  <a:gd name="T40" fmla="*/ 781 w 851"/>
                  <a:gd name="T41" fmla="*/ 94 h 359"/>
                  <a:gd name="T42" fmla="*/ 809 w 851"/>
                  <a:gd name="T43" fmla="*/ 122 h 359"/>
                  <a:gd name="T44" fmla="*/ 797 w 851"/>
                  <a:gd name="T45" fmla="*/ 143 h 359"/>
                  <a:gd name="T46" fmla="*/ 758 w 851"/>
                  <a:gd name="T47" fmla="*/ 184 h 359"/>
                  <a:gd name="T48" fmla="*/ 688 w 851"/>
                  <a:gd name="T49" fmla="*/ 238 h 359"/>
                  <a:gd name="T50" fmla="*/ 592 w 851"/>
                  <a:gd name="T51" fmla="*/ 285 h 359"/>
                  <a:gd name="T52" fmla="*/ 489 w 851"/>
                  <a:gd name="T53" fmla="*/ 308 h 359"/>
                  <a:gd name="T54" fmla="*/ 210 w 851"/>
                  <a:gd name="T55" fmla="*/ 312 h 359"/>
                  <a:gd name="T56" fmla="*/ 181 w 851"/>
                  <a:gd name="T57" fmla="*/ 306 h 359"/>
                  <a:gd name="T58" fmla="*/ 129 w 851"/>
                  <a:gd name="T59" fmla="*/ 279 h 359"/>
                  <a:gd name="T60" fmla="*/ 117 w 851"/>
                  <a:gd name="T61" fmla="*/ 274 h 359"/>
                  <a:gd name="T62" fmla="*/ 117 w 851"/>
                  <a:gd name="T63" fmla="*/ 83 h 359"/>
                  <a:gd name="T64" fmla="*/ 78 w 851"/>
                  <a:gd name="T65" fmla="*/ 79 h 359"/>
                  <a:gd name="T66" fmla="*/ 0 w 851"/>
                  <a:gd name="T67" fmla="*/ 359 h 359"/>
                  <a:gd name="T68" fmla="*/ 127 w 851"/>
                  <a:gd name="T69" fmla="*/ 329 h 359"/>
                  <a:gd name="T70" fmla="*/ 186 w 851"/>
                  <a:gd name="T71" fmla="*/ 353 h 359"/>
                  <a:gd name="T72" fmla="*/ 458 w 851"/>
                  <a:gd name="T73" fmla="*/ 355 h 359"/>
                  <a:gd name="T74" fmla="*/ 527 w 851"/>
                  <a:gd name="T75" fmla="*/ 347 h 359"/>
                  <a:gd name="T76" fmla="*/ 606 w 851"/>
                  <a:gd name="T77" fmla="*/ 325 h 359"/>
                  <a:gd name="T78" fmla="*/ 710 w 851"/>
                  <a:gd name="T79" fmla="*/ 274 h 359"/>
                  <a:gd name="T80" fmla="*/ 786 w 851"/>
                  <a:gd name="T81" fmla="*/ 216 h 359"/>
                  <a:gd name="T82" fmla="*/ 834 w 851"/>
                  <a:gd name="T83" fmla="*/ 165 h 359"/>
                  <a:gd name="T84" fmla="*/ 851 w 851"/>
                  <a:gd name="T85" fmla="*/ 128 h 359"/>
                  <a:gd name="T86" fmla="*/ 844 w 851"/>
                  <a:gd name="T87" fmla="*/ 99 h 359"/>
                  <a:gd name="T88" fmla="*/ 808 w 851"/>
                  <a:gd name="T89" fmla="*/ 61 h 359"/>
                  <a:gd name="T90" fmla="*/ 774 w 851"/>
                  <a:gd name="T91" fmla="*/ 44 h 359"/>
                  <a:gd name="T92" fmla="*/ 730 w 851"/>
                  <a:gd name="T93" fmla="*/ 40 h 359"/>
                  <a:gd name="T94" fmla="*/ 681 w 851"/>
                  <a:gd name="T95" fmla="*/ 58 h 359"/>
                  <a:gd name="T96" fmla="*/ 649 w 851"/>
                  <a:gd name="T97" fmla="*/ 90 h 359"/>
                  <a:gd name="T98" fmla="*/ 608 w 851"/>
                  <a:gd name="T99" fmla="*/ 134 h 359"/>
                  <a:gd name="T100" fmla="*/ 559 w 851"/>
                  <a:gd name="T101" fmla="*/ 158 h 359"/>
                  <a:gd name="T102" fmla="*/ 551 w 851"/>
                  <a:gd name="T103" fmla="*/ 141 h 359"/>
                  <a:gd name="T104" fmla="*/ 547 w 851"/>
                  <a:gd name="T105" fmla="*/ 96 h 359"/>
                  <a:gd name="T106" fmla="*/ 526 w 851"/>
                  <a:gd name="T107" fmla="*/ 56 h 359"/>
                  <a:gd name="T108" fmla="*/ 491 w 851"/>
                  <a:gd name="T109" fmla="*/ 27 h 359"/>
                  <a:gd name="T110" fmla="*/ 445 w 851"/>
                  <a:gd name="T111" fmla="*/ 14 h 359"/>
                  <a:gd name="T112" fmla="*/ 165 w 851"/>
                  <a:gd name="T113" fmla="*/ 16 h 359"/>
                  <a:gd name="T114" fmla="*/ 132 w 851"/>
                  <a:gd name="T115" fmla="*/ 26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51" h="359">
                    <a:moveTo>
                      <a:pt x="117" y="83"/>
                    </a:moveTo>
                    <a:lnTo>
                      <a:pt x="120" y="83"/>
                    </a:lnTo>
                    <a:lnTo>
                      <a:pt x="123" y="82"/>
                    </a:lnTo>
                    <a:lnTo>
                      <a:pt x="126" y="80"/>
                    </a:lnTo>
                    <a:lnTo>
                      <a:pt x="129" y="78"/>
                    </a:lnTo>
                    <a:lnTo>
                      <a:pt x="133" y="75"/>
                    </a:lnTo>
                    <a:lnTo>
                      <a:pt x="138" y="71"/>
                    </a:lnTo>
                    <a:lnTo>
                      <a:pt x="145" y="68"/>
                    </a:lnTo>
                    <a:lnTo>
                      <a:pt x="150" y="65"/>
                    </a:lnTo>
                    <a:lnTo>
                      <a:pt x="156" y="62"/>
                    </a:lnTo>
                    <a:lnTo>
                      <a:pt x="163" y="60"/>
                    </a:lnTo>
                    <a:lnTo>
                      <a:pt x="169" y="58"/>
                    </a:lnTo>
                    <a:lnTo>
                      <a:pt x="176" y="58"/>
                    </a:lnTo>
                    <a:lnTo>
                      <a:pt x="182" y="57"/>
                    </a:lnTo>
                    <a:lnTo>
                      <a:pt x="431" y="57"/>
                    </a:lnTo>
                    <a:lnTo>
                      <a:pt x="439" y="57"/>
                    </a:lnTo>
                    <a:lnTo>
                      <a:pt x="446" y="58"/>
                    </a:lnTo>
                    <a:lnTo>
                      <a:pt x="453" y="60"/>
                    </a:lnTo>
                    <a:lnTo>
                      <a:pt x="461" y="61"/>
                    </a:lnTo>
                    <a:lnTo>
                      <a:pt x="467" y="65"/>
                    </a:lnTo>
                    <a:lnTo>
                      <a:pt x="475" y="68"/>
                    </a:lnTo>
                    <a:lnTo>
                      <a:pt x="481" y="72"/>
                    </a:lnTo>
                    <a:lnTo>
                      <a:pt x="486" y="76"/>
                    </a:lnTo>
                    <a:lnTo>
                      <a:pt x="492" y="80"/>
                    </a:lnTo>
                    <a:lnTo>
                      <a:pt x="497" y="87"/>
                    </a:lnTo>
                    <a:lnTo>
                      <a:pt x="501" y="92"/>
                    </a:lnTo>
                    <a:lnTo>
                      <a:pt x="505" y="100"/>
                    </a:lnTo>
                    <a:lnTo>
                      <a:pt x="508" y="107"/>
                    </a:lnTo>
                    <a:lnTo>
                      <a:pt x="510" y="115"/>
                    </a:lnTo>
                    <a:lnTo>
                      <a:pt x="511" y="123"/>
                    </a:lnTo>
                    <a:lnTo>
                      <a:pt x="511" y="133"/>
                    </a:lnTo>
                    <a:lnTo>
                      <a:pt x="511" y="142"/>
                    </a:lnTo>
                    <a:lnTo>
                      <a:pt x="509" y="150"/>
                    </a:lnTo>
                    <a:lnTo>
                      <a:pt x="506" y="155"/>
                    </a:lnTo>
                    <a:lnTo>
                      <a:pt x="502" y="159"/>
                    </a:lnTo>
                    <a:lnTo>
                      <a:pt x="495" y="162"/>
                    </a:lnTo>
                    <a:lnTo>
                      <a:pt x="492" y="164"/>
                    </a:lnTo>
                    <a:lnTo>
                      <a:pt x="309" y="164"/>
                    </a:lnTo>
                    <a:lnTo>
                      <a:pt x="306" y="165"/>
                    </a:lnTo>
                    <a:lnTo>
                      <a:pt x="301" y="166"/>
                    </a:lnTo>
                    <a:lnTo>
                      <a:pt x="298" y="168"/>
                    </a:lnTo>
                    <a:lnTo>
                      <a:pt x="295" y="170"/>
                    </a:lnTo>
                    <a:lnTo>
                      <a:pt x="293" y="173"/>
                    </a:lnTo>
                    <a:lnTo>
                      <a:pt x="291" y="177"/>
                    </a:lnTo>
                    <a:lnTo>
                      <a:pt x="290" y="182"/>
                    </a:lnTo>
                    <a:lnTo>
                      <a:pt x="288" y="186"/>
                    </a:lnTo>
                    <a:lnTo>
                      <a:pt x="290" y="190"/>
                    </a:lnTo>
                    <a:lnTo>
                      <a:pt x="291" y="194"/>
                    </a:lnTo>
                    <a:lnTo>
                      <a:pt x="293" y="198"/>
                    </a:lnTo>
                    <a:lnTo>
                      <a:pt x="295" y="201"/>
                    </a:lnTo>
                    <a:lnTo>
                      <a:pt x="298" y="204"/>
                    </a:lnTo>
                    <a:lnTo>
                      <a:pt x="301" y="205"/>
                    </a:lnTo>
                    <a:lnTo>
                      <a:pt x="306" y="207"/>
                    </a:lnTo>
                    <a:lnTo>
                      <a:pt x="309" y="207"/>
                    </a:lnTo>
                    <a:lnTo>
                      <a:pt x="504" y="207"/>
                    </a:lnTo>
                    <a:lnTo>
                      <a:pt x="514" y="207"/>
                    </a:lnTo>
                    <a:lnTo>
                      <a:pt x="528" y="207"/>
                    </a:lnTo>
                    <a:lnTo>
                      <a:pt x="545" y="205"/>
                    </a:lnTo>
                    <a:lnTo>
                      <a:pt x="555" y="203"/>
                    </a:lnTo>
                    <a:lnTo>
                      <a:pt x="564" y="201"/>
                    </a:lnTo>
                    <a:lnTo>
                      <a:pt x="575" y="198"/>
                    </a:lnTo>
                    <a:lnTo>
                      <a:pt x="585" y="194"/>
                    </a:lnTo>
                    <a:lnTo>
                      <a:pt x="597" y="189"/>
                    </a:lnTo>
                    <a:lnTo>
                      <a:pt x="609" y="184"/>
                    </a:lnTo>
                    <a:lnTo>
                      <a:pt x="621" y="177"/>
                    </a:lnTo>
                    <a:lnTo>
                      <a:pt x="631" y="169"/>
                    </a:lnTo>
                    <a:lnTo>
                      <a:pt x="643" y="160"/>
                    </a:lnTo>
                    <a:lnTo>
                      <a:pt x="655" y="150"/>
                    </a:lnTo>
                    <a:lnTo>
                      <a:pt x="665" y="138"/>
                    </a:lnTo>
                    <a:lnTo>
                      <a:pt x="676" y="125"/>
                    </a:lnTo>
                    <a:lnTo>
                      <a:pt x="676" y="124"/>
                    </a:lnTo>
                    <a:lnTo>
                      <a:pt x="683" y="115"/>
                    </a:lnTo>
                    <a:lnTo>
                      <a:pt x="691" y="106"/>
                    </a:lnTo>
                    <a:lnTo>
                      <a:pt x="698" y="99"/>
                    </a:lnTo>
                    <a:lnTo>
                      <a:pt x="706" y="93"/>
                    </a:lnTo>
                    <a:lnTo>
                      <a:pt x="714" y="89"/>
                    </a:lnTo>
                    <a:lnTo>
                      <a:pt x="723" y="86"/>
                    </a:lnTo>
                    <a:lnTo>
                      <a:pt x="731" y="84"/>
                    </a:lnTo>
                    <a:lnTo>
                      <a:pt x="741" y="83"/>
                    </a:lnTo>
                    <a:lnTo>
                      <a:pt x="749" y="84"/>
                    </a:lnTo>
                    <a:lnTo>
                      <a:pt x="757" y="85"/>
                    </a:lnTo>
                    <a:lnTo>
                      <a:pt x="764" y="87"/>
                    </a:lnTo>
                    <a:lnTo>
                      <a:pt x="771" y="89"/>
                    </a:lnTo>
                    <a:lnTo>
                      <a:pt x="781" y="94"/>
                    </a:lnTo>
                    <a:lnTo>
                      <a:pt x="789" y="100"/>
                    </a:lnTo>
                    <a:lnTo>
                      <a:pt x="801" y="111"/>
                    </a:lnTo>
                    <a:lnTo>
                      <a:pt x="807" y="118"/>
                    </a:lnTo>
                    <a:lnTo>
                      <a:pt x="809" y="122"/>
                    </a:lnTo>
                    <a:lnTo>
                      <a:pt x="810" y="123"/>
                    </a:lnTo>
                    <a:lnTo>
                      <a:pt x="808" y="128"/>
                    </a:lnTo>
                    <a:lnTo>
                      <a:pt x="803" y="136"/>
                    </a:lnTo>
                    <a:lnTo>
                      <a:pt x="797" y="143"/>
                    </a:lnTo>
                    <a:lnTo>
                      <a:pt x="792" y="149"/>
                    </a:lnTo>
                    <a:lnTo>
                      <a:pt x="782" y="159"/>
                    </a:lnTo>
                    <a:lnTo>
                      <a:pt x="771" y="172"/>
                    </a:lnTo>
                    <a:lnTo>
                      <a:pt x="758" y="184"/>
                    </a:lnTo>
                    <a:lnTo>
                      <a:pt x="743" y="198"/>
                    </a:lnTo>
                    <a:lnTo>
                      <a:pt x="726" y="210"/>
                    </a:lnTo>
                    <a:lnTo>
                      <a:pt x="708" y="224"/>
                    </a:lnTo>
                    <a:lnTo>
                      <a:pt x="688" y="238"/>
                    </a:lnTo>
                    <a:lnTo>
                      <a:pt x="666" y="251"/>
                    </a:lnTo>
                    <a:lnTo>
                      <a:pt x="643" y="263"/>
                    </a:lnTo>
                    <a:lnTo>
                      <a:pt x="618" y="274"/>
                    </a:lnTo>
                    <a:lnTo>
                      <a:pt x="592" y="285"/>
                    </a:lnTo>
                    <a:lnTo>
                      <a:pt x="564" y="293"/>
                    </a:lnTo>
                    <a:lnTo>
                      <a:pt x="534" y="301"/>
                    </a:lnTo>
                    <a:lnTo>
                      <a:pt x="505" y="307"/>
                    </a:lnTo>
                    <a:lnTo>
                      <a:pt x="489" y="308"/>
                    </a:lnTo>
                    <a:lnTo>
                      <a:pt x="473" y="310"/>
                    </a:lnTo>
                    <a:lnTo>
                      <a:pt x="456" y="312"/>
                    </a:lnTo>
                    <a:lnTo>
                      <a:pt x="439" y="312"/>
                    </a:lnTo>
                    <a:lnTo>
                      <a:pt x="210" y="312"/>
                    </a:lnTo>
                    <a:lnTo>
                      <a:pt x="202" y="312"/>
                    </a:lnTo>
                    <a:lnTo>
                      <a:pt x="195" y="310"/>
                    </a:lnTo>
                    <a:lnTo>
                      <a:pt x="187" y="308"/>
                    </a:lnTo>
                    <a:lnTo>
                      <a:pt x="181" y="306"/>
                    </a:lnTo>
                    <a:lnTo>
                      <a:pt x="167" y="301"/>
                    </a:lnTo>
                    <a:lnTo>
                      <a:pt x="154" y="296"/>
                    </a:lnTo>
                    <a:lnTo>
                      <a:pt x="136" y="284"/>
                    </a:lnTo>
                    <a:lnTo>
                      <a:pt x="129" y="279"/>
                    </a:lnTo>
                    <a:lnTo>
                      <a:pt x="126" y="277"/>
                    </a:lnTo>
                    <a:lnTo>
                      <a:pt x="123" y="275"/>
                    </a:lnTo>
                    <a:lnTo>
                      <a:pt x="120" y="275"/>
                    </a:lnTo>
                    <a:lnTo>
                      <a:pt x="117" y="274"/>
                    </a:lnTo>
                    <a:lnTo>
                      <a:pt x="116" y="274"/>
                    </a:lnTo>
                    <a:lnTo>
                      <a:pt x="116" y="83"/>
                    </a:lnTo>
                    <a:lnTo>
                      <a:pt x="116" y="83"/>
                    </a:lnTo>
                    <a:lnTo>
                      <a:pt x="117" y="83"/>
                    </a:lnTo>
                    <a:close/>
                    <a:moveTo>
                      <a:pt x="36" y="79"/>
                    </a:moveTo>
                    <a:lnTo>
                      <a:pt x="36" y="36"/>
                    </a:lnTo>
                    <a:lnTo>
                      <a:pt x="78" y="36"/>
                    </a:lnTo>
                    <a:lnTo>
                      <a:pt x="78" y="79"/>
                    </a:lnTo>
                    <a:lnTo>
                      <a:pt x="36" y="79"/>
                    </a:lnTo>
                    <a:close/>
                    <a:moveTo>
                      <a:pt x="116" y="0"/>
                    </a:moveTo>
                    <a:lnTo>
                      <a:pt x="0" y="0"/>
                    </a:lnTo>
                    <a:lnTo>
                      <a:pt x="0" y="359"/>
                    </a:lnTo>
                    <a:lnTo>
                      <a:pt x="116" y="359"/>
                    </a:lnTo>
                    <a:lnTo>
                      <a:pt x="116" y="322"/>
                    </a:lnTo>
                    <a:lnTo>
                      <a:pt x="123" y="326"/>
                    </a:lnTo>
                    <a:lnTo>
                      <a:pt x="127" y="329"/>
                    </a:lnTo>
                    <a:lnTo>
                      <a:pt x="144" y="338"/>
                    </a:lnTo>
                    <a:lnTo>
                      <a:pt x="164" y="347"/>
                    </a:lnTo>
                    <a:lnTo>
                      <a:pt x="175" y="350"/>
                    </a:lnTo>
                    <a:lnTo>
                      <a:pt x="186" y="353"/>
                    </a:lnTo>
                    <a:lnTo>
                      <a:pt x="198" y="354"/>
                    </a:lnTo>
                    <a:lnTo>
                      <a:pt x="210" y="355"/>
                    </a:lnTo>
                    <a:lnTo>
                      <a:pt x="439" y="355"/>
                    </a:lnTo>
                    <a:lnTo>
                      <a:pt x="458" y="355"/>
                    </a:lnTo>
                    <a:lnTo>
                      <a:pt x="475" y="354"/>
                    </a:lnTo>
                    <a:lnTo>
                      <a:pt x="493" y="352"/>
                    </a:lnTo>
                    <a:lnTo>
                      <a:pt x="510" y="350"/>
                    </a:lnTo>
                    <a:lnTo>
                      <a:pt x="527" y="347"/>
                    </a:lnTo>
                    <a:lnTo>
                      <a:pt x="543" y="343"/>
                    </a:lnTo>
                    <a:lnTo>
                      <a:pt x="560" y="340"/>
                    </a:lnTo>
                    <a:lnTo>
                      <a:pt x="575" y="336"/>
                    </a:lnTo>
                    <a:lnTo>
                      <a:pt x="606" y="325"/>
                    </a:lnTo>
                    <a:lnTo>
                      <a:pt x="634" y="315"/>
                    </a:lnTo>
                    <a:lnTo>
                      <a:pt x="661" y="302"/>
                    </a:lnTo>
                    <a:lnTo>
                      <a:pt x="686" y="288"/>
                    </a:lnTo>
                    <a:lnTo>
                      <a:pt x="710" y="274"/>
                    </a:lnTo>
                    <a:lnTo>
                      <a:pt x="731" y="259"/>
                    </a:lnTo>
                    <a:lnTo>
                      <a:pt x="752" y="246"/>
                    </a:lnTo>
                    <a:lnTo>
                      <a:pt x="770" y="231"/>
                    </a:lnTo>
                    <a:lnTo>
                      <a:pt x="786" y="216"/>
                    </a:lnTo>
                    <a:lnTo>
                      <a:pt x="799" y="203"/>
                    </a:lnTo>
                    <a:lnTo>
                      <a:pt x="812" y="190"/>
                    </a:lnTo>
                    <a:lnTo>
                      <a:pt x="822" y="178"/>
                    </a:lnTo>
                    <a:lnTo>
                      <a:pt x="834" y="165"/>
                    </a:lnTo>
                    <a:lnTo>
                      <a:pt x="842" y="151"/>
                    </a:lnTo>
                    <a:lnTo>
                      <a:pt x="846" y="143"/>
                    </a:lnTo>
                    <a:lnTo>
                      <a:pt x="848" y="136"/>
                    </a:lnTo>
                    <a:lnTo>
                      <a:pt x="851" y="128"/>
                    </a:lnTo>
                    <a:lnTo>
                      <a:pt x="851" y="120"/>
                    </a:lnTo>
                    <a:lnTo>
                      <a:pt x="849" y="112"/>
                    </a:lnTo>
                    <a:lnTo>
                      <a:pt x="847" y="105"/>
                    </a:lnTo>
                    <a:lnTo>
                      <a:pt x="844" y="99"/>
                    </a:lnTo>
                    <a:lnTo>
                      <a:pt x="840" y="92"/>
                    </a:lnTo>
                    <a:lnTo>
                      <a:pt x="828" y="78"/>
                    </a:lnTo>
                    <a:lnTo>
                      <a:pt x="814" y="66"/>
                    </a:lnTo>
                    <a:lnTo>
                      <a:pt x="808" y="61"/>
                    </a:lnTo>
                    <a:lnTo>
                      <a:pt x="802" y="56"/>
                    </a:lnTo>
                    <a:lnTo>
                      <a:pt x="793" y="52"/>
                    </a:lnTo>
                    <a:lnTo>
                      <a:pt x="783" y="47"/>
                    </a:lnTo>
                    <a:lnTo>
                      <a:pt x="774" y="44"/>
                    </a:lnTo>
                    <a:lnTo>
                      <a:pt x="763" y="42"/>
                    </a:lnTo>
                    <a:lnTo>
                      <a:pt x="753" y="40"/>
                    </a:lnTo>
                    <a:lnTo>
                      <a:pt x="741" y="39"/>
                    </a:lnTo>
                    <a:lnTo>
                      <a:pt x="730" y="40"/>
                    </a:lnTo>
                    <a:lnTo>
                      <a:pt x="719" y="41"/>
                    </a:lnTo>
                    <a:lnTo>
                      <a:pt x="707" y="45"/>
                    </a:lnTo>
                    <a:lnTo>
                      <a:pt x="694" y="51"/>
                    </a:lnTo>
                    <a:lnTo>
                      <a:pt x="681" y="58"/>
                    </a:lnTo>
                    <a:lnTo>
                      <a:pt x="669" y="69"/>
                    </a:lnTo>
                    <a:lnTo>
                      <a:pt x="662" y="75"/>
                    </a:lnTo>
                    <a:lnTo>
                      <a:pt x="656" y="82"/>
                    </a:lnTo>
                    <a:lnTo>
                      <a:pt x="649" y="90"/>
                    </a:lnTo>
                    <a:lnTo>
                      <a:pt x="643" y="99"/>
                    </a:lnTo>
                    <a:lnTo>
                      <a:pt x="632" y="112"/>
                    </a:lnTo>
                    <a:lnTo>
                      <a:pt x="621" y="124"/>
                    </a:lnTo>
                    <a:lnTo>
                      <a:pt x="608" y="134"/>
                    </a:lnTo>
                    <a:lnTo>
                      <a:pt x="596" y="142"/>
                    </a:lnTo>
                    <a:lnTo>
                      <a:pt x="583" y="149"/>
                    </a:lnTo>
                    <a:lnTo>
                      <a:pt x="571" y="154"/>
                    </a:lnTo>
                    <a:lnTo>
                      <a:pt x="559" y="158"/>
                    </a:lnTo>
                    <a:lnTo>
                      <a:pt x="547" y="160"/>
                    </a:lnTo>
                    <a:lnTo>
                      <a:pt x="549" y="155"/>
                    </a:lnTo>
                    <a:lnTo>
                      <a:pt x="550" y="149"/>
                    </a:lnTo>
                    <a:lnTo>
                      <a:pt x="551" y="141"/>
                    </a:lnTo>
                    <a:lnTo>
                      <a:pt x="552" y="133"/>
                    </a:lnTo>
                    <a:lnTo>
                      <a:pt x="551" y="120"/>
                    </a:lnTo>
                    <a:lnTo>
                      <a:pt x="549" y="108"/>
                    </a:lnTo>
                    <a:lnTo>
                      <a:pt x="547" y="96"/>
                    </a:lnTo>
                    <a:lnTo>
                      <a:pt x="543" y="86"/>
                    </a:lnTo>
                    <a:lnTo>
                      <a:pt x="539" y="75"/>
                    </a:lnTo>
                    <a:lnTo>
                      <a:pt x="532" y="66"/>
                    </a:lnTo>
                    <a:lnTo>
                      <a:pt x="526" y="56"/>
                    </a:lnTo>
                    <a:lnTo>
                      <a:pt x="518" y="47"/>
                    </a:lnTo>
                    <a:lnTo>
                      <a:pt x="510" y="40"/>
                    </a:lnTo>
                    <a:lnTo>
                      <a:pt x="500" y="34"/>
                    </a:lnTo>
                    <a:lnTo>
                      <a:pt x="491" y="27"/>
                    </a:lnTo>
                    <a:lnTo>
                      <a:pt x="480" y="23"/>
                    </a:lnTo>
                    <a:lnTo>
                      <a:pt x="468" y="19"/>
                    </a:lnTo>
                    <a:lnTo>
                      <a:pt x="457" y="16"/>
                    </a:lnTo>
                    <a:lnTo>
                      <a:pt x="445" y="14"/>
                    </a:lnTo>
                    <a:lnTo>
                      <a:pt x="432" y="13"/>
                    </a:lnTo>
                    <a:lnTo>
                      <a:pt x="182" y="13"/>
                    </a:lnTo>
                    <a:lnTo>
                      <a:pt x="174" y="14"/>
                    </a:lnTo>
                    <a:lnTo>
                      <a:pt x="165" y="16"/>
                    </a:lnTo>
                    <a:lnTo>
                      <a:pt x="156" y="17"/>
                    </a:lnTo>
                    <a:lnTo>
                      <a:pt x="148" y="19"/>
                    </a:lnTo>
                    <a:lnTo>
                      <a:pt x="139" y="22"/>
                    </a:lnTo>
                    <a:lnTo>
                      <a:pt x="132" y="26"/>
                    </a:lnTo>
                    <a:lnTo>
                      <a:pt x="123" y="29"/>
                    </a:lnTo>
                    <a:lnTo>
                      <a:pt x="116" y="35"/>
                    </a:lnTo>
                    <a:lnTo>
                      <a:pt x="116" y="0"/>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grpSp>
      </p:grpSp>
      <p:grpSp>
        <p:nvGrpSpPr>
          <p:cNvPr id="31" name="Group 30">
            <a:extLst>
              <a:ext uri="{FF2B5EF4-FFF2-40B4-BE49-F238E27FC236}">
                <a16:creationId xmlns:a16="http://schemas.microsoft.com/office/drawing/2014/main" id="{3FC0FD1D-9F5A-9039-FEF3-03AB4B320D9A}"/>
              </a:ext>
            </a:extLst>
          </p:cNvPr>
          <p:cNvGrpSpPr/>
          <p:nvPr/>
        </p:nvGrpSpPr>
        <p:grpSpPr>
          <a:xfrm>
            <a:off x="-1193976" y="3754583"/>
            <a:ext cx="7848784" cy="3080106"/>
            <a:chOff x="-56560" y="3107398"/>
            <a:chExt cx="7860932" cy="3080106"/>
          </a:xfrm>
        </p:grpSpPr>
        <p:sp>
          <p:nvSpPr>
            <p:cNvPr id="32" name="TextBox 31">
              <a:extLst>
                <a:ext uri="{FF2B5EF4-FFF2-40B4-BE49-F238E27FC236}">
                  <a16:creationId xmlns:a16="http://schemas.microsoft.com/office/drawing/2014/main" id="{E5064EED-C361-80F6-D2DD-52D5FE4F06D9}"/>
                </a:ext>
              </a:extLst>
            </p:cNvPr>
            <p:cNvSpPr txBox="1"/>
            <p:nvPr/>
          </p:nvSpPr>
          <p:spPr>
            <a:xfrm>
              <a:off x="1303882" y="3509848"/>
              <a:ext cx="6500490" cy="2677656"/>
            </a:xfrm>
            <a:prstGeom prst="rect">
              <a:avLst/>
            </a:prstGeom>
            <a:noFill/>
            <a:ln>
              <a:noFill/>
              <a:prstDash val="dash"/>
            </a:ln>
          </p:spPr>
          <p:txBody>
            <a:bodyPr wrap="square" lIns="182880" tIns="91440" rIns="182880" bIns="91440" rtlCol="0" anchor="ctr">
              <a:spAutoFit/>
            </a:bodyPr>
            <a:lstStyle/>
            <a:p>
              <a:pPr marL="228600" lvl="0" indent="-228600" algn="just">
                <a:buFont typeface="Wingdings" panose="05000000000000000000" pitchFamily="2" charset="2"/>
                <a:buChar char="q"/>
                <a:defRPr/>
              </a:pPr>
              <a:r>
                <a:rPr lang="en-US" sz="1500" dirty="0">
                  <a:latin typeface="Univers for KPMG" panose="020B0603020202020204" pitchFamily="34" charset="0"/>
                </a:rPr>
                <a:t>Blockchain will provide a standardized way of record-keeping for the funds.</a:t>
              </a:r>
            </a:p>
            <a:p>
              <a:pPr marL="228600" lvl="0" indent="-228600" algn="just">
                <a:buFont typeface="Wingdings" panose="05000000000000000000" pitchFamily="2" charset="2"/>
                <a:buChar char="q"/>
                <a:defRPr/>
              </a:pPr>
              <a:r>
                <a:rPr lang="en-US" sz="1500" dirty="0">
                  <a:latin typeface="Univers for KPMG" panose="020B0603020202020204" pitchFamily="34" charset="0"/>
                </a:rPr>
                <a:t>Blockchain will record all transaction happens in all the step, hence providing provenance.</a:t>
              </a:r>
            </a:p>
            <a:p>
              <a:pPr marL="228600" lvl="0" indent="-228600" algn="just">
                <a:buFont typeface="Wingdings" panose="05000000000000000000" pitchFamily="2" charset="2"/>
                <a:buChar char="q"/>
                <a:defRPr/>
              </a:pPr>
              <a:r>
                <a:rPr lang="en-US" sz="1500" dirty="0">
                  <a:latin typeface="Univers for KPMG" panose="020B0603020202020204" pitchFamily="34" charset="0"/>
                </a:rPr>
                <a:t>Blockchain will serve as a single source of truth between the involved stakeholders.</a:t>
              </a:r>
            </a:p>
            <a:p>
              <a:pPr marL="228600" lvl="0" indent="-228600" algn="just">
                <a:buFont typeface="Wingdings" panose="05000000000000000000" pitchFamily="2" charset="2"/>
                <a:buChar char="q"/>
                <a:defRPr/>
              </a:pPr>
              <a:r>
                <a:rPr lang="en-US" sz="1500" dirty="0">
                  <a:latin typeface="Univers for KPMG" panose="020B0603020202020204" pitchFamily="34" charset="0"/>
                </a:rPr>
                <a:t>The information related earlier transactions that have happened at every step, cannot be altered since its an append-only database.</a:t>
              </a:r>
            </a:p>
            <a:p>
              <a:pPr marL="228600" lvl="0" indent="-228600" algn="just">
                <a:buFont typeface="Wingdings" panose="05000000000000000000" pitchFamily="2" charset="2"/>
                <a:buChar char="q"/>
                <a:defRPr/>
              </a:pPr>
              <a:r>
                <a:rPr lang="en-US" sz="1500" dirty="0">
                  <a:latin typeface="Univers for KPMG" panose="020B0603020202020204" pitchFamily="34" charset="0"/>
                </a:rPr>
                <a:t>The smart contract will trigger an automatic alert if something is taken out of scope.</a:t>
              </a:r>
            </a:p>
            <a:p>
              <a:pPr lvl="0" algn="just">
                <a:defRPr/>
              </a:pPr>
              <a:endParaRPr lang="en-US" sz="1500" dirty="0">
                <a:latin typeface="Univers for KPMG" panose="020B0603020202020204" pitchFamily="34" charset="0"/>
              </a:endParaRPr>
            </a:p>
            <a:p>
              <a:pPr lvl="0" algn="just">
                <a:defRPr/>
              </a:pPr>
              <a:endParaRPr lang="en-US" sz="1200" dirty="0">
                <a:latin typeface="Univers for KPMG" panose="020B0603020202020204" pitchFamily="34" charset="0"/>
              </a:endParaRPr>
            </a:p>
          </p:txBody>
        </p:sp>
        <p:sp>
          <p:nvSpPr>
            <p:cNvPr id="33" name="TextBox 32">
              <a:extLst>
                <a:ext uri="{FF2B5EF4-FFF2-40B4-BE49-F238E27FC236}">
                  <a16:creationId xmlns:a16="http://schemas.microsoft.com/office/drawing/2014/main" id="{D09AA9E8-6B4D-944A-DA59-FB186D16F489}"/>
                </a:ext>
              </a:extLst>
            </p:cNvPr>
            <p:cNvSpPr txBox="1"/>
            <p:nvPr/>
          </p:nvSpPr>
          <p:spPr>
            <a:xfrm>
              <a:off x="-56560" y="3107398"/>
              <a:ext cx="7050166" cy="312920"/>
            </a:xfrm>
            <a:prstGeom prst="rect">
              <a:avLst/>
            </a:prstGeom>
            <a:noFill/>
          </p:spPr>
          <p:txBody>
            <a:bodyPr wrap="square" lIns="54610" tIns="54610" rIns="54610" bIns="54610" rtlCol="0">
              <a:noAutofit/>
            </a:bodyPr>
            <a:lstStyle/>
            <a:p>
              <a:pPr algn="ctr">
                <a:spcAft>
                  <a:spcPts val="600"/>
                </a:spcAft>
              </a:pPr>
              <a:r>
                <a:rPr lang="en-US" sz="1400" b="1" dirty="0">
                  <a:solidFill>
                    <a:srgbClr val="6D2077"/>
                  </a:solidFill>
                  <a:latin typeface="Univers for KPMG" panose="020B0603020202020204" pitchFamily="34" charset="0"/>
                </a:rPr>
                <a:t>Fitment Of Technology</a:t>
              </a:r>
            </a:p>
          </p:txBody>
        </p:sp>
      </p:grpSp>
      <p:cxnSp>
        <p:nvCxnSpPr>
          <p:cNvPr id="2" name="Straight Connector 1">
            <a:extLst>
              <a:ext uri="{FF2B5EF4-FFF2-40B4-BE49-F238E27FC236}">
                <a16:creationId xmlns:a16="http://schemas.microsoft.com/office/drawing/2014/main" id="{C6BA6B24-48D0-A358-F91C-1DC5DBDC6AEE}"/>
              </a:ext>
            </a:extLst>
          </p:cNvPr>
          <p:cNvCxnSpPr>
            <a:cxnSpLocks/>
          </p:cNvCxnSpPr>
          <p:nvPr/>
        </p:nvCxnSpPr>
        <p:spPr>
          <a:xfrm flipV="1">
            <a:off x="0" y="791442"/>
            <a:ext cx="12192000" cy="53396"/>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049B689-7334-0422-3B99-EC29BC36983B}"/>
              </a:ext>
            </a:extLst>
          </p:cNvPr>
          <p:cNvSpPr txBox="1"/>
          <p:nvPr/>
        </p:nvSpPr>
        <p:spPr>
          <a:xfrm>
            <a:off x="7151133" y="2801170"/>
            <a:ext cx="3952561" cy="553998"/>
          </a:xfrm>
          <a:prstGeom prst="rect">
            <a:avLst/>
          </a:prstGeom>
          <a:noFill/>
        </p:spPr>
        <p:txBody>
          <a:bodyPr wrap="square" rtlCol="0">
            <a:spAutoFit/>
          </a:bodyPr>
          <a:lstStyle/>
          <a:p>
            <a:r>
              <a:rPr lang="en-US" sz="1500" b="1" kern="0" dirty="0">
                <a:solidFill>
                  <a:srgbClr val="6D2077"/>
                </a:solidFill>
                <a:latin typeface="Univers for KPMG" panose="020B0603020202020204" pitchFamily="34" charset="0"/>
                <a:cs typeface="Arial" panose="020B0604020202020204" pitchFamily="34" charset="0"/>
              </a:rPr>
              <a:t>The beneficiary will be credited directly without any risk of meddling man.</a:t>
            </a:r>
          </a:p>
        </p:txBody>
      </p:sp>
      <p:sp>
        <p:nvSpPr>
          <p:cNvPr id="9" name="TextBox 8">
            <a:extLst>
              <a:ext uri="{FF2B5EF4-FFF2-40B4-BE49-F238E27FC236}">
                <a16:creationId xmlns:a16="http://schemas.microsoft.com/office/drawing/2014/main" id="{F1CBF8F6-C4C0-B27B-5527-3AF4E6943396}"/>
              </a:ext>
            </a:extLst>
          </p:cNvPr>
          <p:cNvSpPr txBox="1"/>
          <p:nvPr/>
        </p:nvSpPr>
        <p:spPr>
          <a:xfrm>
            <a:off x="6827520" y="3750939"/>
            <a:ext cx="3877195" cy="553998"/>
          </a:xfrm>
          <a:prstGeom prst="rect">
            <a:avLst/>
          </a:prstGeom>
          <a:noFill/>
        </p:spPr>
        <p:txBody>
          <a:bodyPr wrap="square" rtlCol="0">
            <a:spAutoFit/>
          </a:bodyPr>
          <a:lstStyle/>
          <a:p>
            <a:r>
              <a:rPr lang="en-US" sz="1500" b="1" kern="0" dirty="0">
                <a:solidFill>
                  <a:srgbClr val="6D2077"/>
                </a:solidFill>
                <a:latin typeface="Univers for KPMG" panose="020B0603020202020204" pitchFamily="34" charset="0"/>
                <a:cs typeface="Arial" panose="020B0604020202020204" pitchFamily="34" charset="0"/>
              </a:rPr>
              <a:t>It was made easy to trace back and rectify if there was any human error.</a:t>
            </a:r>
          </a:p>
        </p:txBody>
      </p:sp>
      <p:sp>
        <p:nvSpPr>
          <p:cNvPr id="10" name="TextBox 9">
            <a:extLst>
              <a:ext uri="{FF2B5EF4-FFF2-40B4-BE49-F238E27FC236}">
                <a16:creationId xmlns:a16="http://schemas.microsoft.com/office/drawing/2014/main" id="{70EAACFA-2F35-DFBE-267A-9DE45610F4FD}"/>
              </a:ext>
            </a:extLst>
          </p:cNvPr>
          <p:cNvSpPr txBox="1"/>
          <p:nvPr/>
        </p:nvSpPr>
        <p:spPr>
          <a:xfrm>
            <a:off x="7447936" y="4745353"/>
            <a:ext cx="3877195" cy="553998"/>
          </a:xfrm>
          <a:prstGeom prst="rect">
            <a:avLst/>
          </a:prstGeom>
          <a:noFill/>
        </p:spPr>
        <p:txBody>
          <a:bodyPr wrap="square" rtlCol="0">
            <a:spAutoFit/>
          </a:bodyPr>
          <a:lstStyle/>
          <a:p>
            <a:r>
              <a:rPr lang="en-US" sz="1500" b="1" kern="0" dirty="0">
                <a:solidFill>
                  <a:srgbClr val="6D2077"/>
                </a:solidFill>
                <a:latin typeface="Univers for KPMG" panose="020B0603020202020204" pitchFamily="34" charset="0"/>
                <a:cs typeface="Arial" panose="020B0604020202020204" pitchFamily="34" charset="0"/>
              </a:rPr>
              <a:t>The distribution of the fund will be transparent and can be traced back easily.</a:t>
            </a:r>
          </a:p>
        </p:txBody>
      </p:sp>
    </p:spTree>
    <p:extLst>
      <p:ext uri="{BB962C8B-B14F-4D97-AF65-F5344CB8AC3E}">
        <p14:creationId xmlns:p14="http://schemas.microsoft.com/office/powerpoint/2010/main" val="3566195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68E5D3C-E566-E003-FFE0-D534C0A8004A}"/>
              </a:ext>
            </a:extLst>
          </p:cNvPr>
          <p:cNvSpPr>
            <a:spLocks noGrp="1"/>
          </p:cNvSpPr>
          <p:nvPr>
            <p:ph type="title"/>
          </p:nvPr>
        </p:nvSpPr>
        <p:spPr>
          <a:xfrm>
            <a:off x="853492" y="224239"/>
            <a:ext cx="10953307" cy="734804"/>
          </a:xfrm>
        </p:spPr>
        <p:txBody>
          <a:bodyPr/>
          <a:lstStyle/>
          <a:p>
            <a:r>
              <a:rPr lang="en-US" sz="3800">
                <a:solidFill>
                  <a:schemeClr val="accent5">
                    <a:lumMod val="75000"/>
                  </a:schemeClr>
                </a:solidFill>
                <a:latin typeface="Univers for KPMG" panose="020B0603020202020204" pitchFamily="34" charset="0"/>
              </a:rPr>
              <a:t>Blockchain implementation across various industries</a:t>
            </a:r>
            <a:endParaRPr lang="en-US" sz="3800"/>
          </a:p>
        </p:txBody>
      </p:sp>
      <p:sp>
        <p:nvSpPr>
          <p:cNvPr id="5" name="Rectangle 4">
            <a:extLst>
              <a:ext uri="{FF2B5EF4-FFF2-40B4-BE49-F238E27FC236}">
                <a16:creationId xmlns:a16="http://schemas.microsoft.com/office/drawing/2014/main" id="{770D7665-DDB6-9566-33C8-22910B3CB3F7}"/>
              </a:ext>
            </a:extLst>
          </p:cNvPr>
          <p:cNvSpPr/>
          <p:nvPr/>
        </p:nvSpPr>
        <p:spPr>
          <a:xfrm rot="16200000" flipH="1">
            <a:off x="1351335" y="425005"/>
            <a:ext cx="1947644" cy="3579294"/>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sz="900" b="1">
              <a:solidFill>
                <a:schemeClr val="bg1"/>
              </a:solidFill>
            </a:endParaRPr>
          </a:p>
        </p:txBody>
      </p:sp>
      <p:sp>
        <p:nvSpPr>
          <p:cNvPr id="6" name="Parallelogram 5">
            <a:extLst>
              <a:ext uri="{FF2B5EF4-FFF2-40B4-BE49-F238E27FC236}">
                <a16:creationId xmlns:a16="http://schemas.microsoft.com/office/drawing/2014/main" id="{68F37473-F08C-8E89-3BF2-B020823F027B}"/>
              </a:ext>
            </a:extLst>
          </p:cNvPr>
          <p:cNvSpPr/>
          <p:nvPr/>
        </p:nvSpPr>
        <p:spPr>
          <a:xfrm flipV="1">
            <a:off x="805177" y="1097746"/>
            <a:ext cx="2334465" cy="257150"/>
          </a:xfrm>
          <a:prstGeom prst="parallelogram">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sz="900" b="1">
              <a:solidFill>
                <a:schemeClr val="bg1"/>
              </a:solidFill>
            </a:endParaRPr>
          </a:p>
        </p:txBody>
      </p:sp>
      <p:sp>
        <p:nvSpPr>
          <p:cNvPr id="7" name="Rectangle 6">
            <a:extLst>
              <a:ext uri="{FF2B5EF4-FFF2-40B4-BE49-F238E27FC236}">
                <a16:creationId xmlns:a16="http://schemas.microsoft.com/office/drawing/2014/main" id="{3EAD987E-334A-B8B1-951E-E136E6B53C02}"/>
              </a:ext>
            </a:extLst>
          </p:cNvPr>
          <p:cNvSpPr/>
          <p:nvPr/>
        </p:nvSpPr>
        <p:spPr>
          <a:xfrm>
            <a:off x="895104" y="1145532"/>
            <a:ext cx="2355956" cy="161583"/>
          </a:xfrm>
          <a:prstGeom prst="rect">
            <a:avLst/>
          </a:prstGeom>
        </p:spPr>
        <p:txBody>
          <a:bodyPr wrap="square" lIns="0" tIns="0" rIns="0" bIns="0">
            <a:spAutoFit/>
          </a:bodyPr>
          <a:lstStyle/>
          <a:p>
            <a:r>
              <a:rPr lang="en-GB" sz="1050" b="1" dirty="0">
                <a:solidFill>
                  <a:schemeClr val="bg1"/>
                </a:solidFill>
                <a:latin typeface="Arial" panose="020B0604020202020204" pitchFamily="34" charset="0"/>
                <a:cs typeface="Arial" panose="020B0604020202020204" pitchFamily="34" charset="0"/>
              </a:rPr>
              <a:t>Banking and Financial Services</a:t>
            </a:r>
          </a:p>
        </p:txBody>
      </p:sp>
      <p:sp>
        <p:nvSpPr>
          <p:cNvPr id="8" name="Rectangle 7">
            <a:extLst>
              <a:ext uri="{FF2B5EF4-FFF2-40B4-BE49-F238E27FC236}">
                <a16:creationId xmlns:a16="http://schemas.microsoft.com/office/drawing/2014/main" id="{FCB5DD03-2318-4C4D-B7B5-8D74BB2C7A27}"/>
              </a:ext>
            </a:extLst>
          </p:cNvPr>
          <p:cNvSpPr/>
          <p:nvPr/>
        </p:nvSpPr>
        <p:spPr>
          <a:xfrm>
            <a:off x="906213" y="1422326"/>
            <a:ext cx="3080159" cy="1549142"/>
          </a:xfrm>
          <a:prstGeom prst="rect">
            <a:avLst/>
          </a:prstGeom>
        </p:spPr>
        <p:txBody>
          <a:bodyPr wrap="square" lIns="0" tIns="0" rIns="0" bIns="0">
            <a:spAutoFit/>
          </a:bodyPr>
          <a:lstStyle/>
          <a:p>
            <a:pPr marL="171450" lvl="2" indent="-171450">
              <a:spcBef>
                <a:spcPts val="200"/>
              </a:spcBef>
              <a:spcAft>
                <a:spcPts val="200"/>
              </a:spcAft>
              <a:buClr>
                <a:schemeClr val="tx2"/>
              </a:buClr>
              <a:buFont typeface="Wingdings" panose="05000000000000000000" pitchFamily="2" charset="2"/>
              <a:buChar char="v"/>
              <a:defRPr/>
            </a:pPr>
            <a:r>
              <a:rPr lang="en-US" sz="1050" dirty="0">
                <a:solidFill>
                  <a:schemeClr val="tx2"/>
                </a:solidFill>
                <a:latin typeface="Arial" panose="020B0604020202020204" pitchFamily="34" charset="0"/>
                <a:cs typeface="Arial" panose="020B0604020202020204" pitchFamily="34" charset="0"/>
              </a:rPr>
              <a:t>Direct Clearance and settlements between FI’s.</a:t>
            </a:r>
          </a:p>
          <a:p>
            <a:pPr marL="171450" lvl="2" indent="-171450">
              <a:spcBef>
                <a:spcPts val="200"/>
              </a:spcBef>
              <a:spcAft>
                <a:spcPts val="200"/>
              </a:spcAft>
              <a:buClr>
                <a:schemeClr val="tx2"/>
              </a:buClr>
              <a:buFont typeface="Wingdings" panose="05000000000000000000" pitchFamily="2" charset="2"/>
              <a:buChar char="v"/>
              <a:defRPr/>
            </a:pPr>
            <a:r>
              <a:rPr lang="en-US" sz="1050" dirty="0">
                <a:solidFill>
                  <a:schemeClr val="tx2"/>
                </a:solidFill>
                <a:latin typeface="Arial" panose="020B0604020202020204" pitchFamily="34" charset="0"/>
                <a:cs typeface="Arial" panose="020B0604020202020204" pitchFamily="34" charset="0"/>
              </a:rPr>
              <a:t>Peer to peer transactions between individuals. </a:t>
            </a:r>
          </a:p>
          <a:p>
            <a:pPr marL="171450" lvl="2" indent="-171450">
              <a:spcBef>
                <a:spcPts val="200"/>
              </a:spcBef>
              <a:spcAft>
                <a:spcPts val="200"/>
              </a:spcAft>
              <a:buClr>
                <a:schemeClr val="tx2"/>
              </a:buClr>
              <a:buFont typeface="Wingdings" panose="05000000000000000000" pitchFamily="2" charset="2"/>
              <a:buChar char="v"/>
              <a:defRPr/>
            </a:pPr>
            <a:r>
              <a:rPr lang="en-US" sz="1050" dirty="0">
                <a:solidFill>
                  <a:schemeClr val="tx2"/>
                </a:solidFill>
                <a:latin typeface="Arial" panose="020B0604020202020204" pitchFamily="34" charset="0"/>
                <a:cs typeface="Arial" panose="020B0604020202020204" pitchFamily="34" charset="0"/>
              </a:rPr>
              <a:t>Reducing the need for manual reconciliation.</a:t>
            </a:r>
          </a:p>
          <a:p>
            <a:pPr marL="171450" lvl="2" indent="-171450">
              <a:spcBef>
                <a:spcPts val="200"/>
              </a:spcBef>
              <a:spcAft>
                <a:spcPts val="200"/>
              </a:spcAft>
              <a:buClr>
                <a:schemeClr val="tx2"/>
              </a:buClr>
              <a:buFont typeface="Wingdings" panose="05000000000000000000" pitchFamily="2" charset="2"/>
              <a:buChar char="v"/>
              <a:defRPr/>
            </a:pPr>
            <a:r>
              <a:rPr lang="en-US" sz="1050" dirty="0">
                <a:solidFill>
                  <a:schemeClr val="tx2"/>
                </a:solidFill>
                <a:latin typeface="Arial" panose="020B0604020202020204" pitchFamily="34" charset="0"/>
                <a:cs typeface="Arial" panose="020B0604020202020204" pitchFamily="34" charset="0"/>
              </a:rPr>
              <a:t>Credits and loans where automated claim processes using smart contracts.</a:t>
            </a:r>
          </a:p>
          <a:p>
            <a:pPr marL="171450" lvl="2" indent="-171450">
              <a:spcBef>
                <a:spcPts val="200"/>
              </a:spcBef>
              <a:spcAft>
                <a:spcPts val="200"/>
              </a:spcAft>
              <a:buClr>
                <a:schemeClr val="tx2"/>
              </a:buClr>
              <a:buFont typeface="Wingdings" panose="05000000000000000000" pitchFamily="2" charset="2"/>
              <a:buChar char="v"/>
              <a:defRPr/>
            </a:pPr>
            <a:r>
              <a:rPr lang="en-US" sz="1050" dirty="0">
                <a:solidFill>
                  <a:schemeClr val="tx2"/>
                </a:solidFill>
                <a:latin typeface="Arial" panose="020B0604020202020204" pitchFamily="34" charset="0"/>
                <a:cs typeface="Arial" panose="020B0604020202020204" pitchFamily="34" charset="0"/>
              </a:rPr>
              <a:t>Digital identity verification</a:t>
            </a:r>
          </a:p>
          <a:p>
            <a:pPr marL="171450" lvl="2" indent="-171450">
              <a:spcBef>
                <a:spcPts val="200"/>
              </a:spcBef>
              <a:spcAft>
                <a:spcPts val="200"/>
              </a:spcAft>
              <a:buClr>
                <a:schemeClr val="tx2"/>
              </a:buClr>
              <a:buFont typeface="Wingdings" panose="05000000000000000000" pitchFamily="2" charset="2"/>
              <a:buChar char="v"/>
              <a:defRPr/>
            </a:pPr>
            <a:r>
              <a:rPr lang="en-US" sz="1050" dirty="0">
                <a:solidFill>
                  <a:schemeClr val="tx2"/>
                </a:solidFill>
                <a:latin typeface="Arial" panose="020B0604020202020204" pitchFamily="34" charset="0"/>
                <a:cs typeface="Arial" panose="020B0604020202020204" pitchFamily="34" charset="0"/>
              </a:rPr>
              <a:t>Security, Trade finance, Digital Currency, and fraud detection.</a:t>
            </a:r>
            <a:endParaRPr lang="en-GB" sz="1050" dirty="0">
              <a:solidFill>
                <a:schemeClr val="tx2"/>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DD17D068-FE65-EACF-7B84-EEEB3A799696}"/>
              </a:ext>
            </a:extLst>
          </p:cNvPr>
          <p:cNvSpPr/>
          <p:nvPr/>
        </p:nvSpPr>
        <p:spPr>
          <a:xfrm rot="16200000" flipH="1">
            <a:off x="5254458" y="436610"/>
            <a:ext cx="1984798" cy="3497669"/>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sz="900" b="1">
              <a:solidFill>
                <a:schemeClr val="bg1"/>
              </a:solidFill>
            </a:endParaRPr>
          </a:p>
        </p:txBody>
      </p:sp>
      <p:sp>
        <p:nvSpPr>
          <p:cNvPr id="10" name="Parallelogram 9">
            <a:extLst>
              <a:ext uri="{FF2B5EF4-FFF2-40B4-BE49-F238E27FC236}">
                <a16:creationId xmlns:a16="http://schemas.microsoft.com/office/drawing/2014/main" id="{329C087A-CAB0-80F0-9308-03C38F0A83DF}"/>
              </a:ext>
            </a:extLst>
          </p:cNvPr>
          <p:cNvSpPr/>
          <p:nvPr/>
        </p:nvSpPr>
        <p:spPr>
          <a:xfrm flipV="1">
            <a:off x="4667441" y="1072346"/>
            <a:ext cx="2213445" cy="257150"/>
          </a:xfrm>
          <a:prstGeom prst="parallelogram">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sz="900" b="1">
              <a:solidFill>
                <a:schemeClr val="bg1"/>
              </a:solidFill>
            </a:endParaRPr>
          </a:p>
        </p:txBody>
      </p:sp>
      <p:sp>
        <p:nvSpPr>
          <p:cNvPr id="11" name="Rectangle 10">
            <a:extLst>
              <a:ext uri="{FF2B5EF4-FFF2-40B4-BE49-F238E27FC236}">
                <a16:creationId xmlns:a16="http://schemas.microsoft.com/office/drawing/2014/main" id="{CB18F0B3-7CFC-F846-9389-F1E4379A21B1}"/>
              </a:ext>
            </a:extLst>
          </p:cNvPr>
          <p:cNvSpPr/>
          <p:nvPr/>
        </p:nvSpPr>
        <p:spPr>
          <a:xfrm>
            <a:off x="4827177" y="1109498"/>
            <a:ext cx="1963641" cy="161583"/>
          </a:xfrm>
          <a:prstGeom prst="rect">
            <a:avLst/>
          </a:prstGeom>
        </p:spPr>
        <p:txBody>
          <a:bodyPr wrap="square" lIns="0" tIns="0" rIns="0" bIns="0">
            <a:spAutoFit/>
          </a:bodyPr>
          <a:lstStyle/>
          <a:p>
            <a:r>
              <a:rPr lang="en-GB" sz="1050" b="1" dirty="0">
                <a:solidFill>
                  <a:schemeClr val="bg1"/>
                </a:solidFill>
                <a:latin typeface="Arial" panose="020B0604020202020204" pitchFamily="34" charset="0"/>
                <a:cs typeface="Arial" panose="020B0604020202020204" pitchFamily="34" charset="0"/>
              </a:rPr>
              <a:t>Supply Chain and eCommerce</a:t>
            </a:r>
          </a:p>
        </p:txBody>
      </p:sp>
      <p:sp>
        <p:nvSpPr>
          <p:cNvPr id="12" name="Rectangle 11">
            <a:extLst>
              <a:ext uri="{FF2B5EF4-FFF2-40B4-BE49-F238E27FC236}">
                <a16:creationId xmlns:a16="http://schemas.microsoft.com/office/drawing/2014/main" id="{A8DECA50-E563-0A7C-317A-918D0875A2E5}"/>
              </a:ext>
            </a:extLst>
          </p:cNvPr>
          <p:cNvSpPr/>
          <p:nvPr/>
        </p:nvSpPr>
        <p:spPr>
          <a:xfrm>
            <a:off x="4631688" y="1386293"/>
            <a:ext cx="3322907" cy="1738553"/>
          </a:xfrm>
          <a:prstGeom prst="rect">
            <a:avLst/>
          </a:prstGeom>
        </p:spPr>
        <p:txBody>
          <a:bodyPr wrap="square" lIns="0" tIns="0" rIns="0" bIns="0">
            <a:spAutoFit/>
          </a:bodyPr>
          <a:lstStyle/>
          <a:p>
            <a:pPr marL="171450" lvl="2" indent="-171450">
              <a:lnSpc>
                <a:spcPct val="120000"/>
              </a:lnSpc>
              <a:spcBef>
                <a:spcPts val="200"/>
              </a:spcBef>
              <a:spcAft>
                <a:spcPts val="200"/>
              </a:spcAft>
              <a:buClr>
                <a:schemeClr val="tx2"/>
              </a:buClr>
              <a:buSzPct val="100000"/>
              <a:buFont typeface="Wingdings" panose="05000000000000000000" pitchFamily="2" charset="2"/>
              <a:buChar char="v"/>
              <a:tabLst>
                <a:tab pos="213529" algn="l"/>
              </a:tabLst>
              <a:defRPr/>
            </a:pPr>
            <a:r>
              <a:rPr lang="en-US" sz="1050" dirty="0">
                <a:solidFill>
                  <a:schemeClr val="tx2"/>
                </a:solidFill>
                <a:latin typeface="Arial" panose="020B0604020202020204" pitchFamily="34" charset="0"/>
                <a:cs typeface="Arial" panose="020B0604020202020204" pitchFamily="34" charset="0"/>
              </a:rPr>
              <a:t>Better inventory management </a:t>
            </a:r>
          </a:p>
          <a:p>
            <a:pPr marL="171450" lvl="2" indent="-171450">
              <a:lnSpc>
                <a:spcPct val="120000"/>
              </a:lnSpc>
              <a:spcBef>
                <a:spcPts val="200"/>
              </a:spcBef>
              <a:spcAft>
                <a:spcPts val="200"/>
              </a:spcAft>
              <a:buClr>
                <a:schemeClr val="tx2"/>
              </a:buClr>
              <a:buSzPct val="100000"/>
              <a:buFont typeface="Wingdings" panose="05000000000000000000" pitchFamily="2" charset="2"/>
              <a:buChar char="v"/>
              <a:tabLst>
                <a:tab pos="213529" algn="l"/>
              </a:tabLst>
              <a:defRPr/>
            </a:pPr>
            <a:r>
              <a:rPr lang="en-US" sz="1050" dirty="0">
                <a:solidFill>
                  <a:schemeClr val="tx2"/>
                </a:solidFill>
                <a:latin typeface="Arial" panose="020B0604020202020204" pitchFamily="34" charset="0"/>
                <a:cs typeface="Arial" panose="020B0604020202020204" pitchFamily="34" charset="0"/>
              </a:rPr>
              <a:t>Removing middlemen from multiple party transactions</a:t>
            </a:r>
          </a:p>
          <a:p>
            <a:pPr marL="171450" lvl="2" indent="-171450">
              <a:lnSpc>
                <a:spcPct val="120000"/>
              </a:lnSpc>
              <a:spcBef>
                <a:spcPts val="200"/>
              </a:spcBef>
              <a:spcAft>
                <a:spcPts val="200"/>
              </a:spcAft>
              <a:buClr>
                <a:schemeClr val="tx2"/>
              </a:buClr>
              <a:buSzPct val="100000"/>
              <a:buFont typeface="Wingdings" panose="05000000000000000000" pitchFamily="2" charset="2"/>
              <a:buChar char="v"/>
              <a:tabLst>
                <a:tab pos="213529" algn="l"/>
              </a:tabLst>
              <a:defRPr/>
            </a:pPr>
            <a:r>
              <a:rPr lang="en-US" sz="1050" dirty="0">
                <a:solidFill>
                  <a:schemeClr val="tx2"/>
                </a:solidFill>
                <a:latin typeface="Arial" panose="020B0604020202020204" pitchFamily="34" charset="0"/>
                <a:cs typeface="Arial" panose="020B0604020202020204" pitchFamily="34" charset="0"/>
              </a:rPr>
              <a:t>Faster settlements, Less paperwork, Error-free processes</a:t>
            </a:r>
          </a:p>
          <a:p>
            <a:pPr marL="171450" lvl="2" indent="-171450">
              <a:lnSpc>
                <a:spcPct val="120000"/>
              </a:lnSpc>
              <a:spcBef>
                <a:spcPts val="200"/>
              </a:spcBef>
              <a:spcAft>
                <a:spcPts val="200"/>
              </a:spcAft>
              <a:buClr>
                <a:schemeClr val="tx2"/>
              </a:buClr>
              <a:buSzPct val="100000"/>
              <a:buFont typeface="Wingdings" panose="05000000000000000000" pitchFamily="2" charset="2"/>
              <a:buChar char="v"/>
              <a:tabLst>
                <a:tab pos="213529" algn="l"/>
              </a:tabLst>
              <a:defRPr/>
            </a:pPr>
            <a:r>
              <a:rPr lang="en-US" sz="1050" dirty="0">
                <a:solidFill>
                  <a:schemeClr val="tx2"/>
                </a:solidFill>
                <a:latin typeface="Arial" panose="020B0604020202020204" pitchFamily="34" charset="0"/>
                <a:cs typeface="Arial" panose="020B0604020202020204" pitchFamily="34" charset="0"/>
              </a:rPr>
              <a:t>Reduction in cost and complexity, Automation of processes</a:t>
            </a:r>
          </a:p>
          <a:p>
            <a:pPr marL="171450" lvl="2" indent="-171450">
              <a:lnSpc>
                <a:spcPct val="120000"/>
              </a:lnSpc>
              <a:spcBef>
                <a:spcPts val="200"/>
              </a:spcBef>
              <a:spcAft>
                <a:spcPts val="200"/>
              </a:spcAft>
              <a:buClr>
                <a:schemeClr val="tx2"/>
              </a:buClr>
              <a:buSzPct val="100000"/>
              <a:buFont typeface="Wingdings" panose="05000000000000000000" pitchFamily="2" charset="2"/>
              <a:buChar char="v"/>
              <a:tabLst>
                <a:tab pos="213529" algn="l"/>
              </a:tabLst>
              <a:defRPr/>
            </a:pPr>
            <a:r>
              <a:rPr lang="en-US" sz="1050" dirty="0">
                <a:solidFill>
                  <a:schemeClr val="tx2"/>
                </a:solidFill>
                <a:latin typeface="Arial" panose="020B0604020202020204" pitchFamily="34" charset="0"/>
                <a:cs typeface="Arial" panose="020B0604020202020204" pitchFamily="34" charset="0"/>
              </a:rPr>
              <a:t>Better traceability and fraud prevention</a:t>
            </a:r>
            <a:r>
              <a:rPr lang="en-GB" sz="1050" dirty="0">
                <a:solidFill>
                  <a:schemeClr val="tx2"/>
                </a:solidFill>
                <a:latin typeface="Arial" panose="020B0604020202020204" pitchFamily="34" charset="0"/>
                <a:cs typeface="Arial" panose="020B0604020202020204" pitchFamily="34" charset="0"/>
              </a:rPr>
              <a:t>.</a:t>
            </a:r>
          </a:p>
        </p:txBody>
      </p:sp>
      <p:sp>
        <p:nvSpPr>
          <p:cNvPr id="13" name="Rectangle 12">
            <a:extLst>
              <a:ext uri="{FF2B5EF4-FFF2-40B4-BE49-F238E27FC236}">
                <a16:creationId xmlns:a16="http://schemas.microsoft.com/office/drawing/2014/main" id="{07A332AE-7FFB-6C1F-3791-5FE6CB5F9BFD}"/>
              </a:ext>
            </a:extLst>
          </p:cNvPr>
          <p:cNvSpPr/>
          <p:nvPr/>
        </p:nvSpPr>
        <p:spPr>
          <a:xfrm rot="16200000" flipH="1">
            <a:off x="9108953" y="500942"/>
            <a:ext cx="2010198" cy="3364866"/>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sz="900" b="1">
              <a:solidFill>
                <a:schemeClr val="bg1"/>
              </a:solidFill>
            </a:endParaRPr>
          </a:p>
        </p:txBody>
      </p:sp>
      <p:sp>
        <p:nvSpPr>
          <p:cNvPr id="14" name="Parallelogram 13">
            <a:extLst>
              <a:ext uri="{FF2B5EF4-FFF2-40B4-BE49-F238E27FC236}">
                <a16:creationId xmlns:a16="http://schemas.microsoft.com/office/drawing/2014/main" id="{182620A3-14D8-A6C2-9C15-E29EE3AE70FC}"/>
              </a:ext>
            </a:extLst>
          </p:cNvPr>
          <p:cNvSpPr/>
          <p:nvPr/>
        </p:nvSpPr>
        <p:spPr>
          <a:xfrm flipV="1">
            <a:off x="8566651" y="1046946"/>
            <a:ext cx="2213445" cy="257150"/>
          </a:xfrm>
          <a:prstGeom prst="parallelogram">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sz="900" b="1">
              <a:solidFill>
                <a:schemeClr val="bg1"/>
              </a:solidFill>
            </a:endParaRPr>
          </a:p>
        </p:txBody>
      </p:sp>
      <p:sp>
        <p:nvSpPr>
          <p:cNvPr id="15" name="Rectangle 14">
            <a:extLst>
              <a:ext uri="{FF2B5EF4-FFF2-40B4-BE49-F238E27FC236}">
                <a16:creationId xmlns:a16="http://schemas.microsoft.com/office/drawing/2014/main" id="{7DF13CBA-06C9-D861-67C0-36BABC21DA55}"/>
              </a:ext>
            </a:extLst>
          </p:cNvPr>
          <p:cNvSpPr/>
          <p:nvPr/>
        </p:nvSpPr>
        <p:spPr>
          <a:xfrm>
            <a:off x="8712553" y="1094731"/>
            <a:ext cx="1357744" cy="161583"/>
          </a:xfrm>
          <a:prstGeom prst="rect">
            <a:avLst/>
          </a:prstGeom>
        </p:spPr>
        <p:txBody>
          <a:bodyPr wrap="none" lIns="0" tIns="0" rIns="0" bIns="0">
            <a:spAutoFit/>
          </a:bodyPr>
          <a:lstStyle/>
          <a:p>
            <a:r>
              <a:rPr lang="en-GB" sz="1050" b="1">
                <a:solidFill>
                  <a:schemeClr val="bg1"/>
                </a:solidFill>
                <a:latin typeface="Arial" panose="020B0604020202020204" pitchFamily="34" charset="0"/>
                <a:cs typeface="Arial" panose="020B0604020202020204" pitchFamily="34" charset="0"/>
              </a:rPr>
              <a:t>Healthcare &amp; Pharma</a:t>
            </a:r>
          </a:p>
        </p:txBody>
      </p:sp>
      <p:sp>
        <p:nvSpPr>
          <p:cNvPr id="16" name="Rectangle 15">
            <a:extLst>
              <a:ext uri="{FF2B5EF4-FFF2-40B4-BE49-F238E27FC236}">
                <a16:creationId xmlns:a16="http://schemas.microsoft.com/office/drawing/2014/main" id="{A50F2F8D-7F38-74F1-E29A-D4E69F4FB959}"/>
              </a:ext>
            </a:extLst>
          </p:cNvPr>
          <p:cNvSpPr/>
          <p:nvPr/>
        </p:nvSpPr>
        <p:spPr>
          <a:xfrm>
            <a:off x="8625155" y="1371526"/>
            <a:ext cx="2953819" cy="1894878"/>
          </a:xfrm>
          <a:prstGeom prst="rect">
            <a:avLst/>
          </a:prstGeom>
        </p:spPr>
        <p:txBody>
          <a:bodyPr wrap="square" lIns="0" tIns="0" rIns="0" bIns="0">
            <a:spAutoFit/>
          </a:bodyPr>
          <a:lstStyle/>
          <a:p>
            <a:pPr marL="171450" lvl="2" indent="-171450">
              <a:lnSpc>
                <a:spcPct val="120000"/>
              </a:lnSpc>
              <a:spcBef>
                <a:spcPts val="200"/>
              </a:spcBef>
              <a:spcAft>
                <a:spcPts val="200"/>
              </a:spcAft>
              <a:buClr>
                <a:schemeClr val="tx2"/>
              </a:buClr>
              <a:buSzPct val="100000"/>
              <a:buFont typeface="Wingdings" panose="05000000000000000000" pitchFamily="2" charset="2"/>
              <a:buChar char="v"/>
              <a:tabLst>
                <a:tab pos="213529" algn="l"/>
              </a:tabLst>
              <a:defRPr/>
            </a:pPr>
            <a:r>
              <a:rPr lang="en-US" sz="1050" dirty="0">
                <a:solidFill>
                  <a:schemeClr val="tx2"/>
                </a:solidFill>
                <a:latin typeface="Arial" panose="020B0604020202020204" pitchFamily="34" charset="0"/>
                <a:cs typeface="Arial" panose="020B0604020202020204" pitchFamily="34" charset="0"/>
              </a:rPr>
              <a:t>Seamless access to real-time data and reduce the burden of data settlement through blockchain.</a:t>
            </a:r>
          </a:p>
          <a:p>
            <a:pPr marL="171450" lvl="2" indent="-171450">
              <a:lnSpc>
                <a:spcPct val="120000"/>
              </a:lnSpc>
              <a:spcBef>
                <a:spcPts val="200"/>
              </a:spcBef>
              <a:spcAft>
                <a:spcPts val="200"/>
              </a:spcAft>
              <a:buClr>
                <a:schemeClr val="tx2"/>
              </a:buClr>
              <a:buSzPct val="100000"/>
              <a:buFont typeface="Wingdings" panose="05000000000000000000" pitchFamily="2" charset="2"/>
              <a:buChar char="v"/>
              <a:tabLst>
                <a:tab pos="213529" algn="l"/>
              </a:tabLst>
              <a:defRPr/>
            </a:pPr>
            <a:r>
              <a:rPr lang="en-US" sz="1050" dirty="0">
                <a:solidFill>
                  <a:schemeClr val="tx2"/>
                </a:solidFill>
                <a:latin typeface="Arial" panose="020B0604020202020204" pitchFamily="34" charset="0"/>
                <a:cs typeface="Arial" panose="020B0604020202020204" pitchFamily="34" charset="0"/>
              </a:rPr>
              <a:t>Resolves healthcare challenges like data security and interoperability</a:t>
            </a:r>
          </a:p>
          <a:p>
            <a:pPr marL="171450" lvl="2" indent="-171450">
              <a:lnSpc>
                <a:spcPct val="120000"/>
              </a:lnSpc>
              <a:spcBef>
                <a:spcPts val="200"/>
              </a:spcBef>
              <a:spcAft>
                <a:spcPts val="200"/>
              </a:spcAft>
              <a:buClr>
                <a:schemeClr val="tx2"/>
              </a:buClr>
              <a:buSzPct val="100000"/>
              <a:buFont typeface="Wingdings" panose="05000000000000000000" pitchFamily="2" charset="2"/>
              <a:buChar char="v"/>
              <a:tabLst>
                <a:tab pos="213529" algn="l"/>
              </a:tabLst>
              <a:defRPr/>
            </a:pPr>
            <a:r>
              <a:rPr lang="en-US" sz="1050" dirty="0">
                <a:solidFill>
                  <a:schemeClr val="tx2"/>
                </a:solidFill>
                <a:latin typeface="Arial" panose="020B0604020202020204" pitchFamily="34" charset="0"/>
                <a:cs typeface="Arial" panose="020B0604020202020204" pitchFamily="34" charset="0"/>
              </a:rPr>
              <a:t>Better transparency among patients, service providers and doctors</a:t>
            </a:r>
          </a:p>
          <a:p>
            <a:pPr marL="171450" lvl="2" indent="-171450">
              <a:lnSpc>
                <a:spcPct val="120000"/>
              </a:lnSpc>
              <a:spcBef>
                <a:spcPts val="200"/>
              </a:spcBef>
              <a:spcAft>
                <a:spcPts val="200"/>
              </a:spcAft>
              <a:buClr>
                <a:schemeClr val="tx2"/>
              </a:buClr>
              <a:buSzPct val="100000"/>
              <a:buFont typeface="Wingdings" panose="05000000000000000000" pitchFamily="2" charset="2"/>
              <a:buChar char="v"/>
              <a:tabLst>
                <a:tab pos="213529" algn="l"/>
              </a:tabLst>
              <a:defRPr/>
            </a:pPr>
            <a:r>
              <a:rPr lang="en-US" sz="1050" dirty="0">
                <a:solidFill>
                  <a:schemeClr val="tx2"/>
                </a:solidFill>
                <a:latin typeface="Arial" panose="020B0604020202020204" pitchFamily="34" charset="0"/>
                <a:cs typeface="Arial" panose="020B0604020202020204" pitchFamily="34" charset="0"/>
              </a:rPr>
              <a:t>Reduction the number of frauds and scams</a:t>
            </a:r>
            <a:endParaRPr lang="en-GB" sz="1050" dirty="0">
              <a:solidFill>
                <a:srgbClr val="00338D"/>
              </a:solidFill>
              <a:latin typeface="Arial" panose="020B0604020202020204" pitchFamily="34" charset="0"/>
              <a:cs typeface="Arial" panose="020B0604020202020204" pitchFamily="34" charset="0"/>
            </a:endParaRPr>
          </a:p>
          <a:p>
            <a:pPr marL="171450" lvl="2" indent="-171450">
              <a:spcBef>
                <a:spcPts val="200"/>
              </a:spcBef>
              <a:spcAft>
                <a:spcPts val="200"/>
              </a:spcAft>
              <a:buClr>
                <a:schemeClr val="tx2"/>
              </a:buClr>
              <a:buFont typeface="Wingdings" panose="05000000000000000000" pitchFamily="2" charset="2"/>
              <a:buChar char="v"/>
              <a:defRPr/>
            </a:pPr>
            <a:endParaRPr lang="en-GB" sz="900" dirty="0">
              <a:solidFill>
                <a:schemeClr val="tx2"/>
              </a:solidFill>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030D3A68-02CE-24AE-1D13-2B6039D091D4}"/>
              </a:ext>
            </a:extLst>
          </p:cNvPr>
          <p:cNvSpPr/>
          <p:nvPr/>
        </p:nvSpPr>
        <p:spPr>
          <a:xfrm rot="16200000" flipH="1">
            <a:off x="1351335" y="425005"/>
            <a:ext cx="1947644" cy="3579294"/>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sz="900" b="1">
              <a:solidFill>
                <a:schemeClr val="bg1"/>
              </a:solidFill>
            </a:endParaRPr>
          </a:p>
        </p:txBody>
      </p:sp>
      <p:sp>
        <p:nvSpPr>
          <p:cNvPr id="18" name="Parallelogram 17">
            <a:extLst>
              <a:ext uri="{FF2B5EF4-FFF2-40B4-BE49-F238E27FC236}">
                <a16:creationId xmlns:a16="http://schemas.microsoft.com/office/drawing/2014/main" id="{3F614B74-8B25-5FBA-CB36-9F4904A30B4D}"/>
              </a:ext>
            </a:extLst>
          </p:cNvPr>
          <p:cNvSpPr/>
          <p:nvPr/>
        </p:nvSpPr>
        <p:spPr>
          <a:xfrm flipV="1">
            <a:off x="805177" y="1097746"/>
            <a:ext cx="2334465" cy="257150"/>
          </a:xfrm>
          <a:prstGeom prst="parallelogram">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sz="900" b="1">
              <a:solidFill>
                <a:schemeClr val="bg1"/>
              </a:solidFill>
            </a:endParaRPr>
          </a:p>
        </p:txBody>
      </p:sp>
      <p:sp>
        <p:nvSpPr>
          <p:cNvPr id="19" name="Rectangle 18">
            <a:extLst>
              <a:ext uri="{FF2B5EF4-FFF2-40B4-BE49-F238E27FC236}">
                <a16:creationId xmlns:a16="http://schemas.microsoft.com/office/drawing/2014/main" id="{0D538993-3C2E-CC15-6EF0-8523BB640C01}"/>
              </a:ext>
            </a:extLst>
          </p:cNvPr>
          <p:cNvSpPr/>
          <p:nvPr/>
        </p:nvSpPr>
        <p:spPr>
          <a:xfrm>
            <a:off x="895104" y="1145532"/>
            <a:ext cx="2355956" cy="161583"/>
          </a:xfrm>
          <a:prstGeom prst="rect">
            <a:avLst/>
          </a:prstGeom>
        </p:spPr>
        <p:txBody>
          <a:bodyPr wrap="square" lIns="0" tIns="0" rIns="0" bIns="0">
            <a:spAutoFit/>
          </a:bodyPr>
          <a:lstStyle/>
          <a:p>
            <a:r>
              <a:rPr lang="en-GB" sz="1050" b="1" dirty="0">
                <a:solidFill>
                  <a:schemeClr val="bg1"/>
                </a:solidFill>
                <a:latin typeface="Arial" panose="020B0604020202020204" pitchFamily="34" charset="0"/>
                <a:cs typeface="Arial" panose="020B0604020202020204" pitchFamily="34" charset="0"/>
              </a:rPr>
              <a:t>Banking and Financial Services</a:t>
            </a:r>
          </a:p>
        </p:txBody>
      </p:sp>
      <p:sp>
        <p:nvSpPr>
          <p:cNvPr id="20" name="Rectangle 19">
            <a:extLst>
              <a:ext uri="{FF2B5EF4-FFF2-40B4-BE49-F238E27FC236}">
                <a16:creationId xmlns:a16="http://schemas.microsoft.com/office/drawing/2014/main" id="{6AC7D030-989A-B1D4-37CD-767A157A80E3}"/>
              </a:ext>
            </a:extLst>
          </p:cNvPr>
          <p:cNvSpPr/>
          <p:nvPr/>
        </p:nvSpPr>
        <p:spPr>
          <a:xfrm>
            <a:off x="906213" y="1422326"/>
            <a:ext cx="3080159" cy="1549142"/>
          </a:xfrm>
          <a:prstGeom prst="rect">
            <a:avLst/>
          </a:prstGeom>
        </p:spPr>
        <p:txBody>
          <a:bodyPr wrap="square" lIns="0" tIns="0" rIns="0" bIns="0">
            <a:spAutoFit/>
          </a:bodyPr>
          <a:lstStyle/>
          <a:p>
            <a:pPr marL="171450" lvl="2" indent="-171450">
              <a:spcBef>
                <a:spcPts val="200"/>
              </a:spcBef>
              <a:spcAft>
                <a:spcPts val="200"/>
              </a:spcAft>
              <a:buClr>
                <a:schemeClr val="tx2"/>
              </a:buClr>
              <a:buFont typeface="Wingdings" panose="05000000000000000000" pitchFamily="2" charset="2"/>
              <a:buChar char="v"/>
              <a:defRPr/>
            </a:pPr>
            <a:r>
              <a:rPr lang="en-US" sz="1050" dirty="0">
                <a:solidFill>
                  <a:schemeClr val="tx2"/>
                </a:solidFill>
                <a:latin typeface="Arial" panose="020B0604020202020204" pitchFamily="34" charset="0"/>
                <a:cs typeface="Arial" panose="020B0604020202020204" pitchFamily="34" charset="0"/>
              </a:rPr>
              <a:t>Direct Clearance and settlements between FI’s.</a:t>
            </a:r>
          </a:p>
          <a:p>
            <a:pPr marL="171450" lvl="2" indent="-171450">
              <a:spcBef>
                <a:spcPts val="200"/>
              </a:spcBef>
              <a:spcAft>
                <a:spcPts val="200"/>
              </a:spcAft>
              <a:buClr>
                <a:schemeClr val="tx2"/>
              </a:buClr>
              <a:buFont typeface="Wingdings" panose="05000000000000000000" pitchFamily="2" charset="2"/>
              <a:buChar char="v"/>
              <a:defRPr/>
            </a:pPr>
            <a:r>
              <a:rPr lang="en-US" sz="1050" dirty="0">
                <a:solidFill>
                  <a:schemeClr val="tx2"/>
                </a:solidFill>
                <a:latin typeface="Arial" panose="020B0604020202020204" pitchFamily="34" charset="0"/>
                <a:cs typeface="Arial" panose="020B0604020202020204" pitchFamily="34" charset="0"/>
              </a:rPr>
              <a:t>Peer to peer transactions between individuals. </a:t>
            </a:r>
          </a:p>
          <a:p>
            <a:pPr marL="171450" lvl="2" indent="-171450">
              <a:spcBef>
                <a:spcPts val="200"/>
              </a:spcBef>
              <a:spcAft>
                <a:spcPts val="200"/>
              </a:spcAft>
              <a:buClr>
                <a:schemeClr val="tx2"/>
              </a:buClr>
              <a:buFont typeface="Wingdings" panose="05000000000000000000" pitchFamily="2" charset="2"/>
              <a:buChar char="v"/>
              <a:defRPr/>
            </a:pPr>
            <a:r>
              <a:rPr lang="en-US" sz="1050" dirty="0">
                <a:solidFill>
                  <a:schemeClr val="tx2"/>
                </a:solidFill>
                <a:latin typeface="Arial" panose="020B0604020202020204" pitchFamily="34" charset="0"/>
                <a:cs typeface="Arial" panose="020B0604020202020204" pitchFamily="34" charset="0"/>
              </a:rPr>
              <a:t>Reducing the need for manual reconciliation.</a:t>
            </a:r>
          </a:p>
          <a:p>
            <a:pPr marL="171450" lvl="2" indent="-171450">
              <a:spcBef>
                <a:spcPts val="200"/>
              </a:spcBef>
              <a:spcAft>
                <a:spcPts val="200"/>
              </a:spcAft>
              <a:buClr>
                <a:schemeClr val="tx2"/>
              </a:buClr>
              <a:buFont typeface="Wingdings" panose="05000000000000000000" pitchFamily="2" charset="2"/>
              <a:buChar char="v"/>
              <a:defRPr/>
            </a:pPr>
            <a:r>
              <a:rPr lang="en-US" sz="1050" dirty="0">
                <a:solidFill>
                  <a:schemeClr val="tx2"/>
                </a:solidFill>
                <a:latin typeface="Arial" panose="020B0604020202020204" pitchFamily="34" charset="0"/>
                <a:cs typeface="Arial" panose="020B0604020202020204" pitchFamily="34" charset="0"/>
              </a:rPr>
              <a:t>Credits and loans where automated claim processes using smart contracts.</a:t>
            </a:r>
          </a:p>
          <a:p>
            <a:pPr marL="171450" lvl="2" indent="-171450">
              <a:spcBef>
                <a:spcPts val="200"/>
              </a:spcBef>
              <a:spcAft>
                <a:spcPts val="200"/>
              </a:spcAft>
              <a:buClr>
                <a:schemeClr val="tx2"/>
              </a:buClr>
              <a:buFont typeface="Wingdings" panose="05000000000000000000" pitchFamily="2" charset="2"/>
              <a:buChar char="v"/>
              <a:defRPr/>
            </a:pPr>
            <a:r>
              <a:rPr lang="en-US" sz="1050" dirty="0">
                <a:solidFill>
                  <a:schemeClr val="tx2"/>
                </a:solidFill>
                <a:latin typeface="Arial" panose="020B0604020202020204" pitchFamily="34" charset="0"/>
                <a:cs typeface="Arial" panose="020B0604020202020204" pitchFamily="34" charset="0"/>
              </a:rPr>
              <a:t>Digital identity verification</a:t>
            </a:r>
          </a:p>
          <a:p>
            <a:pPr marL="171450" lvl="2" indent="-171450">
              <a:spcBef>
                <a:spcPts val="200"/>
              </a:spcBef>
              <a:spcAft>
                <a:spcPts val="200"/>
              </a:spcAft>
              <a:buClr>
                <a:schemeClr val="tx2"/>
              </a:buClr>
              <a:buFont typeface="Wingdings" panose="05000000000000000000" pitchFamily="2" charset="2"/>
              <a:buChar char="v"/>
              <a:defRPr/>
            </a:pPr>
            <a:r>
              <a:rPr lang="en-US" sz="1050" dirty="0">
                <a:solidFill>
                  <a:schemeClr val="tx2"/>
                </a:solidFill>
                <a:latin typeface="Arial" panose="020B0604020202020204" pitchFamily="34" charset="0"/>
                <a:cs typeface="Arial" panose="020B0604020202020204" pitchFamily="34" charset="0"/>
              </a:rPr>
              <a:t>Security, Trade finance, Digital Currency, and fraud detection.</a:t>
            </a:r>
            <a:endParaRPr lang="en-GB" sz="1050" dirty="0">
              <a:solidFill>
                <a:schemeClr val="tx2"/>
              </a:solidFill>
              <a:latin typeface="Arial" panose="020B0604020202020204" pitchFamily="34" charset="0"/>
              <a:cs typeface="Arial" panose="020B0604020202020204" pitchFamily="34" charset="0"/>
            </a:endParaRPr>
          </a:p>
        </p:txBody>
      </p:sp>
      <p:graphicFrame>
        <p:nvGraphicFramePr>
          <p:cNvPr id="21" name="Table 20">
            <a:extLst>
              <a:ext uri="{FF2B5EF4-FFF2-40B4-BE49-F238E27FC236}">
                <a16:creationId xmlns:a16="http://schemas.microsoft.com/office/drawing/2014/main" id="{C8647867-D465-BADD-7089-853D2E2E1AD2}"/>
              </a:ext>
            </a:extLst>
          </p:cNvPr>
          <p:cNvGraphicFramePr>
            <a:graphicFrameLocks noGrp="1"/>
          </p:cNvGraphicFramePr>
          <p:nvPr/>
        </p:nvGraphicFramePr>
        <p:xfrm>
          <a:off x="535509" y="3339592"/>
          <a:ext cx="3579292" cy="2717905"/>
        </p:xfrm>
        <a:graphic>
          <a:graphicData uri="http://schemas.openxmlformats.org/drawingml/2006/table">
            <a:tbl>
              <a:tblPr firstRow="1" bandRow="1">
                <a:tableStyleId>{5C22544A-7EE6-4342-B048-85BDC9FD1C3A}</a:tableStyleId>
              </a:tblPr>
              <a:tblGrid>
                <a:gridCol w="1133803">
                  <a:extLst>
                    <a:ext uri="{9D8B030D-6E8A-4147-A177-3AD203B41FA5}">
                      <a16:colId xmlns:a16="http://schemas.microsoft.com/office/drawing/2014/main" val="20000"/>
                    </a:ext>
                  </a:extLst>
                </a:gridCol>
                <a:gridCol w="2445489">
                  <a:extLst>
                    <a:ext uri="{9D8B030D-6E8A-4147-A177-3AD203B41FA5}">
                      <a16:colId xmlns:a16="http://schemas.microsoft.com/office/drawing/2014/main" val="20001"/>
                    </a:ext>
                  </a:extLst>
                </a:gridCol>
              </a:tblGrid>
              <a:tr h="352321">
                <a:tc>
                  <a:txBody>
                    <a:bodyPr/>
                    <a:lstStyle/>
                    <a:p>
                      <a:pPr algn="l">
                        <a:spcBef>
                          <a:spcPts val="0"/>
                        </a:spcBef>
                        <a:spcAft>
                          <a:spcPts val="0"/>
                        </a:spcAft>
                      </a:pPr>
                      <a:r>
                        <a:rPr lang="en-GB" sz="900">
                          <a:solidFill>
                            <a:schemeClr val="bg1"/>
                          </a:solidFill>
                          <a:effectLst/>
                          <a:latin typeface="Arial" panose="020B0604020202020204" pitchFamily="34" charset="0"/>
                          <a:cs typeface="Arial" panose="020B0604020202020204" pitchFamily="34" charset="0"/>
                        </a:rPr>
                        <a:t>Company</a:t>
                      </a:r>
                      <a:endParaRPr lang="en-GB" sz="90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33231" marR="33231" marT="33231" marB="33231">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tx2"/>
                    </a:solidFill>
                  </a:tcPr>
                </a:tc>
                <a:tc>
                  <a:txBody>
                    <a:bodyPr/>
                    <a:lstStyle/>
                    <a:p>
                      <a:pPr algn="ctr">
                        <a:spcBef>
                          <a:spcPts val="0"/>
                        </a:spcBef>
                        <a:spcAft>
                          <a:spcPts val="0"/>
                        </a:spcAft>
                      </a:pPr>
                      <a:r>
                        <a:rPr lang="en-GB" sz="900" dirty="0">
                          <a:effectLst/>
                          <a:latin typeface="Arial" panose="020B0604020202020204" pitchFamily="34" charset="0"/>
                          <a:ea typeface="Times New Roman" panose="02020603050405020304" pitchFamily="18" charset="0"/>
                          <a:cs typeface="Arial" panose="020B0604020202020204" pitchFamily="34" charset="0"/>
                        </a:rPr>
                        <a:t>Illustrative Examples</a:t>
                      </a:r>
                    </a:p>
                  </a:txBody>
                  <a:tcPr marL="33231" marR="33231" marT="33231" marB="33231">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312874">
                <a:tc>
                  <a:txBody>
                    <a:bodyPr/>
                    <a:lstStyle/>
                    <a:p>
                      <a:pPr>
                        <a:spcBef>
                          <a:spcPts val="300"/>
                        </a:spcBef>
                        <a:spcAft>
                          <a:spcPts val="0"/>
                        </a:spcAft>
                      </a:pPr>
                      <a:r>
                        <a:rPr lang="en-GB" sz="900" kern="1200" dirty="0">
                          <a:solidFill>
                            <a:schemeClr val="bg1"/>
                          </a:solidFill>
                          <a:effectLst/>
                          <a:latin typeface="Arial" panose="020B0604020202020204" pitchFamily="34" charset="0"/>
                          <a:ea typeface="+mn-ea"/>
                          <a:cs typeface="Arial" panose="020B0604020202020204" pitchFamily="34" charset="0"/>
                        </a:rPr>
                        <a:t>HSBC, Wells Fargo and Baton System</a:t>
                      </a:r>
                      <a:endParaRPr lang="en-GB" sz="9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33231" marR="33231" marT="33231" marB="3323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0B8F5"/>
                    </a:solidFill>
                  </a:tcPr>
                </a:tc>
                <a:tc>
                  <a:txBody>
                    <a:bodyPr/>
                    <a:lstStyle/>
                    <a:p>
                      <a:pPr algn="l">
                        <a:spcBef>
                          <a:spcPts val="300"/>
                        </a:spcBef>
                        <a:spcAft>
                          <a:spcPts val="0"/>
                        </a:spcAft>
                      </a:pPr>
                      <a:r>
                        <a:rPr lang="en-US" sz="9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They collaborated and developed a blockchain solution for the netting and settlement of matched foreign exchange (FX) transactions. Both Financial Institutes are using the platform to settle FX trades using fiat currencies in less than three minutes.</a:t>
                      </a:r>
                      <a:endParaRPr lang="en-GB" sz="9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33231" marR="33231" marT="33231" marB="3323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0B8F5"/>
                    </a:solidFill>
                  </a:tcPr>
                </a:tc>
                <a:extLst>
                  <a:ext uri="{0D108BD9-81ED-4DB2-BD59-A6C34878D82A}">
                    <a16:rowId xmlns:a16="http://schemas.microsoft.com/office/drawing/2014/main" val="10001"/>
                  </a:ext>
                </a:extLst>
              </a:tr>
              <a:tr h="285066">
                <a:tc>
                  <a:txBody>
                    <a:bodyPr/>
                    <a:lstStyle/>
                    <a:p>
                      <a:pPr>
                        <a:spcBef>
                          <a:spcPts val="300"/>
                        </a:spcBef>
                        <a:spcAft>
                          <a:spcPts val="0"/>
                        </a:spcAft>
                      </a:pPr>
                      <a:r>
                        <a:rPr lang="en-GB" sz="9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JP Morgan</a:t>
                      </a:r>
                    </a:p>
                  </a:txBody>
                  <a:tcPr marL="33231" marR="33231" marT="33231" marB="3323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7213EA"/>
                    </a:solidFill>
                  </a:tcPr>
                </a:tc>
                <a:tc>
                  <a:txBody>
                    <a:bodyPr/>
                    <a:lstStyle/>
                    <a:p>
                      <a:pPr algn="l">
                        <a:spcBef>
                          <a:spcPts val="300"/>
                        </a:spcBef>
                        <a:spcAft>
                          <a:spcPts val="0"/>
                        </a:spcAft>
                      </a:pPr>
                      <a:r>
                        <a:rPr lang="en-GB" sz="9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JPMorgan Chase &amp; Co is utilizing private blockchain for collateral settlements. In Feb’22, JPMC launched their own platform </a:t>
                      </a:r>
                      <a:r>
                        <a:rPr lang="en-GB" sz="9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Onyx Digital Assets</a:t>
                      </a:r>
                      <a:r>
                        <a:rPr lang="en-GB" sz="9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which facilitates the processing, recording, and Delivery versus Payment (DVP) exchange of digital assets. JPM also launched JPM Coin for faster money movement. They are also working in metaverse space.</a:t>
                      </a:r>
                    </a:p>
                    <a:p>
                      <a:pPr algn="l">
                        <a:spcBef>
                          <a:spcPts val="300"/>
                        </a:spcBef>
                        <a:spcAft>
                          <a:spcPts val="0"/>
                        </a:spcAft>
                      </a:pPr>
                      <a:endParaRPr lang="en-GB" sz="9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33231" marR="33231" marT="33231" marB="3323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7213EA"/>
                    </a:solidFill>
                  </a:tcPr>
                </a:tc>
                <a:extLst>
                  <a:ext uri="{0D108BD9-81ED-4DB2-BD59-A6C34878D82A}">
                    <a16:rowId xmlns:a16="http://schemas.microsoft.com/office/drawing/2014/main" val="10002"/>
                  </a:ext>
                </a:extLst>
              </a:tr>
            </a:tbl>
          </a:graphicData>
        </a:graphic>
      </p:graphicFrame>
      <p:sp>
        <p:nvSpPr>
          <p:cNvPr id="22" name="Rectangle 21">
            <a:extLst>
              <a:ext uri="{FF2B5EF4-FFF2-40B4-BE49-F238E27FC236}">
                <a16:creationId xmlns:a16="http://schemas.microsoft.com/office/drawing/2014/main" id="{D907C721-6301-5E4B-ED25-DF6BC1009C54}"/>
              </a:ext>
            </a:extLst>
          </p:cNvPr>
          <p:cNvSpPr/>
          <p:nvPr/>
        </p:nvSpPr>
        <p:spPr>
          <a:xfrm rot="16200000" flipH="1">
            <a:off x="5264390" y="365036"/>
            <a:ext cx="1984798" cy="3640818"/>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sz="900" b="1">
              <a:solidFill>
                <a:schemeClr val="bg1"/>
              </a:solidFill>
            </a:endParaRPr>
          </a:p>
        </p:txBody>
      </p:sp>
      <p:sp>
        <p:nvSpPr>
          <p:cNvPr id="23" name="Parallelogram 22">
            <a:extLst>
              <a:ext uri="{FF2B5EF4-FFF2-40B4-BE49-F238E27FC236}">
                <a16:creationId xmlns:a16="http://schemas.microsoft.com/office/drawing/2014/main" id="{C1CF1FA6-EF1B-D514-FAC2-F0CA21AF457C}"/>
              </a:ext>
            </a:extLst>
          </p:cNvPr>
          <p:cNvSpPr/>
          <p:nvPr/>
        </p:nvSpPr>
        <p:spPr>
          <a:xfrm flipV="1">
            <a:off x="4667441" y="1072346"/>
            <a:ext cx="2213445" cy="257150"/>
          </a:xfrm>
          <a:prstGeom prst="parallelogram">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sz="900" b="1">
              <a:solidFill>
                <a:schemeClr val="bg1"/>
              </a:solidFill>
            </a:endParaRPr>
          </a:p>
        </p:txBody>
      </p:sp>
      <p:sp>
        <p:nvSpPr>
          <p:cNvPr id="24" name="Rectangle 23">
            <a:extLst>
              <a:ext uri="{FF2B5EF4-FFF2-40B4-BE49-F238E27FC236}">
                <a16:creationId xmlns:a16="http://schemas.microsoft.com/office/drawing/2014/main" id="{F71B80B5-3974-4430-3BAF-ED55FAC3E556}"/>
              </a:ext>
            </a:extLst>
          </p:cNvPr>
          <p:cNvSpPr/>
          <p:nvPr/>
        </p:nvSpPr>
        <p:spPr>
          <a:xfrm>
            <a:off x="4827177" y="1109498"/>
            <a:ext cx="1963641" cy="161583"/>
          </a:xfrm>
          <a:prstGeom prst="rect">
            <a:avLst/>
          </a:prstGeom>
        </p:spPr>
        <p:txBody>
          <a:bodyPr wrap="square" lIns="0" tIns="0" rIns="0" bIns="0">
            <a:spAutoFit/>
          </a:bodyPr>
          <a:lstStyle/>
          <a:p>
            <a:r>
              <a:rPr lang="en-GB" sz="1050" b="1" dirty="0">
                <a:solidFill>
                  <a:schemeClr val="bg1"/>
                </a:solidFill>
                <a:latin typeface="Arial" panose="020B0604020202020204" pitchFamily="34" charset="0"/>
                <a:cs typeface="Arial" panose="020B0604020202020204" pitchFamily="34" charset="0"/>
              </a:rPr>
              <a:t>Supply Chain and eCommerce</a:t>
            </a:r>
          </a:p>
        </p:txBody>
      </p:sp>
      <p:sp>
        <p:nvSpPr>
          <p:cNvPr id="25" name="Rectangle 24">
            <a:extLst>
              <a:ext uri="{FF2B5EF4-FFF2-40B4-BE49-F238E27FC236}">
                <a16:creationId xmlns:a16="http://schemas.microsoft.com/office/drawing/2014/main" id="{51D41A86-24B7-4C62-D0C1-D79DDF2A782F}"/>
              </a:ext>
            </a:extLst>
          </p:cNvPr>
          <p:cNvSpPr/>
          <p:nvPr/>
        </p:nvSpPr>
        <p:spPr>
          <a:xfrm>
            <a:off x="4631688" y="1386293"/>
            <a:ext cx="3322907" cy="1738553"/>
          </a:xfrm>
          <a:prstGeom prst="rect">
            <a:avLst/>
          </a:prstGeom>
        </p:spPr>
        <p:txBody>
          <a:bodyPr wrap="square" lIns="0" tIns="0" rIns="0" bIns="0">
            <a:spAutoFit/>
          </a:bodyPr>
          <a:lstStyle/>
          <a:p>
            <a:pPr marL="171450" lvl="2" indent="-171450">
              <a:lnSpc>
                <a:spcPct val="120000"/>
              </a:lnSpc>
              <a:spcBef>
                <a:spcPts val="200"/>
              </a:spcBef>
              <a:spcAft>
                <a:spcPts val="200"/>
              </a:spcAft>
              <a:buClr>
                <a:schemeClr val="tx2"/>
              </a:buClr>
              <a:buSzPct val="100000"/>
              <a:buFont typeface="Wingdings" panose="05000000000000000000" pitchFamily="2" charset="2"/>
              <a:buChar char="v"/>
              <a:tabLst>
                <a:tab pos="213529" algn="l"/>
              </a:tabLst>
              <a:defRPr/>
            </a:pPr>
            <a:r>
              <a:rPr lang="en-US" sz="1050" dirty="0">
                <a:solidFill>
                  <a:schemeClr val="tx2"/>
                </a:solidFill>
                <a:latin typeface="Arial" panose="020B0604020202020204" pitchFamily="34" charset="0"/>
                <a:cs typeface="Arial" panose="020B0604020202020204" pitchFamily="34" charset="0"/>
              </a:rPr>
              <a:t>Better inventory management </a:t>
            </a:r>
          </a:p>
          <a:p>
            <a:pPr marL="171450" lvl="2" indent="-171450">
              <a:lnSpc>
                <a:spcPct val="120000"/>
              </a:lnSpc>
              <a:spcBef>
                <a:spcPts val="200"/>
              </a:spcBef>
              <a:spcAft>
                <a:spcPts val="200"/>
              </a:spcAft>
              <a:buClr>
                <a:schemeClr val="tx2"/>
              </a:buClr>
              <a:buSzPct val="100000"/>
              <a:buFont typeface="Wingdings" panose="05000000000000000000" pitchFamily="2" charset="2"/>
              <a:buChar char="v"/>
              <a:tabLst>
                <a:tab pos="213529" algn="l"/>
              </a:tabLst>
              <a:defRPr/>
            </a:pPr>
            <a:r>
              <a:rPr lang="en-US" sz="1050" dirty="0">
                <a:solidFill>
                  <a:schemeClr val="tx2"/>
                </a:solidFill>
                <a:latin typeface="Arial" panose="020B0604020202020204" pitchFamily="34" charset="0"/>
                <a:cs typeface="Arial" panose="020B0604020202020204" pitchFamily="34" charset="0"/>
              </a:rPr>
              <a:t>Removing middlemen from multiple party transactions</a:t>
            </a:r>
          </a:p>
          <a:p>
            <a:pPr marL="171450" lvl="2" indent="-171450">
              <a:lnSpc>
                <a:spcPct val="120000"/>
              </a:lnSpc>
              <a:spcBef>
                <a:spcPts val="200"/>
              </a:spcBef>
              <a:spcAft>
                <a:spcPts val="200"/>
              </a:spcAft>
              <a:buClr>
                <a:schemeClr val="tx2"/>
              </a:buClr>
              <a:buSzPct val="100000"/>
              <a:buFont typeface="Wingdings" panose="05000000000000000000" pitchFamily="2" charset="2"/>
              <a:buChar char="v"/>
              <a:tabLst>
                <a:tab pos="213529" algn="l"/>
              </a:tabLst>
              <a:defRPr/>
            </a:pPr>
            <a:r>
              <a:rPr lang="en-US" sz="1050" dirty="0">
                <a:solidFill>
                  <a:schemeClr val="tx2"/>
                </a:solidFill>
                <a:latin typeface="Arial" panose="020B0604020202020204" pitchFamily="34" charset="0"/>
                <a:cs typeface="Arial" panose="020B0604020202020204" pitchFamily="34" charset="0"/>
              </a:rPr>
              <a:t>Faster settlements, Less paperwork, Error-free processes</a:t>
            </a:r>
          </a:p>
          <a:p>
            <a:pPr marL="171450" lvl="2" indent="-171450">
              <a:lnSpc>
                <a:spcPct val="120000"/>
              </a:lnSpc>
              <a:spcBef>
                <a:spcPts val="200"/>
              </a:spcBef>
              <a:spcAft>
                <a:spcPts val="200"/>
              </a:spcAft>
              <a:buClr>
                <a:schemeClr val="tx2"/>
              </a:buClr>
              <a:buSzPct val="100000"/>
              <a:buFont typeface="Wingdings" panose="05000000000000000000" pitchFamily="2" charset="2"/>
              <a:buChar char="v"/>
              <a:tabLst>
                <a:tab pos="213529" algn="l"/>
              </a:tabLst>
              <a:defRPr/>
            </a:pPr>
            <a:r>
              <a:rPr lang="en-US" sz="1050" dirty="0">
                <a:solidFill>
                  <a:schemeClr val="tx2"/>
                </a:solidFill>
                <a:latin typeface="Arial" panose="020B0604020202020204" pitchFamily="34" charset="0"/>
                <a:cs typeface="Arial" panose="020B0604020202020204" pitchFamily="34" charset="0"/>
              </a:rPr>
              <a:t>Reduction in cost and complexity, Automation of processes</a:t>
            </a:r>
          </a:p>
          <a:p>
            <a:pPr marL="171450" lvl="2" indent="-171450">
              <a:lnSpc>
                <a:spcPct val="120000"/>
              </a:lnSpc>
              <a:spcBef>
                <a:spcPts val="200"/>
              </a:spcBef>
              <a:spcAft>
                <a:spcPts val="200"/>
              </a:spcAft>
              <a:buClr>
                <a:schemeClr val="tx2"/>
              </a:buClr>
              <a:buSzPct val="100000"/>
              <a:buFont typeface="Wingdings" panose="05000000000000000000" pitchFamily="2" charset="2"/>
              <a:buChar char="v"/>
              <a:tabLst>
                <a:tab pos="213529" algn="l"/>
              </a:tabLst>
              <a:defRPr/>
            </a:pPr>
            <a:r>
              <a:rPr lang="en-US" sz="1050" dirty="0">
                <a:solidFill>
                  <a:schemeClr val="tx2"/>
                </a:solidFill>
                <a:latin typeface="Arial" panose="020B0604020202020204" pitchFamily="34" charset="0"/>
                <a:cs typeface="Arial" panose="020B0604020202020204" pitchFamily="34" charset="0"/>
              </a:rPr>
              <a:t>Better traceability and fraud prevention</a:t>
            </a:r>
            <a:r>
              <a:rPr lang="en-GB" sz="1050" dirty="0">
                <a:solidFill>
                  <a:schemeClr val="tx2"/>
                </a:solidFill>
                <a:latin typeface="Arial" panose="020B0604020202020204" pitchFamily="34" charset="0"/>
                <a:cs typeface="Arial" panose="020B0604020202020204" pitchFamily="34" charset="0"/>
              </a:rPr>
              <a:t>.</a:t>
            </a:r>
          </a:p>
        </p:txBody>
      </p:sp>
      <p:sp>
        <p:nvSpPr>
          <p:cNvPr id="26" name="Rectangle 25">
            <a:extLst>
              <a:ext uri="{FF2B5EF4-FFF2-40B4-BE49-F238E27FC236}">
                <a16:creationId xmlns:a16="http://schemas.microsoft.com/office/drawing/2014/main" id="{EE66C784-8123-E53E-D8C4-766265F6D91E}"/>
              </a:ext>
            </a:extLst>
          </p:cNvPr>
          <p:cNvSpPr/>
          <p:nvPr/>
        </p:nvSpPr>
        <p:spPr>
          <a:xfrm rot="16200000" flipH="1">
            <a:off x="9108953" y="500942"/>
            <a:ext cx="2010198" cy="3364866"/>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sz="900" b="1">
              <a:solidFill>
                <a:schemeClr val="bg1"/>
              </a:solidFill>
            </a:endParaRPr>
          </a:p>
        </p:txBody>
      </p:sp>
      <p:sp>
        <p:nvSpPr>
          <p:cNvPr id="27" name="Parallelogram 26">
            <a:extLst>
              <a:ext uri="{FF2B5EF4-FFF2-40B4-BE49-F238E27FC236}">
                <a16:creationId xmlns:a16="http://schemas.microsoft.com/office/drawing/2014/main" id="{331872DE-AEA3-7A25-2F07-729475576C45}"/>
              </a:ext>
            </a:extLst>
          </p:cNvPr>
          <p:cNvSpPr/>
          <p:nvPr/>
        </p:nvSpPr>
        <p:spPr>
          <a:xfrm flipV="1">
            <a:off x="8566651" y="1046946"/>
            <a:ext cx="2213445" cy="257150"/>
          </a:xfrm>
          <a:prstGeom prst="parallelogram">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sz="900" b="1">
              <a:solidFill>
                <a:schemeClr val="bg1"/>
              </a:solidFill>
            </a:endParaRPr>
          </a:p>
        </p:txBody>
      </p:sp>
      <p:sp>
        <p:nvSpPr>
          <p:cNvPr id="28" name="Rectangle 27">
            <a:extLst>
              <a:ext uri="{FF2B5EF4-FFF2-40B4-BE49-F238E27FC236}">
                <a16:creationId xmlns:a16="http://schemas.microsoft.com/office/drawing/2014/main" id="{40B97DD6-D989-2815-5EB1-E58EF5BC117D}"/>
              </a:ext>
            </a:extLst>
          </p:cNvPr>
          <p:cNvSpPr/>
          <p:nvPr/>
        </p:nvSpPr>
        <p:spPr>
          <a:xfrm>
            <a:off x="8712553" y="1094731"/>
            <a:ext cx="1357744" cy="161583"/>
          </a:xfrm>
          <a:prstGeom prst="rect">
            <a:avLst/>
          </a:prstGeom>
        </p:spPr>
        <p:txBody>
          <a:bodyPr wrap="none" lIns="0" tIns="0" rIns="0" bIns="0">
            <a:spAutoFit/>
          </a:bodyPr>
          <a:lstStyle/>
          <a:p>
            <a:r>
              <a:rPr lang="en-GB" sz="1050" b="1">
                <a:solidFill>
                  <a:schemeClr val="bg1"/>
                </a:solidFill>
                <a:latin typeface="Arial" panose="020B0604020202020204" pitchFamily="34" charset="0"/>
                <a:cs typeface="Arial" panose="020B0604020202020204" pitchFamily="34" charset="0"/>
              </a:rPr>
              <a:t>Healthcare &amp; Pharma</a:t>
            </a:r>
          </a:p>
        </p:txBody>
      </p:sp>
      <p:sp>
        <p:nvSpPr>
          <p:cNvPr id="29" name="Rectangle 28">
            <a:extLst>
              <a:ext uri="{FF2B5EF4-FFF2-40B4-BE49-F238E27FC236}">
                <a16:creationId xmlns:a16="http://schemas.microsoft.com/office/drawing/2014/main" id="{CE5AE9BD-77F8-FD87-D023-1A3D3F038539}"/>
              </a:ext>
            </a:extLst>
          </p:cNvPr>
          <p:cNvSpPr/>
          <p:nvPr/>
        </p:nvSpPr>
        <p:spPr>
          <a:xfrm>
            <a:off x="8625155" y="1371526"/>
            <a:ext cx="2953819" cy="1894878"/>
          </a:xfrm>
          <a:prstGeom prst="rect">
            <a:avLst/>
          </a:prstGeom>
        </p:spPr>
        <p:txBody>
          <a:bodyPr wrap="square" lIns="0" tIns="0" rIns="0" bIns="0">
            <a:spAutoFit/>
          </a:bodyPr>
          <a:lstStyle/>
          <a:p>
            <a:pPr marL="171450" lvl="2" indent="-171450">
              <a:lnSpc>
                <a:spcPct val="120000"/>
              </a:lnSpc>
              <a:spcBef>
                <a:spcPts val="200"/>
              </a:spcBef>
              <a:spcAft>
                <a:spcPts val="200"/>
              </a:spcAft>
              <a:buClr>
                <a:schemeClr val="tx2"/>
              </a:buClr>
              <a:buSzPct val="100000"/>
              <a:buFont typeface="Wingdings" panose="05000000000000000000" pitchFamily="2" charset="2"/>
              <a:buChar char="v"/>
              <a:tabLst>
                <a:tab pos="213529" algn="l"/>
              </a:tabLst>
              <a:defRPr/>
            </a:pPr>
            <a:r>
              <a:rPr lang="en-US" sz="1050" dirty="0">
                <a:solidFill>
                  <a:schemeClr val="tx2"/>
                </a:solidFill>
                <a:latin typeface="Arial" panose="020B0604020202020204" pitchFamily="34" charset="0"/>
                <a:cs typeface="Arial" panose="020B0604020202020204" pitchFamily="34" charset="0"/>
              </a:rPr>
              <a:t>Seamless access to real-time data and reduce the burden of data settlement through blockchain.</a:t>
            </a:r>
          </a:p>
          <a:p>
            <a:pPr marL="171450" lvl="2" indent="-171450">
              <a:lnSpc>
                <a:spcPct val="120000"/>
              </a:lnSpc>
              <a:spcBef>
                <a:spcPts val="200"/>
              </a:spcBef>
              <a:spcAft>
                <a:spcPts val="200"/>
              </a:spcAft>
              <a:buClr>
                <a:schemeClr val="tx2"/>
              </a:buClr>
              <a:buSzPct val="100000"/>
              <a:buFont typeface="Wingdings" panose="05000000000000000000" pitchFamily="2" charset="2"/>
              <a:buChar char="v"/>
              <a:tabLst>
                <a:tab pos="213529" algn="l"/>
              </a:tabLst>
              <a:defRPr/>
            </a:pPr>
            <a:r>
              <a:rPr lang="en-US" sz="1050" dirty="0">
                <a:solidFill>
                  <a:schemeClr val="tx2"/>
                </a:solidFill>
                <a:latin typeface="Arial" panose="020B0604020202020204" pitchFamily="34" charset="0"/>
                <a:cs typeface="Arial" panose="020B0604020202020204" pitchFamily="34" charset="0"/>
              </a:rPr>
              <a:t>Resolves healthcare challenges like data security and interoperability</a:t>
            </a:r>
          </a:p>
          <a:p>
            <a:pPr marL="171450" lvl="2" indent="-171450">
              <a:lnSpc>
                <a:spcPct val="120000"/>
              </a:lnSpc>
              <a:spcBef>
                <a:spcPts val="200"/>
              </a:spcBef>
              <a:spcAft>
                <a:spcPts val="200"/>
              </a:spcAft>
              <a:buClr>
                <a:schemeClr val="tx2"/>
              </a:buClr>
              <a:buSzPct val="100000"/>
              <a:buFont typeface="Wingdings" panose="05000000000000000000" pitchFamily="2" charset="2"/>
              <a:buChar char="v"/>
              <a:tabLst>
                <a:tab pos="213529" algn="l"/>
              </a:tabLst>
              <a:defRPr/>
            </a:pPr>
            <a:r>
              <a:rPr lang="en-US" sz="1050" dirty="0">
                <a:solidFill>
                  <a:schemeClr val="tx2"/>
                </a:solidFill>
                <a:latin typeface="Arial" panose="020B0604020202020204" pitchFamily="34" charset="0"/>
                <a:cs typeface="Arial" panose="020B0604020202020204" pitchFamily="34" charset="0"/>
              </a:rPr>
              <a:t>Better transparency among patients, service providers and doctors</a:t>
            </a:r>
          </a:p>
          <a:p>
            <a:pPr marL="171450" lvl="2" indent="-171450">
              <a:lnSpc>
                <a:spcPct val="120000"/>
              </a:lnSpc>
              <a:spcBef>
                <a:spcPts val="200"/>
              </a:spcBef>
              <a:spcAft>
                <a:spcPts val="200"/>
              </a:spcAft>
              <a:buClr>
                <a:schemeClr val="tx2"/>
              </a:buClr>
              <a:buSzPct val="100000"/>
              <a:buFont typeface="Wingdings" panose="05000000000000000000" pitchFamily="2" charset="2"/>
              <a:buChar char="v"/>
              <a:tabLst>
                <a:tab pos="213529" algn="l"/>
              </a:tabLst>
              <a:defRPr/>
            </a:pPr>
            <a:r>
              <a:rPr lang="en-US" sz="1050" dirty="0">
                <a:solidFill>
                  <a:schemeClr val="tx2"/>
                </a:solidFill>
                <a:latin typeface="Arial" panose="020B0604020202020204" pitchFamily="34" charset="0"/>
                <a:cs typeface="Arial" panose="020B0604020202020204" pitchFamily="34" charset="0"/>
              </a:rPr>
              <a:t>Reduction the number of frauds and scams</a:t>
            </a:r>
            <a:endParaRPr lang="en-GB" sz="1050" dirty="0">
              <a:solidFill>
                <a:srgbClr val="00338D"/>
              </a:solidFill>
              <a:latin typeface="Arial" panose="020B0604020202020204" pitchFamily="34" charset="0"/>
              <a:cs typeface="Arial" panose="020B0604020202020204" pitchFamily="34" charset="0"/>
            </a:endParaRPr>
          </a:p>
          <a:p>
            <a:pPr marL="171450" lvl="2" indent="-171450">
              <a:spcBef>
                <a:spcPts val="200"/>
              </a:spcBef>
              <a:spcAft>
                <a:spcPts val="200"/>
              </a:spcAft>
              <a:buClr>
                <a:schemeClr val="tx2"/>
              </a:buClr>
              <a:buFont typeface="Wingdings" panose="05000000000000000000" pitchFamily="2" charset="2"/>
              <a:buChar char="v"/>
              <a:defRPr/>
            </a:pPr>
            <a:endParaRPr lang="en-GB" sz="900" dirty="0">
              <a:solidFill>
                <a:schemeClr val="tx2"/>
              </a:solidFill>
              <a:latin typeface="Arial" panose="020B0604020202020204" pitchFamily="34" charset="0"/>
              <a:cs typeface="Arial" panose="020B0604020202020204" pitchFamily="34" charset="0"/>
            </a:endParaRPr>
          </a:p>
        </p:txBody>
      </p:sp>
      <p:graphicFrame>
        <p:nvGraphicFramePr>
          <p:cNvPr id="30" name="Table 29">
            <a:extLst>
              <a:ext uri="{FF2B5EF4-FFF2-40B4-BE49-F238E27FC236}">
                <a16:creationId xmlns:a16="http://schemas.microsoft.com/office/drawing/2014/main" id="{B3A313A0-DE33-FCC2-6109-6326CBD8A523}"/>
              </a:ext>
            </a:extLst>
          </p:cNvPr>
          <p:cNvGraphicFramePr>
            <a:graphicFrameLocks noGrp="1"/>
          </p:cNvGraphicFramePr>
          <p:nvPr>
            <p:extLst>
              <p:ext uri="{D42A27DB-BD31-4B8C-83A1-F6EECF244321}">
                <p14:modId xmlns:p14="http://schemas.microsoft.com/office/powerpoint/2010/main" val="2141956160"/>
              </p:ext>
            </p:extLst>
          </p:nvPr>
        </p:nvGraphicFramePr>
        <p:xfrm>
          <a:off x="4440796" y="3327354"/>
          <a:ext cx="3658084" cy="2717905"/>
        </p:xfrm>
        <a:graphic>
          <a:graphicData uri="http://schemas.openxmlformats.org/drawingml/2006/table">
            <a:tbl>
              <a:tblPr firstRow="1" bandRow="1">
                <a:tableStyleId>{5C22544A-7EE6-4342-B048-85BDC9FD1C3A}</a:tableStyleId>
              </a:tblPr>
              <a:tblGrid>
                <a:gridCol w="1205092">
                  <a:extLst>
                    <a:ext uri="{9D8B030D-6E8A-4147-A177-3AD203B41FA5}">
                      <a16:colId xmlns:a16="http://schemas.microsoft.com/office/drawing/2014/main" val="20000"/>
                    </a:ext>
                  </a:extLst>
                </a:gridCol>
                <a:gridCol w="2452992">
                  <a:extLst>
                    <a:ext uri="{9D8B030D-6E8A-4147-A177-3AD203B41FA5}">
                      <a16:colId xmlns:a16="http://schemas.microsoft.com/office/drawing/2014/main" val="20001"/>
                    </a:ext>
                  </a:extLst>
                </a:gridCol>
              </a:tblGrid>
              <a:tr h="352321">
                <a:tc>
                  <a:txBody>
                    <a:bodyPr/>
                    <a:lstStyle/>
                    <a:p>
                      <a:pPr algn="l">
                        <a:spcBef>
                          <a:spcPts val="0"/>
                        </a:spcBef>
                        <a:spcAft>
                          <a:spcPts val="0"/>
                        </a:spcAft>
                      </a:pPr>
                      <a:r>
                        <a:rPr lang="en-GB" sz="900">
                          <a:solidFill>
                            <a:schemeClr val="bg1"/>
                          </a:solidFill>
                          <a:effectLst/>
                          <a:latin typeface="Arial" panose="020B0604020202020204" pitchFamily="34" charset="0"/>
                          <a:cs typeface="Arial" panose="020B0604020202020204" pitchFamily="34" charset="0"/>
                        </a:rPr>
                        <a:t>Company</a:t>
                      </a:r>
                      <a:endParaRPr lang="en-GB" sz="90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33231" marR="33231" marT="33231" marB="33231">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dirty="0">
                          <a:effectLst/>
                          <a:latin typeface="Arial" panose="020B0604020202020204" pitchFamily="34" charset="0"/>
                          <a:ea typeface="Times New Roman" panose="02020603050405020304" pitchFamily="18" charset="0"/>
                          <a:cs typeface="Arial" panose="020B0604020202020204" pitchFamily="34" charset="0"/>
                        </a:rPr>
                        <a:t>Illustrative Examples</a:t>
                      </a:r>
                    </a:p>
                    <a:p>
                      <a:pPr algn="ctr">
                        <a:spcBef>
                          <a:spcPts val="0"/>
                        </a:spcBef>
                        <a:spcAft>
                          <a:spcPts val="0"/>
                        </a:spcAft>
                      </a:pPr>
                      <a:endParaRPr lang="en-GB" sz="900" dirty="0">
                        <a:effectLst/>
                        <a:latin typeface="Arial" panose="020B0604020202020204" pitchFamily="34" charset="0"/>
                        <a:ea typeface="Times New Roman" panose="02020603050405020304" pitchFamily="18" charset="0"/>
                        <a:cs typeface="Arial" panose="020B0604020202020204" pitchFamily="34" charset="0"/>
                      </a:endParaRPr>
                    </a:p>
                  </a:txBody>
                  <a:tcPr marL="33231" marR="33231" marT="33231" marB="33231">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312874">
                <a:tc>
                  <a:txBody>
                    <a:bodyPr/>
                    <a:lstStyle/>
                    <a:p>
                      <a:pPr>
                        <a:spcBef>
                          <a:spcPts val="300"/>
                        </a:spcBef>
                        <a:spcAft>
                          <a:spcPts val="0"/>
                        </a:spcAft>
                      </a:pPr>
                      <a:r>
                        <a:rPr lang="en-GB" sz="900" kern="1200" dirty="0">
                          <a:solidFill>
                            <a:schemeClr val="bg1"/>
                          </a:solidFill>
                          <a:effectLst/>
                          <a:latin typeface="Arial" panose="020B0604020202020204" pitchFamily="34" charset="0"/>
                          <a:ea typeface="+mn-ea"/>
                          <a:cs typeface="Arial" panose="020B0604020202020204" pitchFamily="34" charset="0"/>
                        </a:rPr>
                        <a:t>Argyle Foods Group, KPMG AU </a:t>
                      </a:r>
                    </a:p>
                  </a:txBody>
                  <a:tcPr marL="33231" marR="33231" marT="33231" marB="3323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0B8F5"/>
                    </a:solidFill>
                  </a:tcPr>
                </a:tc>
                <a:tc>
                  <a:txBody>
                    <a:bodyPr/>
                    <a:lstStyle/>
                    <a:p>
                      <a:pPr algn="l">
                        <a:spcBef>
                          <a:spcPts val="300"/>
                        </a:spcBef>
                        <a:spcAft>
                          <a:spcPts val="0"/>
                        </a:spcAft>
                      </a:pPr>
                      <a:r>
                        <a:rPr lang="en-US" sz="9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KPMG Origins – Trusted Beef Traceability </a:t>
                      </a:r>
                      <a:r>
                        <a:rPr lang="en-US" sz="9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is a collaboration between Argyle Foods Group, Meat &amp; Livestock Australia (MLA) and KPMG. They have a blockchain based platform which provides provenance and end-to-end traceability from farm  to customers in their international beef value chains.</a:t>
                      </a:r>
                      <a:endParaRPr lang="en-GB" sz="9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33231" marR="33231" marT="33231" marB="3323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0B8F5"/>
                    </a:solidFill>
                  </a:tcPr>
                </a:tc>
                <a:extLst>
                  <a:ext uri="{0D108BD9-81ED-4DB2-BD59-A6C34878D82A}">
                    <a16:rowId xmlns:a16="http://schemas.microsoft.com/office/drawing/2014/main" val="10001"/>
                  </a:ext>
                </a:extLst>
              </a:tr>
              <a:tr h="285066">
                <a:tc>
                  <a:txBody>
                    <a:bodyPr/>
                    <a:lstStyle/>
                    <a:p>
                      <a:pPr>
                        <a:spcBef>
                          <a:spcPts val="300"/>
                        </a:spcBef>
                        <a:spcAft>
                          <a:spcPts val="0"/>
                        </a:spcAft>
                      </a:pPr>
                      <a:r>
                        <a:rPr lang="en-GB" sz="900">
                          <a:solidFill>
                            <a:schemeClr val="bg1"/>
                          </a:solidFill>
                          <a:effectLst/>
                          <a:latin typeface="Arial" panose="020B0604020202020204" pitchFamily="34" charset="0"/>
                          <a:ea typeface="Times New Roman" panose="02020603050405020304" pitchFamily="18" charset="0"/>
                          <a:cs typeface="Arial" panose="020B0604020202020204" pitchFamily="34" charset="0"/>
                        </a:rPr>
                        <a:t>Walmart Canada</a:t>
                      </a:r>
                    </a:p>
                  </a:txBody>
                  <a:tcPr marL="33231" marR="33231" marT="33231" marB="3323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7213EA"/>
                    </a:solidFill>
                  </a:tcPr>
                </a:tc>
                <a:tc>
                  <a:txBody>
                    <a:bodyPr/>
                    <a:lstStyle/>
                    <a:p>
                      <a:pPr algn="l">
                        <a:spcBef>
                          <a:spcPts val="300"/>
                        </a:spcBef>
                        <a:spcAft>
                          <a:spcPts val="0"/>
                        </a:spcAft>
                      </a:pPr>
                      <a:r>
                        <a:rPr lang="en-US" sz="9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Walmart Canada is well known in supply chain industry. They employed an automated system using blockchain technologies to manage invoices from and payments from freight carriers. It solves the costly reconciliation efforts and caused long payment delays. In 2019, pilot version went to live after rigorous testing.     </a:t>
                      </a:r>
                    </a:p>
                    <a:p>
                      <a:pPr algn="l">
                        <a:spcBef>
                          <a:spcPts val="300"/>
                        </a:spcBef>
                        <a:spcAft>
                          <a:spcPts val="0"/>
                        </a:spcAft>
                      </a:pPr>
                      <a:r>
                        <a:rPr lang="en-US" sz="9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endParaRPr lang="en-GB" sz="9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33231" marR="33231" marT="33231" marB="3323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7213EA"/>
                    </a:solidFill>
                  </a:tcPr>
                </a:tc>
                <a:extLst>
                  <a:ext uri="{0D108BD9-81ED-4DB2-BD59-A6C34878D82A}">
                    <a16:rowId xmlns:a16="http://schemas.microsoft.com/office/drawing/2014/main" val="10002"/>
                  </a:ext>
                </a:extLst>
              </a:tr>
            </a:tbl>
          </a:graphicData>
        </a:graphic>
      </p:graphicFrame>
      <p:graphicFrame>
        <p:nvGraphicFramePr>
          <p:cNvPr id="31" name="Table 30">
            <a:extLst>
              <a:ext uri="{FF2B5EF4-FFF2-40B4-BE49-F238E27FC236}">
                <a16:creationId xmlns:a16="http://schemas.microsoft.com/office/drawing/2014/main" id="{C1D38BCA-2D06-DD66-28AC-6E8046D34D1F}"/>
              </a:ext>
            </a:extLst>
          </p:cNvPr>
          <p:cNvGraphicFramePr>
            <a:graphicFrameLocks noGrp="1"/>
          </p:cNvGraphicFramePr>
          <p:nvPr/>
        </p:nvGraphicFramePr>
        <p:xfrm>
          <a:off x="8441930" y="3336382"/>
          <a:ext cx="3364868" cy="2618845"/>
        </p:xfrm>
        <a:graphic>
          <a:graphicData uri="http://schemas.openxmlformats.org/drawingml/2006/table">
            <a:tbl>
              <a:tblPr firstRow="1" bandRow="1">
                <a:tableStyleId>{5C22544A-7EE6-4342-B048-85BDC9FD1C3A}</a:tableStyleId>
              </a:tblPr>
              <a:tblGrid>
                <a:gridCol w="1088854">
                  <a:extLst>
                    <a:ext uri="{9D8B030D-6E8A-4147-A177-3AD203B41FA5}">
                      <a16:colId xmlns:a16="http://schemas.microsoft.com/office/drawing/2014/main" val="20000"/>
                    </a:ext>
                  </a:extLst>
                </a:gridCol>
                <a:gridCol w="2276014">
                  <a:extLst>
                    <a:ext uri="{9D8B030D-6E8A-4147-A177-3AD203B41FA5}">
                      <a16:colId xmlns:a16="http://schemas.microsoft.com/office/drawing/2014/main" val="20001"/>
                    </a:ext>
                  </a:extLst>
                </a:gridCol>
              </a:tblGrid>
              <a:tr h="352321">
                <a:tc>
                  <a:txBody>
                    <a:bodyPr/>
                    <a:lstStyle/>
                    <a:p>
                      <a:pPr algn="l">
                        <a:spcBef>
                          <a:spcPts val="0"/>
                        </a:spcBef>
                        <a:spcAft>
                          <a:spcPts val="0"/>
                        </a:spcAft>
                      </a:pPr>
                      <a:r>
                        <a:rPr lang="en-GB" sz="900" dirty="0">
                          <a:solidFill>
                            <a:schemeClr val="bg1"/>
                          </a:solidFill>
                          <a:effectLst/>
                          <a:latin typeface="Arial" panose="020B0604020202020204" pitchFamily="34" charset="0"/>
                          <a:cs typeface="Arial" panose="020B0604020202020204" pitchFamily="34" charset="0"/>
                        </a:rPr>
                        <a:t>Company</a:t>
                      </a:r>
                      <a:endParaRPr lang="en-GB" sz="9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33231" marR="33231" marT="33231" marB="33231">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dirty="0">
                          <a:effectLst/>
                          <a:latin typeface="Arial" panose="020B0604020202020204" pitchFamily="34" charset="0"/>
                          <a:ea typeface="Times New Roman" panose="02020603050405020304" pitchFamily="18" charset="0"/>
                          <a:cs typeface="Arial" panose="020B0604020202020204" pitchFamily="34" charset="0"/>
                        </a:rPr>
                        <a:t>Illustrative Examples</a:t>
                      </a:r>
                    </a:p>
                    <a:p>
                      <a:pPr algn="ctr">
                        <a:spcBef>
                          <a:spcPts val="0"/>
                        </a:spcBef>
                        <a:spcAft>
                          <a:spcPts val="0"/>
                        </a:spcAft>
                      </a:pPr>
                      <a:endParaRPr lang="en-GB" sz="900" dirty="0">
                        <a:effectLst/>
                        <a:latin typeface="Arial" panose="020B0604020202020204" pitchFamily="34" charset="0"/>
                        <a:ea typeface="Times New Roman" panose="02020603050405020304" pitchFamily="18" charset="0"/>
                        <a:cs typeface="Arial" panose="020B0604020202020204" pitchFamily="34" charset="0"/>
                      </a:endParaRPr>
                    </a:p>
                  </a:txBody>
                  <a:tcPr marL="33231" marR="33231" marT="33231" marB="33231">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312874">
                <a:tc>
                  <a:txBody>
                    <a:bodyPr/>
                    <a:lstStyle/>
                    <a:p>
                      <a:pPr>
                        <a:spcBef>
                          <a:spcPts val="300"/>
                        </a:spcBef>
                        <a:spcAft>
                          <a:spcPts val="0"/>
                        </a:spcAft>
                      </a:pPr>
                      <a:r>
                        <a:rPr lang="en-GB" sz="900" kern="1200" dirty="0" err="1">
                          <a:solidFill>
                            <a:schemeClr val="bg1"/>
                          </a:solidFill>
                          <a:effectLst/>
                          <a:latin typeface="Arial" panose="020B0604020202020204" pitchFamily="34" charset="0"/>
                          <a:ea typeface="+mn-ea"/>
                          <a:cs typeface="Arial" panose="020B0604020202020204" pitchFamily="34" charset="0"/>
                        </a:rPr>
                        <a:t>Factom</a:t>
                      </a:r>
                      <a:endParaRPr lang="en-GB" sz="900" kern="1200" dirty="0">
                        <a:solidFill>
                          <a:schemeClr val="bg1"/>
                        </a:solidFill>
                        <a:effectLst/>
                        <a:latin typeface="Arial" panose="020B0604020202020204" pitchFamily="34" charset="0"/>
                        <a:ea typeface="+mn-ea"/>
                        <a:cs typeface="Arial" panose="020B0604020202020204" pitchFamily="34" charset="0"/>
                      </a:endParaRPr>
                    </a:p>
                    <a:p>
                      <a:pPr>
                        <a:spcBef>
                          <a:spcPts val="300"/>
                        </a:spcBef>
                        <a:spcAft>
                          <a:spcPts val="0"/>
                        </a:spcAft>
                      </a:pPr>
                      <a:r>
                        <a:rPr lang="en-GB" sz="900" kern="1200" dirty="0">
                          <a:solidFill>
                            <a:schemeClr val="bg1"/>
                          </a:solidFill>
                          <a:effectLst/>
                          <a:latin typeface="Arial" panose="020B0604020202020204" pitchFamily="34" charset="0"/>
                          <a:ea typeface="+mn-ea"/>
                          <a:cs typeface="Arial" panose="020B0604020202020204" pitchFamily="34" charset="0"/>
                        </a:rPr>
                        <a:t>IT Software Company</a:t>
                      </a:r>
                    </a:p>
                    <a:p>
                      <a:pPr>
                        <a:spcBef>
                          <a:spcPts val="300"/>
                        </a:spcBef>
                        <a:spcAft>
                          <a:spcPts val="0"/>
                        </a:spcAft>
                      </a:pPr>
                      <a:r>
                        <a:rPr lang="en-GB" sz="900" kern="1200" dirty="0">
                          <a:solidFill>
                            <a:schemeClr val="bg1"/>
                          </a:solidFill>
                          <a:effectLst/>
                          <a:latin typeface="Arial" panose="020B0604020202020204" pitchFamily="34" charset="0"/>
                          <a:ea typeface="+mn-ea"/>
                          <a:cs typeface="Arial" panose="020B0604020202020204" pitchFamily="34" charset="0"/>
                        </a:rPr>
                        <a:t>(</a:t>
                      </a:r>
                      <a:r>
                        <a:rPr lang="en-US" sz="9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Austin, Texas</a:t>
                      </a:r>
                      <a:r>
                        <a:rPr lang="en-GB" sz="900" kern="1200" dirty="0">
                          <a:solidFill>
                            <a:schemeClr val="bg1"/>
                          </a:solidFill>
                          <a:effectLst/>
                          <a:latin typeface="Arial" panose="020B0604020202020204" pitchFamily="34" charset="0"/>
                          <a:ea typeface="+mn-ea"/>
                          <a:cs typeface="Arial" panose="020B0604020202020204" pitchFamily="34" charset="0"/>
                        </a:rPr>
                        <a:t>)</a:t>
                      </a:r>
                      <a:endParaRPr lang="en-GB" sz="9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33231" marR="33231" marT="33231" marB="3323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0B8F5"/>
                    </a:solidFill>
                  </a:tcPr>
                </a:tc>
                <a:tc>
                  <a:txBody>
                    <a:bodyPr/>
                    <a:lstStyle/>
                    <a:p>
                      <a:pPr algn="l">
                        <a:spcBef>
                          <a:spcPts val="300"/>
                        </a:spcBef>
                        <a:spcAft>
                          <a:spcPts val="0"/>
                        </a:spcAft>
                      </a:pPr>
                      <a:r>
                        <a:rPr lang="en-US" sz="9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Factom</a:t>
                      </a:r>
                      <a:r>
                        <a:rPr lang="en-US" sz="9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is into the health care </a:t>
                      </a:r>
                      <a:r>
                        <a:rPr lang="en-US" sz="9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domain,and</a:t>
                      </a:r>
                      <a:r>
                        <a:rPr lang="en-US" sz="9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using blockchain to secure business data which can be accessed by authorized users. They developed </a:t>
                      </a:r>
                      <a:r>
                        <a:rPr lang="en-US" sz="9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Factom</a:t>
                      </a:r>
                      <a:r>
                        <a:rPr lang="en-US" sz="9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protocol which can be easily integrated with the legacy systems without the need of crypto.</a:t>
                      </a:r>
                      <a:endParaRPr lang="en-GB" sz="9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33231" marR="33231" marT="33231" marB="3323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0B8F5"/>
                    </a:solidFill>
                  </a:tcPr>
                </a:tc>
                <a:extLst>
                  <a:ext uri="{0D108BD9-81ED-4DB2-BD59-A6C34878D82A}">
                    <a16:rowId xmlns:a16="http://schemas.microsoft.com/office/drawing/2014/main" val="10001"/>
                  </a:ext>
                </a:extLst>
              </a:tr>
              <a:tr h="285066">
                <a:tc>
                  <a:txBody>
                    <a:bodyPr/>
                    <a:lstStyle/>
                    <a:p>
                      <a:pPr>
                        <a:spcBef>
                          <a:spcPts val="300"/>
                        </a:spcBef>
                        <a:spcAft>
                          <a:spcPts val="0"/>
                        </a:spcAft>
                      </a:pPr>
                      <a:r>
                        <a:rPr lang="en-GB" sz="9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Medicalchain</a:t>
                      </a:r>
                      <a:endParaRPr lang="en-GB" sz="9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pPr>
                        <a:spcBef>
                          <a:spcPts val="300"/>
                        </a:spcBef>
                        <a:spcAft>
                          <a:spcPts val="0"/>
                        </a:spcAft>
                      </a:pPr>
                      <a:r>
                        <a:rPr lang="en-GB" sz="9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(London, England)</a:t>
                      </a:r>
                    </a:p>
                  </a:txBody>
                  <a:tcPr marL="33231" marR="33231" marT="33231" marB="3323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7213EA"/>
                    </a:solidFill>
                  </a:tcPr>
                </a:tc>
                <a:tc>
                  <a:txBody>
                    <a:bodyPr/>
                    <a:lstStyle/>
                    <a:p>
                      <a:pPr algn="l">
                        <a:spcBef>
                          <a:spcPts val="300"/>
                        </a:spcBef>
                        <a:spcAft>
                          <a:spcPts val="0"/>
                        </a:spcAft>
                      </a:pPr>
                      <a:r>
                        <a:rPr lang="en-US" sz="90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Medicalchain</a:t>
                      </a:r>
                      <a:r>
                        <a:rPr lang="en-US" sz="9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has  blockchain-based platform maintains a record of origin and protects patient identity. Doctors, hospitals, pharmacists, and laboratories can all request patient information that has a record of origin and protects the patient's identity from outside sources.</a:t>
                      </a:r>
                    </a:p>
                    <a:p>
                      <a:pPr algn="l">
                        <a:spcBef>
                          <a:spcPts val="300"/>
                        </a:spcBef>
                        <a:spcAft>
                          <a:spcPts val="0"/>
                        </a:spcAft>
                      </a:pPr>
                      <a:endParaRPr lang="en-US" sz="9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pPr algn="l">
                        <a:spcBef>
                          <a:spcPts val="300"/>
                        </a:spcBef>
                        <a:spcAft>
                          <a:spcPts val="0"/>
                        </a:spcAft>
                      </a:pPr>
                      <a:endParaRPr lang="en-GB" sz="9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33231" marR="33231" marT="33231" marB="3323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7213EA"/>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77949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6F9BD4A-BC21-C49F-B999-DA4706C19E3B}"/>
              </a:ext>
            </a:extLst>
          </p:cNvPr>
          <p:cNvSpPr>
            <a:spLocks noGrp="1"/>
          </p:cNvSpPr>
          <p:nvPr>
            <p:ph type="title"/>
          </p:nvPr>
        </p:nvSpPr>
        <p:spPr>
          <a:xfrm>
            <a:off x="953702" y="48672"/>
            <a:ext cx="10953307" cy="734804"/>
          </a:xfrm>
        </p:spPr>
        <p:txBody>
          <a:bodyPr/>
          <a:lstStyle/>
          <a:p>
            <a:r>
              <a:rPr lang="en-US" sz="3800">
                <a:solidFill>
                  <a:schemeClr val="accent5">
                    <a:lumMod val="75000"/>
                  </a:schemeClr>
                </a:solidFill>
                <a:latin typeface="Univers for KPMG" panose="020B0603020202020204" pitchFamily="34" charset="0"/>
              </a:rPr>
              <a:t>Blockchain implementation across various industries</a:t>
            </a:r>
            <a:endParaRPr lang="en-US" sz="3800"/>
          </a:p>
        </p:txBody>
      </p:sp>
      <p:sp>
        <p:nvSpPr>
          <p:cNvPr id="6" name="Rectangle 5">
            <a:extLst>
              <a:ext uri="{FF2B5EF4-FFF2-40B4-BE49-F238E27FC236}">
                <a16:creationId xmlns:a16="http://schemas.microsoft.com/office/drawing/2014/main" id="{EC703C14-11E0-B781-1A61-B0A8C4B9589B}"/>
              </a:ext>
            </a:extLst>
          </p:cNvPr>
          <p:cNvSpPr/>
          <p:nvPr/>
        </p:nvSpPr>
        <p:spPr>
          <a:xfrm rot="16200000" flipH="1">
            <a:off x="1743323" y="514913"/>
            <a:ext cx="2022050" cy="3450377"/>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sz="900" b="1">
              <a:solidFill>
                <a:schemeClr val="bg1"/>
              </a:solidFill>
            </a:endParaRPr>
          </a:p>
        </p:txBody>
      </p:sp>
      <p:sp>
        <p:nvSpPr>
          <p:cNvPr id="7" name="Parallelogram 6">
            <a:extLst>
              <a:ext uri="{FF2B5EF4-FFF2-40B4-BE49-F238E27FC236}">
                <a16:creationId xmlns:a16="http://schemas.microsoft.com/office/drawing/2014/main" id="{35F27D38-3F17-1FED-5799-A7A113EBD47F}"/>
              </a:ext>
            </a:extLst>
          </p:cNvPr>
          <p:cNvSpPr/>
          <p:nvPr/>
        </p:nvSpPr>
        <p:spPr>
          <a:xfrm flipV="1">
            <a:off x="1187951" y="1097746"/>
            <a:ext cx="2213445" cy="257150"/>
          </a:xfrm>
          <a:prstGeom prst="parallelogram">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sz="900" b="1">
              <a:solidFill>
                <a:schemeClr val="bg1"/>
              </a:solidFill>
            </a:endParaRPr>
          </a:p>
        </p:txBody>
      </p:sp>
      <p:sp>
        <p:nvSpPr>
          <p:cNvPr id="8" name="Rectangle 7">
            <a:extLst>
              <a:ext uri="{FF2B5EF4-FFF2-40B4-BE49-F238E27FC236}">
                <a16:creationId xmlns:a16="http://schemas.microsoft.com/office/drawing/2014/main" id="{3F323FA8-C9CA-9C11-3EF3-246CBFB9FBB9}"/>
              </a:ext>
            </a:extLst>
          </p:cNvPr>
          <p:cNvSpPr/>
          <p:nvPr/>
        </p:nvSpPr>
        <p:spPr>
          <a:xfrm>
            <a:off x="1333853" y="1145531"/>
            <a:ext cx="1643079" cy="323165"/>
          </a:xfrm>
          <a:prstGeom prst="rect">
            <a:avLst/>
          </a:prstGeom>
        </p:spPr>
        <p:txBody>
          <a:bodyPr wrap="none" lIns="0" tIns="0" rIns="0" bIns="0">
            <a:spAutoFit/>
          </a:bodyPr>
          <a:lstStyle/>
          <a:p>
            <a:r>
              <a:rPr lang="en-GB" sz="1050" b="1">
                <a:solidFill>
                  <a:schemeClr val="bg1"/>
                </a:solidFill>
                <a:latin typeface="Arial" panose="020B0604020202020204" pitchFamily="34" charset="0"/>
                <a:cs typeface="Arial" panose="020B0604020202020204" pitchFamily="34" charset="0"/>
              </a:rPr>
              <a:t>Energy and Sustainability</a:t>
            </a:r>
          </a:p>
          <a:p>
            <a:endParaRPr lang="en-GB" sz="1050" b="1">
              <a:solidFill>
                <a:schemeClr val="bg1"/>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2907A2D3-035D-A8AE-0F7C-FBDACAE95815}"/>
              </a:ext>
            </a:extLst>
          </p:cNvPr>
          <p:cNvSpPr/>
          <p:nvPr/>
        </p:nvSpPr>
        <p:spPr>
          <a:xfrm>
            <a:off x="1246100" y="1422956"/>
            <a:ext cx="2647805" cy="1595950"/>
          </a:xfrm>
          <a:prstGeom prst="rect">
            <a:avLst/>
          </a:prstGeom>
        </p:spPr>
        <p:txBody>
          <a:bodyPr wrap="square" lIns="0" tIns="0" rIns="0" bIns="0">
            <a:spAutoFit/>
          </a:bodyPr>
          <a:lstStyle/>
          <a:p>
            <a:pPr marL="171450" lvl="2" indent="-171450">
              <a:lnSpc>
                <a:spcPct val="120000"/>
              </a:lnSpc>
              <a:spcBef>
                <a:spcPts val="200"/>
              </a:spcBef>
              <a:spcAft>
                <a:spcPts val="200"/>
              </a:spcAft>
              <a:buClr>
                <a:schemeClr val="tx2"/>
              </a:buClr>
              <a:buSzPct val="100000"/>
              <a:buFont typeface="Wingdings" panose="05000000000000000000" pitchFamily="2" charset="2"/>
              <a:buChar char="v"/>
              <a:tabLst>
                <a:tab pos="213529" algn="l"/>
              </a:tabLst>
              <a:defRPr/>
            </a:pPr>
            <a:r>
              <a:rPr lang="en-US" sz="1050" dirty="0">
                <a:solidFill>
                  <a:schemeClr val="tx2"/>
                </a:solidFill>
                <a:latin typeface="Arial" panose="020B0604020202020204" pitchFamily="34" charset="0"/>
                <a:cs typeface="Arial" panose="020B0604020202020204" pitchFamily="34" charset="0"/>
              </a:rPr>
              <a:t>Peer to peer energy trading</a:t>
            </a:r>
          </a:p>
          <a:p>
            <a:pPr marL="171450" lvl="2" indent="-171450">
              <a:lnSpc>
                <a:spcPct val="120000"/>
              </a:lnSpc>
              <a:spcBef>
                <a:spcPts val="200"/>
              </a:spcBef>
              <a:spcAft>
                <a:spcPts val="200"/>
              </a:spcAft>
              <a:buClr>
                <a:schemeClr val="tx2"/>
              </a:buClr>
              <a:buSzPct val="100000"/>
              <a:buFont typeface="Wingdings" panose="05000000000000000000" pitchFamily="2" charset="2"/>
              <a:buChar char="v"/>
              <a:tabLst>
                <a:tab pos="213529" algn="l"/>
              </a:tabLst>
              <a:defRPr/>
            </a:pPr>
            <a:r>
              <a:rPr lang="en-US" sz="1050" dirty="0">
                <a:solidFill>
                  <a:schemeClr val="tx2"/>
                </a:solidFill>
                <a:latin typeface="Arial" panose="020B0604020202020204" pitchFamily="34" charset="0"/>
                <a:cs typeface="Arial" panose="020B0604020202020204" pitchFamily="34" charset="0"/>
              </a:rPr>
              <a:t>Energy cryptocurrencies</a:t>
            </a:r>
          </a:p>
          <a:p>
            <a:pPr marL="171450" lvl="2" indent="-171450">
              <a:lnSpc>
                <a:spcPct val="120000"/>
              </a:lnSpc>
              <a:spcBef>
                <a:spcPts val="200"/>
              </a:spcBef>
              <a:spcAft>
                <a:spcPts val="200"/>
              </a:spcAft>
              <a:buClr>
                <a:schemeClr val="tx2"/>
              </a:buClr>
              <a:buSzPct val="100000"/>
              <a:buFont typeface="Wingdings" panose="05000000000000000000" pitchFamily="2" charset="2"/>
              <a:buChar char="v"/>
              <a:tabLst>
                <a:tab pos="213529" algn="l"/>
              </a:tabLst>
              <a:defRPr/>
            </a:pPr>
            <a:r>
              <a:rPr lang="en-US" sz="1050" dirty="0">
                <a:solidFill>
                  <a:schemeClr val="tx2"/>
                </a:solidFill>
                <a:latin typeface="Arial" panose="020B0604020202020204" pitchFamily="34" charset="0"/>
                <a:cs typeface="Arial" panose="020B0604020202020204" pitchFamily="34" charset="0"/>
              </a:rPr>
              <a:t>Reduction the number of frauds and scams</a:t>
            </a:r>
            <a:r>
              <a:rPr lang="en-US" sz="1050">
                <a:solidFill>
                  <a:schemeClr val="tx2"/>
                </a:solidFill>
                <a:latin typeface="Arial" panose="020B0604020202020204" pitchFamily="34" charset="0"/>
                <a:cs typeface="Arial" panose="020B0604020202020204" pitchFamily="34" charset="0"/>
              </a:rPr>
              <a:t> in energy distribution. </a:t>
            </a:r>
            <a:endParaRPr lang="en-US" sz="1050" dirty="0">
              <a:solidFill>
                <a:schemeClr val="tx2"/>
              </a:solidFill>
              <a:latin typeface="Arial" panose="020B0604020202020204" pitchFamily="34" charset="0"/>
              <a:cs typeface="Arial" panose="020B0604020202020204" pitchFamily="34" charset="0"/>
            </a:endParaRPr>
          </a:p>
          <a:p>
            <a:pPr marL="171450" lvl="2" indent="-171450">
              <a:lnSpc>
                <a:spcPct val="120000"/>
              </a:lnSpc>
              <a:spcBef>
                <a:spcPts val="200"/>
              </a:spcBef>
              <a:spcAft>
                <a:spcPts val="200"/>
              </a:spcAft>
              <a:buClr>
                <a:schemeClr val="tx2"/>
              </a:buClr>
              <a:buSzPct val="100000"/>
              <a:buFont typeface="Wingdings" panose="05000000000000000000" pitchFamily="2" charset="2"/>
              <a:buChar char="v"/>
              <a:tabLst>
                <a:tab pos="213529" algn="l"/>
              </a:tabLst>
              <a:defRPr/>
            </a:pPr>
            <a:r>
              <a:rPr lang="en-US" sz="1050" dirty="0">
                <a:solidFill>
                  <a:schemeClr val="tx2"/>
                </a:solidFill>
                <a:latin typeface="Arial" panose="020B0604020202020204" pitchFamily="34" charset="0"/>
                <a:cs typeface="Arial" panose="020B0604020202020204" pitchFamily="34" charset="0"/>
              </a:rPr>
              <a:t>Smart meters, Microgrids</a:t>
            </a:r>
          </a:p>
          <a:p>
            <a:pPr marL="171450" lvl="2" indent="-171450">
              <a:lnSpc>
                <a:spcPct val="120000"/>
              </a:lnSpc>
              <a:spcBef>
                <a:spcPts val="200"/>
              </a:spcBef>
              <a:spcAft>
                <a:spcPts val="200"/>
              </a:spcAft>
              <a:buClr>
                <a:schemeClr val="tx2"/>
              </a:buClr>
              <a:buSzPct val="100000"/>
              <a:buFont typeface="Wingdings" panose="05000000000000000000" pitchFamily="2" charset="2"/>
              <a:buChar char="v"/>
              <a:tabLst>
                <a:tab pos="213529" algn="l"/>
              </a:tabLst>
              <a:defRPr/>
            </a:pPr>
            <a:r>
              <a:rPr lang="en-US" sz="1050" dirty="0">
                <a:solidFill>
                  <a:schemeClr val="tx2"/>
                </a:solidFill>
                <a:latin typeface="Arial" panose="020B0604020202020204" pitchFamily="34" charset="0"/>
                <a:cs typeface="Arial" panose="020B0604020202020204" pitchFamily="34" charset="0"/>
              </a:rPr>
              <a:t>Energy Origin certification </a:t>
            </a:r>
          </a:p>
          <a:p>
            <a:pPr marL="171450" lvl="2" indent="-171450">
              <a:lnSpc>
                <a:spcPct val="120000"/>
              </a:lnSpc>
              <a:spcBef>
                <a:spcPts val="200"/>
              </a:spcBef>
              <a:spcAft>
                <a:spcPts val="200"/>
              </a:spcAft>
              <a:buClr>
                <a:schemeClr val="tx2"/>
              </a:buClr>
              <a:buSzPct val="100000"/>
              <a:buFont typeface="Wingdings" panose="05000000000000000000" pitchFamily="2" charset="2"/>
              <a:buChar char="v"/>
              <a:tabLst>
                <a:tab pos="213529" algn="l"/>
              </a:tabLst>
              <a:defRPr/>
            </a:pPr>
            <a:r>
              <a:rPr lang="en-US" sz="1050" dirty="0">
                <a:solidFill>
                  <a:schemeClr val="tx2"/>
                </a:solidFill>
                <a:latin typeface="Arial" panose="020B0604020202020204" pitchFamily="34" charset="0"/>
                <a:cs typeface="Arial" panose="020B0604020202020204" pitchFamily="34" charset="0"/>
              </a:rPr>
              <a:t>Carbon meter, Energy tokenization</a:t>
            </a:r>
            <a:endParaRPr lang="en-GB" sz="1050" dirty="0">
              <a:solidFill>
                <a:schemeClr val="tx2"/>
              </a:solidFill>
              <a:latin typeface="Arial" panose="020B0604020202020204" pitchFamily="34" charset="0"/>
              <a:cs typeface="Arial" panose="020B0604020202020204" pitchFamily="34" charset="0"/>
            </a:endParaRPr>
          </a:p>
        </p:txBody>
      </p:sp>
      <p:graphicFrame>
        <p:nvGraphicFramePr>
          <p:cNvPr id="10" name="Table 9">
            <a:extLst>
              <a:ext uri="{FF2B5EF4-FFF2-40B4-BE49-F238E27FC236}">
                <a16:creationId xmlns:a16="http://schemas.microsoft.com/office/drawing/2014/main" id="{4B750A08-2E04-277C-379D-6B5A1A1EC5F2}"/>
              </a:ext>
            </a:extLst>
          </p:cNvPr>
          <p:cNvGraphicFramePr>
            <a:graphicFrameLocks noGrp="1"/>
          </p:cNvGraphicFramePr>
          <p:nvPr>
            <p:extLst>
              <p:ext uri="{D42A27DB-BD31-4B8C-83A1-F6EECF244321}">
                <p14:modId xmlns:p14="http://schemas.microsoft.com/office/powerpoint/2010/main" val="681272020"/>
              </p:ext>
            </p:extLst>
          </p:nvPr>
        </p:nvGraphicFramePr>
        <p:xfrm>
          <a:off x="1029157" y="3334672"/>
          <a:ext cx="3466741" cy="2443585"/>
        </p:xfrm>
        <a:graphic>
          <a:graphicData uri="http://schemas.openxmlformats.org/drawingml/2006/table">
            <a:tbl>
              <a:tblPr firstRow="1" bandRow="1">
                <a:tableStyleId>{5C22544A-7EE6-4342-B048-85BDC9FD1C3A}</a:tableStyleId>
              </a:tblPr>
              <a:tblGrid>
                <a:gridCol w="1550991">
                  <a:extLst>
                    <a:ext uri="{9D8B030D-6E8A-4147-A177-3AD203B41FA5}">
                      <a16:colId xmlns:a16="http://schemas.microsoft.com/office/drawing/2014/main" val="20000"/>
                    </a:ext>
                  </a:extLst>
                </a:gridCol>
                <a:gridCol w="1915750">
                  <a:extLst>
                    <a:ext uri="{9D8B030D-6E8A-4147-A177-3AD203B41FA5}">
                      <a16:colId xmlns:a16="http://schemas.microsoft.com/office/drawing/2014/main" val="20001"/>
                    </a:ext>
                  </a:extLst>
                </a:gridCol>
              </a:tblGrid>
              <a:tr h="352321">
                <a:tc>
                  <a:txBody>
                    <a:bodyPr/>
                    <a:lstStyle/>
                    <a:p>
                      <a:pPr algn="l">
                        <a:spcBef>
                          <a:spcPts val="0"/>
                        </a:spcBef>
                        <a:spcAft>
                          <a:spcPts val="0"/>
                        </a:spcAft>
                      </a:pPr>
                      <a:r>
                        <a:rPr lang="en-GB" sz="900">
                          <a:solidFill>
                            <a:schemeClr val="bg1"/>
                          </a:solidFill>
                          <a:effectLst/>
                          <a:latin typeface="Arial" panose="020B0604020202020204" pitchFamily="34" charset="0"/>
                          <a:cs typeface="Arial" panose="020B0604020202020204" pitchFamily="34" charset="0"/>
                        </a:rPr>
                        <a:t>Company</a:t>
                      </a:r>
                      <a:endParaRPr lang="en-GB" sz="90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33231" marR="33231" marT="33231" marB="33231">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a:effectLst/>
                          <a:latin typeface="Arial" panose="020B0604020202020204" pitchFamily="34" charset="0"/>
                          <a:ea typeface="Times New Roman" panose="02020603050405020304" pitchFamily="18" charset="0"/>
                          <a:cs typeface="Arial" panose="020B0604020202020204" pitchFamily="34" charset="0"/>
                        </a:rPr>
                        <a:t>Illustrative Examples</a:t>
                      </a:r>
                    </a:p>
                    <a:p>
                      <a:pPr algn="ctr">
                        <a:spcBef>
                          <a:spcPts val="0"/>
                        </a:spcBef>
                        <a:spcAft>
                          <a:spcPts val="0"/>
                        </a:spcAft>
                      </a:pPr>
                      <a:endParaRPr lang="en-GB" sz="900">
                        <a:effectLst/>
                        <a:latin typeface="Arial" panose="020B0604020202020204" pitchFamily="34" charset="0"/>
                        <a:ea typeface="Times New Roman" panose="02020603050405020304" pitchFamily="18" charset="0"/>
                        <a:cs typeface="Arial" panose="020B0604020202020204" pitchFamily="34" charset="0"/>
                      </a:endParaRPr>
                    </a:p>
                  </a:txBody>
                  <a:tcPr marL="33231" marR="33231" marT="33231" marB="33231">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312874">
                <a:tc>
                  <a:txBody>
                    <a:bodyPr/>
                    <a:lstStyle/>
                    <a:p>
                      <a:pPr>
                        <a:spcBef>
                          <a:spcPts val="300"/>
                        </a:spcBef>
                        <a:spcAft>
                          <a:spcPts val="0"/>
                        </a:spcAft>
                      </a:pPr>
                      <a:r>
                        <a:rPr lang="en-GB" sz="900" kern="1200">
                          <a:solidFill>
                            <a:schemeClr val="bg1"/>
                          </a:solidFill>
                          <a:effectLst/>
                          <a:latin typeface="Arial" panose="020B0604020202020204" pitchFamily="34" charset="0"/>
                          <a:ea typeface="+mn-ea"/>
                          <a:cs typeface="Arial" panose="020B0604020202020204" pitchFamily="34" charset="0"/>
                        </a:rPr>
                        <a:t>Power Ledger </a:t>
                      </a:r>
                      <a:endParaRPr lang="en-GB" sz="90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33231" marR="33231" marT="33231" marB="3323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0B8F5"/>
                    </a:solidFill>
                  </a:tcPr>
                </a:tc>
                <a:tc>
                  <a:txBody>
                    <a:bodyPr/>
                    <a:lstStyle/>
                    <a:p>
                      <a:pPr algn="l">
                        <a:spcBef>
                          <a:spcPts val="300"/>
                        </a:spcBef>
                        <a:spcAft>
                          <a:spcPts val="0"/>
                        </a:spcAft>
                      </a:pPr>
                      <a:r>
                        <a:rPr lang="en-US" sz="900">
                          <a:solidFill>
                            <a:schemeClr val="bg1"/>
                          </a:solidFill>
                          <a:effectLst/>
                          <a:latin typeface="Arial" panose="020B0604020202020204" pitchFamily="34" charset="0"/>
                          <a:ea typeface="Times New Roman" panose="02020603050405020304" pitchFamily="18" charset="0"/>
                          <a:cs typeface="Arial" panose="020B0604020202020204" pitchFamily="34" charset="0"/>
                        </a:rPr>
                        <a:t>An Australian company enabling peer-to-peer (P2P) energy trading for communities.</a:t>
                      </a:r>
                      <a:endParaRPr lang="en-GB" sz="90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33231" marR="33231" marT="33231" marB="3323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0B8F5"/>
                    </a:solidFill>
                  </a:tcPr>
                </a:tc>
                <a:extLst>
                  <a:ext uri="{0D108BD9-81ED-4DB2-BD59-A6C34878D82A}">
                    <a16:rowId xmlns:a16="http://schemas.microsoft.com/office/drawing/2014/main" val="10001"/>
                  </a:ext>
                </a:extLst>
              </a:tr>
              <a:tr h="285066">
                <a:tc>
                  <a:txBody>
                    <a:bodyPr/>
                    <a:lstStyle/>
                    <a:p>
                      <a:pPr>
                        <a:spcBef>
                          <a:spcPts val="300"/>
                        </a:spcBef>
                        <a:spcAft>
                          <a:spcPts val="0"/>
                        </a:spcAft>
                      </a:pPr>
                      <a:r>
                        <a:rPr lang="en-US" sz="900">
                          <a:solidFill>
                            <a:schemeClr val="bg1"/>
                          </a:solidFill>
                          <a:effectLst/>
                          <a:latin typeface="Arial" panose="020B0604020202020204" pitchFamily="34" charset="0"/>
                          <a:ea typeface="Times New Roman" panose="02020603050405020304" pitchFamily="18" charset="0"/>
                          <a:cs typeface="Arial" panose="020B0604020202020204" pitchFamily="34" charset="0"/>
                        </a:rPr>
                        <a:t>Shell</a:t>
                      </a:r>
                      <a:endParaRPr lang="en-GB" sz="90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33231" marR="33231" marT="33231" marB="3323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7213EA"/>
                    </a:solidFill>
                  </a:tcPr>
                </a:tc>
                <a:tc>
                  <a:txBody>
                    <a:bodyPr/>
                    <a:lstStyle/>
                    <a:p>
                      <a:pPr algn="l">
                        <a:spcBef>
                          <a:spcPts val="300"/>
                        </a:spcBef>
                        <a:spcAft>
                          <a:spcPts val="0"/>
                        </a:spcAft>
                      </a:pPr>
                      <a:r>
                        <a:rPr lang="en-US" sz="9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Shell, Accenture, and Amex aimed at increasing the availability and use of sustainable aviation fuel (SAF).</a:t>
                      </a:r>
                    </a:p>
                    <a:p>
                      <a:pPr algn="l">
                        <a:spcBef>
                          <a:spcPts val="300"/>
                        </a:spcBef>
                        <a:spcAft>
                          <a:spcPts val="0"/>
                        </a:spcAft>
                      </a:pPr>
                      <a:r>
                        <a:rPr lang="en-US" sz="9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The product is Avelia – one of the first blockchain-powered book-and-claim system which will offer around one million gallons of sustainable aviation fuel (SAF) and associated environmental benefits to corporates looking to reduce emissions from their business travel.</a:t>
                      </a:r>
                      <a:endParaRPr lang="en-GB" sz="9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33231" marR="33231" marT="33231" marB="3323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7213EA"/>
                    </a:solidFill>
                  </a:tcPr>
                </a:tc>
                <a:extLst>
                  <a:ext uri="{0D108BD9-81ED-4DB2-BD59-A6C34878D82A}">
                    <a16:rowId xmlns:a16="http://schemas.microsoft.com/office/drawing/2014/main" val="10002"/>
                  </a:ext>
                </a:extLst>
              </a:tr>
            </a:tbl>
          </a:graphicData>
        </a:graphic>
      </p:graphicFrame>
      <p:sp>
        <p:nvSpPr>
          <p:cNvPr id="11" name="Rectangle 10">
            <a:extLst>
              <a:ext uri="{FF2B5EF4-FFF2-40B4-BE49-F238E27FC236}">
                <a16:creationId xmlns:a16="http://schemas.microsoft.com/office/drawing/2014/main" id="{913D7F44-2595-84BA-55D9-385207876A43}"/>
              </a:ext>
            </a:extLst>
          </p:cNvPr>
          <p:cNvSpPr/>
          <p:nvPr/>
        </p:nvSpPr>
        <p:spPr>
          <a:xfrm rot="16200000" flipH="1">
            <a:off x="7737808" y="293535"/>
            <a:ext cx="2105595" cy="380959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sz="900" b="1">
              <a:solidFill>
                <a:schemeClr val="bg1"/>
              </a:solidFill>
            </a:endParaRPr>
          </a:p>
        </p:txBody>
      </p:sp>
      <p:sp>
        <p:nvSpPr>
          <p:cNvPr id="12" name="Parallelogram 11">
            <a:extLst>
              <a:ext uri="{FF2B5EF4-FFF2-40B4-BE49-F238E27FC236}">
                <a16:creationId xmlns:a16="http://schemas.microsoft.com/office/drawing/2014/main" id="{DF4BE004-ADC5-25FB-E992-64CF9EAEE42E}"/>
              </a:ext>
            </a:extLst>
          </p:cNvPr>
          <p:cNvSpPr/>
          <p:nvPr/>
        </p:nvSpPr>
        <p:spPr>
          <a:xfrm flipV="1">
            <a:off x="7455333" y="1014201"/>
            <a:ext cx="2213445" cy="257150"/>
          </a:xfrm>
          <a:prstGeom prst="parallelogram">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sz="900" b="1">
              <a:solidFill>
                <a:schemeClr val="bg1"/>
              </a:solidFill>
            </a:endParaRPr>
          </a:p>
        </p:txBody>
      </p:sp>
      <p:sp>
        <p:nvSpPr>
          <p:cNvPr id="13" name="Rectangle 12">
            <a:extLst>
              <a:ext uri="{FF2B5EF4-FFF2-40B4-BE49-F238E27FC236}">
                <a16:creationId xmlns:a16="http://schemas.microsoft.com/office/drawing/2014/main" id="{01902561-AD78-8984-3D2A-FF75CCE64D48}"/>
              </a:ext>
            </a:extLst>
          </p:cNvPr>
          <p:cNvSpPr/>
          <p:nvPr/>
        </p:nvSpPr>
        <p:spPr>
          <a:xfrm>
            <a:off x="7601235" y="1061986"/>
            <a:ext cx="636393" cy="161583"/>
          </a:xfrm>
          <a:prstGeom prst="rect">
            <a:avLst/>
          </a:prstGeom>
        </p:spPr>
        <p:txBody>
          <a:bodyPr wrap="none" lIns="0" tIns="0" rIns="0" bIns="0">
            <a:spAutoFit/>
          </a:bodyPr>
          <a:lstStyle/>
          <a:p>
            <a:r>
              <a:rPr lang="en-GB" sz="1050" b="1">
                <a:solidFill>
                  <a:schemeClr val="bg1"/>
                </a:solidFill>
                <a:latin typeface="Arial" panose="020B0604020202020204" pitchFamily="34" charset="0"/>
                <a:cs typeface="Arial" panose="020B0604020202020204" pitchFamily="34" charset="0"/>
              </a:rPr>
              <a:t>Insurance</a:t>
            </a:r>
          </a:p>
        </p:txBody>
      </p:sp>
      <p:sp>
        <p:nvSpPr>
          <p:cNvPr id="14" name="Rectangle 13">
            <a:extLst>
              <a:ext uri="{FF2B5EF4-FFF2-40B4-BE49-F238E27FC236}">
                <a16:creationId xmlns:a16="http://schemas.microsoft.com/office/drawing/2014/main" id="{9F75D697-3DB6-A638-B5A7-7633FD13E6C4}"/>
              </a:ext>
            </a:extLst>
          </p:cNvPr>
          <p:cNvSpPr/>
          <p:nvPr/>
        </p:nvSpPr>
        <p:spPr>
          <a:xfrm>
            <a:off x="7513838" y="1338781"/>
            <a:ext cx="2406802" cy="1156855"/>
          </a:xfrm>
          <a:prstGeom prst="rect">
            <a:avLst/>
          </a:prstGeom>
        </p:spPr>
        <p:txBody>
          <a:bodyPr wrap="square" lIns="0" tIns="0" rIns="0" bIns="0">
            <a:spAutoFit/>
          </a:bodyPr>
          <a:lstStyle/>
          <a:p>
            <a:pPr marL="171450" lvl="2" indent="-171450">
              <a:lnSpc>
                <a:spcPct val="120000"/>
              </a:lnSpc>
              <a:spcBef>
                <a:spcPts val="200"/>
              </a:spcBef>
              <a:spcAft>
                <a:spcPts val="200"/>
              </a:spcAft>
              <a:buClr>
                <a:schemeClr val="tx2"/>
              </a:buClr>
              <a:buSzPct val="100000"/>
              <a:buFont typeface="Wingdings" panose="05000000000000000000" pitchFamily="2" charset="2"/>
              <a:buChar char="v"/>
              <a:tabLst>
                <a:tab pos="213529" algn="l"/>
              </a:tabLst>
              <a:defRPr/>
            </a:pPr>
            <a:r>
              <a:rPr lang="en-US" sz="1050" dirty="0">
                <a:solidFill>
                  <a:schemeClr val="tx2"/>
                </a:solidFill>
                <a:latin typeface="Arial" panose="020B0604020202020204" pitchFamily="34" charset="0"/>
                <a:cs typeface="Arial" panose="020B0604020202020204" pitchFamily="34" charset="0"/>
              </a:rPr>
              <a:t>Fraud detection and prevention</a:t>
            </a:r>
          </a:p>
          <a:p>
            <a:pPr marL="171450" lvl="2" indent="-171450">
              <a:lnSpc>
                <a:spcPct val="120000"/>
              </a:lnSpc>
              <a:spcBef>
                <a:spcPts val="200"/>
              </a:spcBef>
              <a:spcAft>
                <a:spcPts val="200"/>
              </a:spcAft>
              <a:buClr>
                <a:schemeClr val="tx2"/>
              </a:buClr>
              <a:buSzPct val="100000"/>
              <a:buFont typeface="Wingdings" panose="05000000000000000000" pitchFamily="2" charset="2"/>
              <a:buChar char="v"/>
              <a:tabLst>
                <a:tab pos="213529" algn="l"/>
              </a:tabLst>
              <a:defRPr/>
            </a:pPr>
            <a:r>
              <a:rPr lang="en-US" sz="1050" dirty="0">
                <a:solidFill>
                  <a:schemeClr val="tx2"/>
                </a:solidFill>
                <a:latin typeface="Arial" panose="020B0604020202020204" pitchFamily="34" charset="0"/>
                <a:cs typeface="Arial" panose="020B0604020202020204" pitchFamily="34" charset="0"/>
              </a:rPr>
              <a:t>Claims prevention and management</a:t>
            </a:r>
          </a:p>
          <a:p>
            <a:pPr marL="171450" lvl="2" indent="-171450">
              <a:lnSpc>
                <a:spcPct val="120000"/>
              </a:lnSpc>
              <a:spcBef>
                <a:spcPts val="200"/>
              </a:spcBef>
              <a:spcAft>
                <a:spcPts val="200"/>
              </a:spcAft>
              <a:buClr>
                <a:schemeClr val="tx2"/>
              </a:buClr>
              <a:buSzPct val="100000"/>
              <a:buFont typeface="Wingdings" panose="05000000000000000000" pitchFamily="2" charset="2"/>
              <a:buChar char="v"/>
              <a:tabLst>
                <a:tab pos="213529" algn="l"/>
              </a:tabLst>
              <a:defRPr/>
            </a:pPr>
            <a:r>
              <a:rPr lang="en-US" sz="1050" dirty="0">
                <a:solidFill>
                  <a:schemeClr val="tx2"/>
                </a:solidFill>
                <a:latin typeface="Arial" panose="020B0604020202020204" pitchFamily="34" charset="0"/>
                <a:cs typeface="Arial" panose="020B0604020202020204" pitchFamily="34" charset="0"/>
              </a:rPr>
              <a:t>Property and casualty Insurance</a:t>
            </a:r>
          </a:p>
          <a:p>
            <a:pPr marL="171450" lvl="2" indent="-171450">
              <a:lnSpc>
                <a:spcPct val="120000"/>
              </a:lnSpc>
              <a:spcBef>
                <a:spcPts val="200"/>
              </a:spcBef>
              <a:spcAft>
                <a:spcPts val="200"/>
              </a:spcAft>
              <a:buClr>
                <a:schemeClr val="tx2"/>
              </a:buClr>
              <a:buSzPct val="100000"/>
              <a:buFont typeface="Wingdings" panose="05000000000000000000" pitchFamily="2" charset="2"/>
              <a:buChar char="v"/>
              <a:tabLst>
                <a:tab pos="213529" algn="l"/>
              </a:tabLst>
              <a:defRPr/>
            </a:pPr>
            <a:r>
              <a:rPr lang="en-US" sz="1050" dirty="0">
                <a:solidFill>
                  <a:schemeClr val="tx2"/>
                </a:solidFill>
                <a:latin typeface="Arial" panose="020B0604020202020204" pitchFamily="34" charset="0"/>
                <a:cs typeface="Arial" panose="020B0604020202020204" pitchFamily="34" charset="0"/>
              </a:rPr>
              <a:t>Health Insurance</a:t>
            </a:r>
          </a:p>
          <a:p>
            <a:pPr marL="171450" lvl="2" indent="-171450">
              <a:lnSpc>
                <a:spcPct val="120000"/>
              </a:lnSpc>
              <a:spcBef>
                <a:spcPts val="200"/>
              </a:spcBef>
              <a:spcAft>
                <a:spcPts val="200"/>
              </a:spcAft>
              <a:buClr>
                <a:schemeClr val="tx2"/>
              </a:buClr>
              <a:buSzPct val="100000"/>
              <a:buFont typeface="Wingdings" panose="05000000000000000000" pitchFamily="2" charset="2"/>
              <a:buChar char="v"/>
              <a:tabLst>
                <a:tab pos="213529" algn="l"/>
              </a:tabLst>
              <a:defRPr/>
            </a:pPr>
            <a:r>
              <a:rPr lang="en-US" sz="1050" dirty="0">
                <a:solidFill>
                  <a:schemeClr val="tx2"/>
                </a:solidFill>
                <a:latin typeface="Arial" panose="020B0604020202020204" pitchFamily="34" charset="0"/>
                <a:cs typeface="Arial" panose="020B0604020202020204" pitchFamily="34" charset="0"/>
              </a:rPr>
              <a:t>Reinsurance</a:t>
            </a:r>
            <a:endParaRPr lang="en-GB" sz="1050" dirty="0">
              <a:solidFill>
                <a:srgbClr val="00338D"/>
              </a:solidFill>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6DEDD7CC-AEBB-BBA8-7D8A-0CECAB2F5843}"/>
              </a:ext>
            </a:extLst>
          </p:cNvPr>
          <p:cNvGraphicFramePr>
            <a:graphicFrameLocks noGrp="1"/>
          </p:cNvGraphicFramePr>
          <p:nvPr>
            <p:extLst>
              <p:ext uri="{D42A27DB-BD31-4B8C-83A1-F6EECF244321}">
                <p14:modId xmlns:p14="http://schemas.microsoft.com/office/powerpoint/2010/main" val="2594140016"/>
              </p:ext>
            </p:extLst>
          </p:nvPr>
        </p:nvGraphicFramePr>
        <p:xfrm>
          <a:off x="6888286" y="3481864"/>
          <a:ext cx="3827656" cy="2268325"/>
        </p:xfrm>
        <a:graphic>
          <a:graphicData uri="http://schemas.openxmlformats.org/drawingml/2006/table">
            <a:tbl>
              <a:tblPr firstRow="1" bandRow="1">
                <a:tableStyleId>{5C22544A-7EE6-4342-B048-85BDC9FD1C3A}</a:tableStyleId>
              </a:tblPr>
              <a:tblGrid>
                <a:gridCol w="1665831">
                  <a:extLst>
                    <a:ext uri="{9D8B030D-6E8A-4147-A177-3AD203B41FA5}">
                      <a16:colId xmlns:a16="http://schemas.microsoft.com/office/drawing/2014/main" val="20000"/>
                    </a:ext>
                  </a:extLst>
                </a:gridCol>
                <a:gridCol w="2161825">
                  <a:extLst>
                    <a:ext uri="{9D8B030D-6E8A-4147-A177-3AD203B41FA5}">
                      <a16:colId xmlns:a16="http://schemas.microsoft.com/office/drawing/2014/main" val="20001"/>
                    </a:ext>
                  </a:extLst>
                </a:gridCol>
              </a:tblGrid>
              <a:tr h="352321">
                <a:tc>
                  <a:txBody>
                    <a:bodyPr/>
                    <a:lstStyle/>
                    <a:p>
                      <a:pPr algn="l">
                        <a:spcBef>
                          <a:spcPts val="0"/>
                        </a:spcBef>
                        <a:spcAft>
                          <a:spcPts val="0"/>
                        </a:spcAft>
                      </a:pPr>
                      <a:r>
                        <a:rPr lang="en-GB" sz="900">
                          <a:solidFill>
                            <a:schemeClr val="bg1"/>
                          </a:solidFill>
                          <a:effectLst/>
                          <a:latin typeface="Arial" panose="020B0604020202020204" pitchFamily="34" charset="0"/>
                          <a:cs typeface="Arial" panose="020B0604020202020204" pitchFamily="34" charset="0"/>
                        </a:rPr>
                        <a:t>Company</a:t>
                      </a:r>
                      <a:endParaRPr lang="en-GB" sz="90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33231" marR="33231" marT="33231" marB="33231">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dirty="0">
                          <a:effectLst/>
                          <a:latin typeface="Arial" panose="020B0604020202020204" pitchFamily="34" charset="0"/>
                          <a:ea typeface="Times New Roman" panose="02020603050405020304" pitchFamily="18" charset="0"/>
                          <a:cs typeface="Arial" panose="020B0604020202020204" pitchFamily="34" charset="0"/>
                        </a:rPr>
                        <a:t>Illustrative Examples</a:t>
                      </a:r>
                    </a:p>
                    <a:p>
                      <a:pPr algn="ctr">
                        <a:spcBef>
                          <a:spcPts val="0"/>
                        </a:spcBef>
                        <a:spcAft>
                          <a:spcPts val="0"/>
                        </a:spcAft>
                      </a:pPr>
                      <a:endParaRPr lang="en-GB" sz="900" dirty="0">
                        <a:effectLst/>
                        <a:latin typeface="Arial" panose="020B0604020202020204" pitchFamily="34" charset="0"/>
                        <a:ea typeface="Times New Roman" panose="02020603050405020304" pitchFamily="18" charset="0"/>
                        <a:cs typeface="Arial" panose="020B0604020202020204" pitchFamily="34" charset="0"/>
                      </a:endParaRPr>
                    </a:p>
                  </a:txBody>
                  <a:tcPr marL="33231" marR="33231" marT="33231" marB="33231">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312874">
                <a:tc>
                  <a:txBody>
                    <a:bodyPr/>
                    <a:lstStyle/>
                    <a:p>
                      <a:pPr>
                        <a:spcBef>
                          <a:spcPts val="300"/>
                        </a:spcBef>
                        <a:spcAft>
                          <a:spcPts val="0"/>
                        </a:spcAft>
                      </a:pPr>
                      <a:r>
                        <a:rPr lang="en-GB" sz="900" kern="1200">
                          <a:solidFill>
                            <a:schemeClr val="bg1"/>
                          </a:solidFill>
                          <a:effectLst/>
                          <a:latin typeface="Arial" panose="020B0604020202020204" pitchFamily="34" charset="0"/>
                          <a:ea typeface="+mn-ea"/>
                          <a:cs typeface="Arial" panose="020B0604020202020204" pitchFamily="34" charset="0"/>
                        </a:rPr>
                        <a:t>Insureum</a:t>
                      </a:r>
                    </a:p>
                    <a:p>
                      <a:pPr>
                        <a:spcBef>
                          <a:spcPts val="300"/>
                        </a:spcBef>
                        <a:spcAft>
                          <a:spcPts val="0"/>
                        </a:spcAft>
                      </a:pPr>
                      <a:r>
                        <a:rPr lang="en-GB" sz="900" kern="1200">
                          <a:solidFill>
                            <a:schemeClr val="bg1"/>
                          </a:solidFill>
                          <a:effectLst/>
                          <a:latin typeface="Arial" panose="020B0604020202020204" pitchFamily="34" charset="0"/>
                          <a:ea typeface="+mn-ea"/>
                          <a:cs typeface="Arial" panose="020B0604020202020204" pitchFamily="34" charset="0"/>
                        </a:rPr>
                        <a:t>South Korea, Seoul</a:t>
                      </a:r>
                      <a:endParaRPr lang="en-GB" sz="90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33231" marR="33231" marT="33231" marB="3323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0B8F5"/>
                    </a:solidFill>
                  </a:tcPr>
                </a:tc>
                <a:tc>
                  <a:txBody>
                    <a:bodyPr/>
                    <a:lstStyle/>
                    <a:p>
                      <a:pPr algn="l">
                        <a:spcBef>
                          <a:spcPts val="300"/>
                        </a:spcBef>
                        <a:spcAft>
                          <a:spcPts val="0"/>
                        </a:spcAft>
                      </a:pPr>
                      <a:r>
                        <a:rPr lang="en-US" sz="9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Instreams developed </a:t>
                      </a:r>
                      <a:r>
                        <a:rPr lang="en-US" sz="900" b="1"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Insureum</a:t>
                      </a:r>
                      <a:r>
                        <a:rPr lang="en-US" sz="9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Protocol </a:t>
                      </a:r>
                      <a:r>
                        <a:rPr lang="en-US" sz="9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that uses blockchain to create a decentralized ecosystem that connects insurers, their policyholder, and third parties. This protocol bridges the gap among the various stake holders</a:t>
                      </a:r>
                      <a:endParaRPr lang="en-GB" sz="9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33231" marR="33231" marT="33231" marB="3323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00B8F5"/>
                    </a:solidFill>
                  </a:tcPr>
                </a:tc>
                <a:extLst>
                  <a:ext uri="{0D108BD9-81ED-4DB2-BD59-A6C34878D82A}">
                    <a16:rowId xmlns:a16="http://schemas.microsoft.com/office/drawing/2014/main" val="10001"/>
                  </a:ext>
                </a:extLst>
              </a:tr>
              <a:tr h="285066">
                <a:tc>
                  <a:txBody>
                    <a:bodyPr/>
                    <a:lstStyle/>
                    <a:p>
                      <a:pPr>
                        <a:spcBef>
                          <a:spcPts val="300"/>
                        </a:spcBef>
                        <a:spcAft>
                          <a:spcPts val="0"/>
                        </a:spcAft>
                      </a:pPr>
                      <a:r>
                        <a:rPr lang="en-GB" sz="900">
                          <a:solidFill>
                            <a:schemeClr val="bg1"/>
                          </a:solidFill>
                          <a:effectLst/>
                          <a:latin typeface="Arial" panose="020B0604020202020204" pitchFamily="34" charset="0"/>
                          <a:ea typeface="Times New Roman" panose="02020603050405020304" pitchFamily="18" charset="0"/>
                          <a:cs typeface="Arial" panose="020B0604020202020204" pitchFamily="34" charset="0"/>
                        </a:rPr>
                        <a:t>B3i</a:t>
                      </a:r>
                    </a:p>
                    <a:p>
                      <a:pPr>
                        <a:spcBef>
                          <a:spcPts val="300"/>
                        </a:spcBef>
                        <a:spcAft>
                          <a:spcPts val="0"/>
                        </a:spcAft>
                      </a:pPr>
                      <a:r>
                        <a:rPr lang="en-GB" sz="900">
                          <a:solidFill>
                            <a:schemeClr val="bg1"/>
                          </a:solidFill>
                          <a:effectLst/>
                          <a:latin typeface="Arial" panose="020B0604020202020204" pitchFamily="34" charset="0"/>
                          <a:ea typeface="Times New Roman" panose="02020603050405020304" pitchFamily="18" charset="0"/>
                          <a:cs typeface="Arial" panose="020B0604020202020204" pitchFamily="34" charset="0"/>
                        </a:rPr>
                        <a:t>Switzerland</a:t>
                      </a:r>
                    </a:p>
                  </a:txBody>
                  <a:tcPr marL="33231" marR="33231" marT="33231" marB="3323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7213EA"/>
                    </a:solidFill>
                  </a:tcPr>
                </a:tc>
                <a:tc>
                  <a:txBody>
                    <a:bodyPr/>
                    <a:lstStyle/>
                    <a:p>
                      <a:pPr algn="l">
                        <a:spcBef>
                          <a:spcPts val="300"/>
                        </a:spcBef>
                        <a:spcAft>
                          <a:spcPts val="0"/>
                        </a:spcAft>
                      </a:pPr>
                      <a:r>
                        <a:rPr lang="en-US" sz="9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B3i is into the insurance industry, develop standards, protocols, and network infrastructures to remove friction in risk transfer. B3i formed a consortium on R3 Corda which focus on data privacy, scalability, developer  productivity and interoperability.</a:t>
                      </a:r>
                      <a:endParaRPr lang="en-GB" sz="9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33231" marR="33231" marT="33231" marB="33231"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rgbClr val="7213EA"/>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10874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E932AB1-C197-4D8A-A991-B96A465E3548}"/>
              </a:ext>
            </a:extLst>
          </p:cNvPr>
          <p:cNvCxnSpPr/>
          <p:nvPr/>
        </p:nvCxnSpPr>
        <p:spPr>
          <a:xfrm flipV="1">
            <a:off x="-34781" y="1192299"/>
            <a:ext cx="12192000" cy="17307"/>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itle 2">
            <a:extLst>
              <a:ext uri="{FF2B5EF4-FFF2-40B4-BE49-F238E27FC236}">
                <a16:creationId xmlns:a16="http://schemas.microsoft.com/office/drawing/2014/main" id="{E40E4360-B3BF-395E-1E20-5DBCB88C4F67}"/>
              </a:ext>
            </a:extLst>
          </p:cNvPr>
          <p:cNvSpPr>
            <a:spLocks noGrp="1"/>
          </p:cNvSpPr>
          <p:nvPr>
            <p:ph type="title"/>
          </p:nvPr>
        </p:nvSpPr>
        <p:spPr>
          <a:xfrm>
            <a:off x="467823" y="431800"/>
            <a:ext cx="11518849" cy="533400"/>
          </a:xfrm>
        </p:spPr>
        <p:txBody>
          <a:bodyPr>
            <a:normAutofit fontScale="90000"/>
          </a:bodyPr>
          <a:lstStyle/>
          <a:p>
            <a:r>
              <a:rPr lang="en-US" sz="4000" b="1">
                <a:solidFill>
                  <a:srgbClr val="00338D"/>
                </a:solidFill>
              </a:rPr>
              <a:t>Blockchain ecosystem (bird’s eye view)</a:t>
            </a:r>
            <a:br>
              <a:rPr lang="en-US" sz="5400" b="1">
                <a:solidFill>
                  <a:srgbClr val="0070C0"/>
                </a:solidFill>
                <a:latin typeface="Univers for KPMG" panose="020B0603020202020204" pitchFamily="34" charset="0"/>
                <a:ea typeface="Helvetica Neue Light" charset="0"/>
                <a:cs typeface="Helvetica Neue Light" charset="0"/>
              </a:rPr>
            </a:br>
            <a:endParaRPr lang="en-US"/>
          </a:p>
        </p:txBody>
      </p:sp>
      <p:grpSp>
        <p:nvGrpSpPr>
          <p:cNvPr id="6" name="Group 5">
            <a:extLst>
              <a:ext uri="{FF2B5EF4-FFF2-40B4-BE49-F238E27FC236}">
                <a16:creationId xmlns:a16="http://schemas.microsoft.com/office/drawing/2014/main" id="{D6B02CC6-80F8-C2DD-4D30-D4F40A18C456}"/>
              </a:ext>
            </a:extLst>
          </p:cNvPr>
          <p:cNvGrpSpPr/>
          <p:nvPr/>
        </p:nvGrpSpPr>
        <p:grpSpPr>
          <a:xfrm>
            <a:off x="737724" y="1309705"/>
            <a:ext cx="10716552" cy="5015998"/>
            <a:chOff x="868972" y="1436705"/>
            <a:chExt cx="10716552" cy="5015998"/>
          </a:xfrm>
        </p:grpSpPr>
        <p:pic>
          <p:nvPicPr>
            <p:cNvPr id="7" name="Picture 6">
              <a:extLst>
                <a:ext uri="{FF2B5EF4-FFF2-40B4-BE49-F238E27FC236}">
                  <a16:creationId xmlns:a16="http://schemas.microsoft.com/office/drawing/2014/main" id="{53AA9D93-9ED6-88CC-70C8-DFADA0F4651D}"/>
                </a:ext>
              </a:extLst>
            </p:cNvPr>
            <p:cNvPicPr>
              <a:picLocks noChangeAspect="1"/>
            </p:cNvPicPr>
            <p:nvPr/>
          </p:nvPicPr>
          <p:blipFill>
            <a:blip r:embed="rId2"/>
            <a:stretch>
              <a:fillRect/>
            </a:stretch>
          </p:blipFill>
          <p:spPr>
            <a:xfrm>
              <a:off x="868972" y="1436705"/>
              <a:ext cx="10716552" cy="4916487"/>
            </a:xfrm>
            <a:prstGeom prst="rect">
              <a:avLst/>
            </a:prstGeom>
          </p:spPr>
        </p:pic>
        <p:sp>
          <p:nvSpPr>
            <p:cNvPr id="8" name="Rectangle 7">
              <a:extLst>
                <a:ext uri="{FF2B5EF4-FFF2-40B4-BE49-F238E27FC236}">
                  <a16:creationId xmlns:a16="http://schemas.microsoft.com/office/drawing/2014/main" id="{E6481F3C-90F4-5CAC-9655-72AD2E84D811}"/>
                </a:ext>
              </a:extLst>
            </p:cNvPr>
            <p:cNvSpPr/>
            <p:nvPr/>
          </p:nvSpPr>
          <p:spPr>
            <a:xfrm flipV="1">
              <a:off x="868972" y="4663979"/>
              <a:ext cx="8699098" cy="995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9" name="Rectangle 8">
              <a:extLst>
                <a:ext uri="{FF2B5EF4-FFF2-40B4-BE49-F238E27FC236}">
                  <a16:creationId xmlns:a16="http://schemas.microsoft.com/office/drawing/2014/main" id="{41A8F6AA-25AE-3155-FB57-67E2CA3D7DE5}"/>
                </a:ext>
              </a:extLst>
            </p:cNvPr>
            <p:cNvSpPr/>
            <p:nvPr/>
          </p:nvSpPr>
          <p:spPr>
            <a:xfrm flipV="1">
              <a:off x="868972" y="4763492"/>
              <a:ext cx="98437" cy="16892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err="1">
                <a:solidFill>
                  <a:schemeClr val="bg1"/>
                </a:solidFill>
              </a:endParaRPr>
            </a:p>
          </p:txBody>
        </p:sp>
        <p:sp>
          <p:nvSpPr>
            <p:cNvPr id="10" name="Rectangle 9">
              <a:extLst>
                <a:ext uri="{FF2B5EF4-FFF2-40B4-BE49-F238E27FC236}">
                  <a16:creationId xmlns:a16="http://schemas.microsoft.com/office/drawing/2014/main" id="{412C026F-EDD7-5A5F-0B9A-D4CBAD5947FE}"/>
                </a:ext>
              </a:extLst>
            </p:cNvPr>
            <p:cNvSpPr/>
            <p:nvPr/>
          </p:nvSpPr>
          <p:spPr>
            <a:xfrm flipV="1">
              <a:off x="9379850" y="4663980"/>
              <a:ext cx="98437" cy="16892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err="1">
                <a:solidFill>
                  <a:schemeClr val="bg1"/>
                </a:solidFill>
              </a:endParaRPr>
            </a:p>
          </p:txBody>
        </p:sp>
        <p:pic>
          <p:nvPicPr>
            <p:cNvPr id="11" name="Picture 2" descr="Polygon (MATIC) Logo">
              <a:extLst>
                <a:ext uri="{FF2B5EF4-FFF2-40B4-BE49-F238E27FC236}">
                  <a16:creationId xmlns:a16="http://schemas.microsoft.com/office/drawing/2014/main" id="{1BEB28ED-B716-6B34-DD48-D081082DF7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273" t="35148" r="4081" b="37228"/>
            <a:stretch/>
          </p:blipFill>
          <p:spPr bwMode="auto">
            <a:xfrm>
              <a:off x="2561591" y="5357707"/>
              <a:ext cx="480060" cy="12717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746470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6">
            <a:extLst>
              <a:ext uri="{FF2B5EF4-FFF2-40B4-BE49-F238E27FC236}">
                <a16:creationId xmlns:a16="http://schemas.microsoft.com/office/drawing/2014/main" id="{572D588F-2860-B669-D068-4F6CF7205062}"/>
              </a:ext>
            </a:extLst>
          </p:cNvPr>
          <p:cNvSpPr/>
          <p:nvPr/>
        </p:nvSpPr>
        <p:spPr>
          <a:xfrm flipH="1">
            <a:off x="-22217" y="1215573"/>
            <a:ext cx="6677026" cy="2539010"/>
          </a:xfrm>
          <a:custGeom>
            <a:avLst/>
            <a:gdLst>
              <a:gd name="connsiteX0" fmla="*/ 0 w 5748337"/>
              <a:gd name="connsiteY0" fmla="*/ 0 h 2910855"/>
              <a:gd name="connsiteX1" fmla="*/ 5748337 w 5748337"/>
              <a:gd name="connsiteY1" fmla="*/ 0 h 2910855"/>
              <a:gd name="connsiteX2" fmla="*/ 5748337 w 5748337"/>
              <a:gd name="connsiteY2" fmla="*/ 2910855 h 2910855"/>
              <a:gd name="connsiteX3" fmla="*/ 0 w 5748337"/>
              <a:gd name="connsiteY3" fmla="*/ 2910855 h 2910855"/>
              <a:gd name="connsiteX4" fmla="*/ 0 w 5748337"/>
              <a:gd name="connsiteY4" fmla="*/ 0 h 2910855"/>
              <a:gd name="connsiteX0" fmla="*/ 0 w 5748337"/>
              <a:gd name="connsiteY0" fmla="*/ 0 h 2910855"/>
              <a:gd name="connsiteX1" fmla="*/ 5748337 w 5748337"/>
              <a:gd name="connsiteY1" fmla="*/ 0 h 2910855"/>
              <a:gd name="connsiteX2" fmla="*/ 5748337 w 5748337"/>
              <a:gd name="connsiteY2" fmla="*/ 2910855 h 2910855"/>
              <a:gd name="connsiteX3" fmla="*/ 357187 w 5748337"/>
              <a:gd name="connsiteY3" fmla="*/ 2053605 h 2910855"/>
              <a:gd name="connsiteX4" fmla="*/ 0 w 5748337"/>
              <a:gd name="connsiteY4" fmla="*/ 0 h 2910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8337" h="2910855">
                <a:moveTo>
                  <a:pt x="0" y="0"/>
                </a:moveTo>
                <a:lnTo>
                  <a:pt x="5748337" y="0"/>
                </a:lnTo>
                <a:lnTo>
                  <a:pt x="5748337" y="2910855"/>
                </a:lnTo>
                <a:lnTo>
                  <a:pt x="357187" y="2053605"/>
                </a:lnTo>
                <a:lnTo>
                  <a:pt x="0" y="0"/>
                </a:lnTo>
                <a:close/>
              </a:path>
            </a:pathLst>
          </a:custGeom>
          <a:solidFill>
            <a:srgbClr val="00206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Univers for KPMG" panose="020B0603020202020204" pitchFamily="34" charset="0"/>
            </a:endParaRPr>
          </a:p>
        </p:txBody>
      </p:sp>
      <p:sp>
        <p:nvSpPr>
          <p:cNvPr id="5" name="Title 1">
            <a:extLst>
              <a:ext uri="{FF2B5EF4-FFF2-40B4-BE49-F238E27FC236}">
                <a16:creationId xmlns:a16="http://schemas.microsoft.com/office/drawing/2014/main" id="{DB92A878-DAD3-3679-B8C7-BFAEC9C44129}"/>
              </a:ext>
            </a:extLst>
          </p:cNvPr>
          <p:cNvSpPr>
            <a:spLocks noGrp="1"/>
          </p:cNvSpPr>
          <p:nvPr>
            <p:ph type="title"/>
          </p:nvPr>
        </p:nvSpPr>
        <p:spPr>
          <a:xfrm>
            <a:off x="838200" y="11050"/>
            <a:ext cx="10515600" cy="734804"/>
          </a:xfrm>
        </p:spPr>
        <p:txBody>
          <a:bodyPr/>
          <a:lstStyle/>
          <a:p>
            <a:r>
              <a:rPr lang="en-US" dirty="0"/>
              <a:t>Solution Statement(To Be)</a:t>
            </a:r>
            <a:endParaRPr lang="en-GB" dirty="0"/>
          </a:p>
        </p:txBody>
      </p:sp>
      <p:sp>
        <p:nvSpPr>
          <p:cNvPr id="6" name="Rectangle: Rounded Corners 5">
            <a:extLst>
              <a:ext uri="{FF2B5EF4-FFF2-40B4-BE49-F238E27FC236}">
                <a16:creationId xmlns:a16="http://schemas.microsoft.com/office/drawing/2014/main" id="{C2F53401-5FB6-F835-B1BC-079C8DEDF3E2}"/>
              </a:ext>
            </a:extLst>
          </p:cNvPr>
          <p:cNvSpPr/>
          <p:nvPr/>
        </p:nvSpPr>
        <p:spPr>
          <a:xfrm>
            <a:off x="1170203" y="1036218"/>
            <a:ext cx="3409430" cy="39019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2060"/>
                </a:solidFill>
                <a:latin typeface="Univers for KPMG" panose="020B0603020202020204" pitchFamily="34" charset="0"/>
              </a:rPr>
              <a:t>Proposed Solution</a:t>
            </a:r>
          </a:p>
        </p:txBody>
      </p:sp>
      <p:sp>
        <p:nvSpPr>
          <p:cNvPr id="7" name="TextBox 6">
            <a:extLst>
              <a:ext uri="{FF2B5EF4-FFF2-40B4-BE49-F238E27FC236}">
                <a16:creationId xmlns:a16="http://schemas.microsoft.com/office/drawing/2014/main" id="{FE296FFF-1D86-30CD-1302-1BC808445263}"/>
              </a:ext>
            </a:extLst>
          </p:cNvPr>
          <p:cNvSpPr txBox="1"/>
          <p:nvPr/>
        </p:nvSpPr>
        <p:spPr>
          <a:xfrm>
            <a:off x="-81386" y="1635526"/>
            <a:ext cx="6295097" cy="761747"/>
          </a:xfrm>
          <a:prstGeom prst="rect">
            <a:avLst/>
          </a:prstGeom>
          <a:noFill/>
          <a:ln>
            <a:noFill/>
            <a:prstDash val="dash"/>
          </a:ln>
        </p:spPr>
        <p:txBody>
          <a:bodyPr wrap="square" lIns="182880" tIns="91440" rIns="182880" bIns="91440" rtlCol="0" anchor="ctr">
            <a:spAutoFit/>
          </a:bodyPr>
          <a:lstStyle/>
          <a:p>
            <a:pPr marL="171450" lvl="0" indent="-171450" algn="just">
              <a:buFont typeface="Wingdings" panose="05000000000000000000" pitchFamily="2" charset="2"/>
              <a:buChar char="v"/>
              <a:defRPr/>
            </a:pPr>
            <a:r>
              <a:rPr lang="en-US" sz="1250" b="1" dirty="0">
                <a:solidFill>
                  <a:schemeClr val="bg2"/>
                </a:solidFill>
                <a:latin typeface="Univers for KPMG" panose="020B0603020202020204" pitchFamily="34" charset="0"/>
              </a:rPr>
              <a:t>Building an app that issues and verifies blockchain-based records for academic credentials, professional certifications, workforce development, and civic records. The open standard ensures the longevity and interoperability of digital records</a:t>
            </a:r>
            <a:endParaRPr lang="en-US" sz="1400" b="1" dirty="0">
              <a:solidFill>
                <a:schemeClr val="bg2"/>
              </a:solidFill>
              <a:latin typeface="Univers for KPMG" panose="020B0603020202020204" pitchFamily="34" charset="0"/>
            </a:endParaRPr>
          </a:p>
        </p:txBody>
      </p:sp>
      <p:sp>
        <p:nvSpPr>
          <p:cNvPr id="8" name="Rectangle 7">
            <a:extLst>
              <a:ext uri="{FF2B5EF4-FFF2-40B4-BE49-F238E27FC236}">
                <a16:creationId xmlns:a16="http://schemas.microsoft.com/office/drawing/2014/main" id="{5E076E16-0D1C-CA8D-10A3-FC9117EDC39D}"/>
              </a:ext>
            </a:extLst>
          </p:cNvPr>
          <p:cNvSpPr/>
          <p:nvPr/>
        </p:nvSpPr>
        <p:spPr>
          <a:xfrm>
            <a:off x="7060485" y="1747504"/>
            <a:ext cx="3984728" cy="504972"/>
          </a:xfrm>
          <a:prstGeom prst="rect">
            <a:avLst/>
          </a:prstGeom>
          <a:noFill/>
          <a:ln w="12700" cap="flat" cmpd="sng" algn="ctr">
            <a:noFill/>
            <a:prstDash val="solid"/>
            <a:miter lim="800000"/>
          </a:ln>
          <a:effectLst/>
        </p:spPr>
        <p:txBody>
          <a:bodyPr lIns="54610" tIns="54610" rIns="54610" bIns="54610" rtlCol="0" anchor="ctr"/>
          <a:lstStyle/>
          <a:p>
            <a:pPr lvl="0" indent="-219456">
              <a:spcAft>
                <a:spcPts val="300"/>
              </a:spcAft>
              <a:defRPr/>
            </a:pPr>
            <a:r>
              <a:rPr lang="en-US" sz="1200" b="1" kern="0" dirty="0">
                <a:solidFill>
                  <a:srgbClr val="6D2077"/>
                </a:solidFill>
                <a:latin typeface="Univers for KPMG" panose="020B0603020202020204" pitchFamily="34" charset="0"/>
                <a:cs typeface="Arial" panose="020B0604020202020204" pitchFamily="34" charset="0"/>
              </a:rPr>
              <a:t>It becomes a  time-saving process by removing the method of verifying the data through third party agencies. </a:t>
            </a:r>
            <a:endParaRPr lang="en-US" sz="1200" kern="0" dirty="0">
              <a:solidFill>
                <a:srgbClr val="6D2077"/>
              </a:solidFill>
              <a:latin typeface="Univers for KPMG" panose="020B0603020202020204" pitchFamily="34" charset="0"/>
              <a:cs typeface="Arial" panose="020B0604020202020204" pitchFamily="34" charset="0"/>
            </a:endParaRPr>
          </a:p>
        </p:txBody>
      </p:sp>
      <p:grpSp>
        <p:nvGrpSpPr>
          <p:cNvPr id="12" name="Group 11">
            <a:extLst>
              <a:ext uri="{FF2B5EF4-FFF2-40B4-BE49-F238E27FC236}">
                <a16:creationId xmlns:a16="http://schemas.microsoft.com/office/drawing/2014/main" id="{16A50CB0-399A-E0A2-19E4-EBF9A58733C7}"/>
              </a:ext>
            </a:extLst>
          </p:cNvPr>
          <p:cNvGrpSpPr/>
          <p:nvPr/>
        </p:nvGrpSpPr>
        <p:grpSpPr>
          <a:xfrm>
            <a:off x="10503586" y="1708882"/>
            <a:ext cx="1688413" cy="3440236"/>
            <a:chOff x="10503586" y="1708882"/>
            <a:chExt cx="1688413" cy="3440236"/>
          </a:xfrm>
        </p:grpSpPr>
        <p:grpSp>
          <p:nvGrpSpPr>
            <p:cNvPr id="13" name="Group 12">
              <a:extLst>
                <a:ext uri="{FF2B5EF4-FFF2-40B4-BE49-F238E27FC236}">
                  <a16:creationId xmlns:a16="http://schemas.microsoft.com/office/drawing/2014/main" id="{C9FC96C3-04F4-0DB2-123A-65FDD3D785DC}"/>
                </a:ext>
              </a:extLst>
            </p:cNvPr>
            <p:cNvGrpSpPr/>
            <p:nvPr/>
          </p:nvGrpSpPr>
          <p:grpSpPr>
            <a:xfrm flipH="1">
              <a:off x="10503586" y="1708882"/>
              <a:ext cx="1688413" cy="3440236"/>
              <a:chOff x="9652001" y="1277177"/>
              <a:chExt cx="1688413" cy="3440236"/>
            </a:xfrm>
          </p:grpSpPr>
          <p:sp>
            <p:nvSpPr>
              <p:cNvPr id="25" name="Freeform 7">
                <a:extLst>
                  <a:ext uri="{FF2B5EF4-FFF2-40B4-BE49-F238E27FC236}">
                    <a16:creationId xmlns:a16="http://schemas.microsoft.com/office/drawing/2014/main" id="{779747E6-3A83-937E-D445-06A132EDA032}"/>
                  </a:ext>
                </a:extLst>
              </p:cNvPr>
              <p:cNvSpPr>
                <a:spLocks/>
              </p:cNvSpPr>
              <p:nvPr/>
            </p:nvSpPr>
            <p:spPr bwMode="auto">
              <a:xfrm>
                <a:off x="9652001" y="1432350"/>
                <a:ext cx="1178343" cy="3105853"/>
              </a:xfrm>
              <a:custGeom>
                <a:avLst/>
                <a:gdLst/>
                <a:ahLst/>
                <a:cxnLst>
                  <a:cxn ang="0">
                    <a:pos x="0" y="0"/>
                  </a:cxn>
                  <a:cxn ang="0">
                    <a:pos x="0" y="1089"/>
                  </a:cxn>
                  <a:cxn ang="0">
                    <a:pos x="544" y="544"/>
                  </a:cxn>
                  <a:cxn ang="0">
                    <a:pos x="0" y="0"/>
                  </a:cxn>
                </a:cxnLst>
                <a:rect l="0" t="0" r="r" b="b"/>
                <a:pathLst>
                  <a:path w="544" h="1089">
                    <a:moveTo>
                      <a:pt x="0" y="0"/>
                    </a:moveTo>
                    <a:cubicBezTo>
                      <a:pt x="0" y="1089"/>
                      <a:pt x="0" y="1089"/>
                      <a:pt x="0" y="1089"/>
                    </a:cubicBezTo>
                    <a:cubicBezTo>
                      <a:pt x="301" y="1089"/>
                      <a:pt x="544" y="845"/>
                      <a:pt x="544" y="544"/>
                    </a:cubicBezTo>
                    <a:cubicBezTo>
                      <a:pt x="544" y="244"/>
                      <a:pt x="301" y="0"/>
                      <a:pt x="0" y="0"/>
                    </a:cubicBezTo>
                    <a:close/>
                  </a:path>
                </a:pathLst>
              </a:custGeom>
              <a:gradFill flip="none" rotWithShape="1">
                <a:gsLst>
                  <a:gs pos="0">
                    <a:srgbClr val="6D2077">
                      <a:shade val="30000"/>
                      <a:satMod val="115000"/>
                    </a:srgbClr>
                  </a:gs>
                  <a:gs pos="50000">
                    <a:srgbClr val="6D2077">
                      <a:shade val="67500"/>
                      <a:satMod val="115000"/>
                    </a:srgbClr>
                  </a:gs>
                  <a:gs pos="100000">
                    <a:srgbClr val="6D2077">
                      <a:shade val="100000"/>
                      <a:satMod val="115000"/>
                    </a:srgbClr>
                  </a:gs>
                </a:gsLst>
                <a:lin ang="5400000" scaled="1"/>
                <a:tileRect/>
              </a:gradFill>
              <a:ln w="9525">
                <a:noFill/>
                <a:round/>
                <a:headEnd/>
                <a:tailEnd/>
              </a:ln>
            </p:spPr>
            <p:txBody>
              <a:bodyPr vert="horz" wrap="square" lIns="84406" tIns="42203" rIns="84406" bIns="42203"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300"/>
                  </a:spcAft>
                  <a:buClrTx/>
                  <a:buSzTx/>
                  <a:buFontTx/>
                  <a:buNone/>
                  <a:tabLst/>
                  <a:defRPr/>
                </a:pPr>
                <a:r>
                  <a:rPr kumimoji="0" lang="en-GB" sz="1600" b="1" i="0" u="none" strike="noStrike" kern="0" cap="none" spc="0" normalizeH="0" baseline="0" noProof="0" dirty="0">
                    <a:ln>
                      <a:noFill/>
                    </a:ln>
                    <a:solidFill>
                      <a:prstClr val="white"/>
                    </a:solidFill>
                    <a:effectLst/>
                    <a:uLnTx/>
                    <a:uFillTx/>
                    <a:latin typeface="Univers for KPMG" panose="020B0603020202020204" pitchFamily="34" charset="0"/>
                    <a:cs typeface="Arial" panose="020B0604020202020204" pitchFamily="34" charset="0"/>
                  </a:rPr>
                  <a:t>Benefits of Solution </a:t>
                </a:r>
              </a:p>
            </p:txBody>
          </p:sp>
          <p:sp>
            <p:nvSpPr>
              <p:cNvPr id="26" name="Freeform 6">
                <a:extLst>
                  <a:ext uri="{FF2B5EF4-FFF2-40B4-BE49-F238E27FC236}">
                    <a16:creationId xmlns:a16="http://schemas.microsoft.com/office/drawing/2014/main" id="{E53ED806-A744-7F80-257D-201C2C24511C}"/>
                  </a:ext>
                </a:extLst>
              </p:cNvPr>
              <p:cNvSpPr>
                <a:spLocks/>
              </p:cNvSpPr>
              <p:nvPr/>
            </p:nvSpPr>
            <p:spPr bwMode="auto">
              <a:xfrm>
                <a:off x="10294472" y="1277177"/>
                <a:ext cx="941547" cy="3440236"/>
              </a:xfrm>
              <a:custGeom>
                <a:avLst/>
                <a:gdLst/>
                <a:ahLst/>
                <a:cxnLst>
                  <a:cxn ang="0">
                    <a:pos x="2" y="1205"/>
                  </a:cxn>
                  <a:cxn ang="0">
                    <a:pos x="385" y="602"/>
                  </a:cxn>
                  <a:cxn ang="0">
                    <a:pos x="2" y="0"/>
                  </a:cxn>
                  <a:cxn ang="0">
                    <a:pos x="349" y="602"/>
                  </a:cxn>
                  <a:cxn ang="0">
                    <a:pos x="0" y="1206"/>
                  </a:cxn>
                </a:cxnLst>
                <a:rect l="0" t="0" r="r" b="b"/>
                <a:pathLst>
                  <a:path w="385" h="1206">
                    <a:moveTo>
                      <a:pt x="2" y="1205"/>
                    </a:moveTo>
                    <a:cubicBezTo>
                      <a:pt x="217" y="1104"/>
                      <a:pt x="385" y="860"/>
                      <a:pt x="385" y="602"/>
                    </a:cubicBezTo>
                    <a:cubicBezTo>
                      <a:pt x="385" y="345"/>
                      <a:pt x="217" y="101"/>
                      <a:pt x="2" y="0"/>
                    </a:cubicBezTo>
                    <a:cubicBezTo>
                      <a:pt x="210" y="120"/>
                      <a:pt x="349" y="345"/>
                      <a:pt x="349" y="602"/>
                    </a:cubicBezTo>
                    <a:cubicBezTo>
                      <a:pt x="349" y="861"/>
                      <a:pt x="209" y="1086"/>
                      <a:pt x="0" y="1206"/>
                    </a:cubicBezTo>
                  </a:path>
                </a:pathLst>
              </a:custGeom>
              <a:gradFill flip="none" rotWithShape="1">
                <a:gsLst>
                  <a:gs pos="0">
                    <a:srgbClr val="6D2077">
                      <a:lumMod val="40000"/>
                      <a:lumOff val="60000"/>
                      <a:shade val="30000"/>
                      <a:satMod val="115000"/>
                    </a:srgbClr>
                  </a:gs>
                  <a:gs pos="50000">
                    <a:srgbClr val="6D2077">
                      <a:lumMod val="40000"/>
                      <a:lumOff val="60000"/>
                      <a:shade val="67500"/>
                      <a:satMod val="115000"/>
                    </a:srgbClr>
                  </a:gs>
                  <a:gs pos="100000">
                    <a:srgbClr val="6D2077">
                      <a:lumMod val="40000"/>
                      <a:lumOff val="60000"/>
                      <a:shade val="100000"/>
                      <a:satMod val="115000"/>
                    </a:srgbClr>
                  </a:gs>
                </a:gsLst>
                <a:lin ang="10800000" scaled="1"/>
                <a:tileRect/>
              </a:gradFill>
              <a:ln w="9525">
                <a:noFill/>
                <a:round/>
                <a:headEnd/>
                <a:tailEnd/>
              </a:ln>
            </p:spPr>
            <p:txBody>
              <a:bodyPr vert="horz" wrap="square" lIns="84406" tIns="42203" rIns="84406" bIns="42203"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300"/>
                  </a:spcAft>
                  <a:buClrTx/>
                  <a:buSzTx/>
                  <a:buFontTx/>
                  <a:buNone/>
                  <a:tabLst/>
                  <a:defRPr/>
                </a:pPr>
                <a:endParaRPr kumimoji="0" lang="en-GB" sz="12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sp>
            <p:nvSpPr>
              <p:cNvPr id="27" name="Oval 26">
                <a:extLst>
                  <a:ext uri="{FF2B5EF4-FFF2-40B4-BE49-F238E27FC236}">
                    <a16:creationId xmlns:a16="http://schemas.microsoft.com/office/drawing/2014/main" id="{057DC7DF-736F-0B5A-A6E7-54FB9AE0F083}"/>
                  </a:ext>
                </a:extLst>
              </p:cNvPr>
              <p:cNvSpPr/>
              <p:nvPr/>
            </p:nvSpPr>
            <p:spPr>
              <a:xfrm>
                <a:off x="10834389" y="3485173"/>
                <a:ext cx="444645" cy="444645"/>
              </a:xfrm>
              <a:prstGeom prst="ellipse">
                <a:avLst/>
              </a:prstGeom>
              <a:solidFill>
                <a:srgbClr val="00A3A1">
                  <a:lumMod val="75000"/>
                </a:srgbClr>
              </a:solidFill>
              <a:ln w="12700" cap="flat" cmpd="sng" algn="ctr">
                <a:noFill/>
                <a:prstDash val="solid"/>
                <a:miter lim="800000"/>
              </a:ln>
              <a:effectLst/>
            </p:spPr>
            <p:txBody>
              <a:bodyPr wrap="square" lIns="0" tIns="0" rIns="0" bIns="0" rtlCol="0" anchor="ctr"/>
              <a:lstStyle/>
              <a:p>
                <a:pPr marL="0" marR="0" lvl="0" indent="0" algn="ctr" defTabSz="914400" eaLnBrk="1" fontAlgn="auto" latinLnBrk="0" hangingPunct="1">
                  <a:lnSpc>
                    <a:spcPct val="100000"/>
                  </a:lnSpc>
                  <a:spcBef>
                    <a:spcPts val="0"/>
                  </a:spcBef>
                  <a:spcAft>
                    <a:spcPts val="300"/>
                  </a:spcAft>
                  <a:buClrTx/>
                  <a:buSzTx/>
                  <a:buFontTx/>
                  <a:buNone/>
                  <a:tabLst/>
                  <a:defRPr/>
                </a:pPr>
                <a:endParaRPr kumimoji="0" lang="en-US" sz="800" b="1" i="0" u="none" strike="noStrike" kern="0" cap="none" spc="0" normalizeH="0" baseline="0" noProof="0">
                  <a:ln>
                    <a:noFill/>
                  </a:ln>
                  <a:solidFill>
                    <a:srgbClr val="FFFFFF"/>
                  </a:solidFill>
                  <a:effectLst/>
                  <a:uLnTx/>
                  <a:uFillTx/>
                  <a:latin typeface="Univers for KPMG" panose="020B0603020202020204" pitchFamily="34" charset="0"/>
                  <a:ea typeface="+mn-ea"/>
                  <a:cs typeface="Arial" panose="020B0604020202020204" pitchFamily="34" charset="0"/>
                </a:endParaRPr>
              </a:p>
            </p:txBody>
          </p:sp>
          <p:sp>
            <p:nvSpPr>
              <p:cNvPr id="28" name="Oval 27">
                <a:extLst>
                  <a:ext uri="{FF2B5EF4-FFF2-40B4-BE49-F238E27FC236}">
                    <a16:creationId xmlns:a16="http://schemas.microsoft.com/office/drawing/2014/main" id="{A1F88716-4C29-69EB-2471-C6FDBB20B58C}"/>
                  </a:ext>
                </a:extLst>
              </p:cNvPr>
              <p:cNvSpPr/>
              <p:nvPr/>
            </p:nvSpPr>
            <p:spPr>
              <a:xfrm>
                <a:off x="10895769" y="2462336"/>
                <a:ext cx="444645" cy="444645"/>
              </a:xfrm>
              <a:prstGeom prst="ellipse">
                <a:avLst/>
              </a:prstGeom>
              <a:solidFill>
                <a:srgbClr val="005EB8">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30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Univers for KPMG" panose="020B0603020202020204" pitchFamily="34" charset="0"/>
                  <a:ea typeface="+mn-ea"/>
                  <a:cs typeface="Arial" panose="020B0604020202020204" pitchFamily="34" charset="0"/>
                </a:endParaRPr>
              </a:p>
            </p:txBody>
          </p:sp>
          <p:sp>
            <p:nvSpPr>
              <p:cNvPr id="29" name="Oval 28">
                <a:extLst>
                  <a:ext uri="{FF2B5EF4-FFF2-40B4-BE49-F238E27FC236}">
                    <a16:creationId xmlns:a16="http://schemas.microsoft.com/office/drawing/2014/main" id="{CBB628C0-0DAA-86F6-2176-C2560ECE6F56}"/>
                  </a:ext>
                </a:extLst>
              </p:cNvPr>
              <p:cNvSpPr/>
              <p:nvPr/>
            </p:nvSpPr>
            <p:spPr>
              <a:xfrm>
                <a:off x="10472530" y="1363395"/>
                <a:ext cx="444645" cy="444645"/>
              </a:xfrm>
              <a:prstGeom prst="ellipse">
                <a:avLst/>
              </a:prstGeom>
              <a:solidFill>
                <a:srgbClr val="6D207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30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Univers for KPMG" panose="020B0603020202020204" pitchFamily="34" charset="0"/>
                  <a:ea typeface="+mn-ea"/>
                  <a:cs typeface="Arial" panose="020B0604020202020204" pitchFamily="34" charset="0"/>
                </a:endParaRPr>
              </a:p>
            </p:txBody>
          </p:sp>
          <p:sp>
            <p:nvSpPr>
              <p:cNvPr id="30" name="Oval 29">
                <a:extLst>
                  <a:ext uri="{FF2B5EF4-FFF2-40B4-BE49-F238E27FC236}">
                    <a16:creationId xmlns:a16="http://schemas.microsoft.com/office/drawing/2014/main" id="{B4B66661-DE90-B09C-201C-CE91E04B5B23}"/>
                  </a:ext>
                </a:extLst>
              </p:cNvPr>
              <p:cNvSpPr/>
              <p:nvPr/>
            </p:nvSpPr>
            <p:spPr>
              <a:xfrm>
                <a:off x="10389744" y="4248731"/>
                <a:ext cx="444645" cy="444645"/>
              </a:xfrm>
              <a:prstGeom prst="ellipse">
                <a:avLst/>
              </a:prstGeom>
              <a:solidFill>
                <a:srgbClr val="00338D">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30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Univers for KPMG" panose="020B0603020202020204" pitchFamily="34" charset="0"/>
                  <a:ea typeface="+mn-ea"/>
                  <a:cs typeface="Arial" panose="020B0604020202020204" pitchFamily="34" charset="0"/>
                </a:endParaRPr>
              </a:p>
            </p:txBody>
          </p:sp>
        </p:grpSp>
        <p:sp>
          <p:nvSpPr>
            <p:cNvPr id="14" name="Freeform 69">
              <a:extLst>
                <a:ext uri="{FF2B5EF4-FFF2-40B4-BE49-F238E27FC236}">
                  <a16:creationId xmlns:a16="http://schemas.microsoft.com/office/drawing/2014/main" id="{8CB469FB-751F-A1E6-8063-E27378229CCD}"/>
                </a:ext>
              </a:extLst>
            </p:cNvPr>
            <p:cNvSpPr>
              <a:spLocks noEditPoints="1"/>
            </p:cNvSpPr>
            <p:nvPr/>
          </p:nvSpPr>
          <p:spPr bwMode="auto">
            <a:xfrm>
              <a:off x="11029715" y="4771612"/>
              <a:ext cx="407222" cy="233002"/>
            </a:xfrm>
            <a:custGeom>
              <a:avLst/>
              <a:gdLst>
                <a:gd name="T0" fmla="*/ 63 w 1268"/>
                <a:gd name="T1" fmla="*/ 759 h 866"/>
                <a:gd name="T2" fmla="*/ 2 w 1268"/>
                <a:gd name="T3" fmla="*/ 707 h 866"/>
                <a:gd name="T4" fmla="*/ 20 w 1268"/>
                <a:gd name="T5" fmla="*/ 591 h 866"/>
                <a:gd name="T6" fmla="*/ 164 w 1268"/>
                <a:gd name="T7" fmla="*/ 512 h 866"/>
                <a:gd name="T8" fmla="*/ 170 w 1268"/>
                <a:gd name="T9" fmla="*/ 438 h 866"/>
                <a:gd name="T10" fmla="*/ 148 w 1268"/>
                <a:gd name="T11" fmla="*/ 386 h 866"/>
                <a:gd name="T12" fmla="*/ 121 w 1268"/>
                <a:gd name="T13" fmla="*/ 340 h 866"/>
                <a:gd name="T14" fmla="*/ 126 w 1268"/>
                <a:gd name="T15" fmla="*/ 289 h 866"/>
                <a:gd name="T16" fmla="*/ 147 w 1268"/>
                <a:gd name="T17" fmla="*/ 289 h 866"/>
                <a:gd name="T18" fmla="*/ 156 w 1268"/>
                <a:gd name="T19" fmla="*/ 162 h 866"/>
                <a:gd name="T20" fmla="*/ 257 w 1268"/>
                <a:gd name="T21" fmla="*/ 94 h 866"/>
                <a:gd name="T22" fmla="*/ 333 w 1268"/>
                <a:gd name="T23" fmla="*/ 109 h 866"/>
                <a:gd name="T24" fmla="*/ 400 w 1268"/>
                <a:gd name="T25" fmla="*/ 210 h 866"/>
                <a:gd name="T26" fmla="*/ 400 w 1268"/>
                <a:gd name="T27" fmla="*/ 292 h 866"/>
                <a:gd name="T28" fmla="*/ 425 w 1268"/>
                <a:gd name="T29" fmla="*/ 301 h 866"/>
                <a:gd name="T30" fmla="*/ 412 w 1268"/>
                <a:gd name="T31" fmla="*/ 368 h 866"/>
                <a:gd name="T32" fmla="*/ 390 w 1268"/>
                <a:gd name="T33" fmla="*/ 386 h 866"/>
                <a:gd name="T34" fmla="*/ 361 w 1268"/>
                <a:gd name="T35" fmla="*/ 473 h 866"/>
                <a:gd name="T36" fmla="*/ 422 w 1268"/>
                <a:gd name="T37" fmla="*/ 548 h 866"/>
                <a:gd name="T38" fmla="*/ 304 w 1268"/>
                <a:gd name="T39" fmla="*/ 632 h 866"/>
                <a:gd name="T40" fmla="*/ 1252 w 1268"/>
                <a:gd name="T41" fmla="*/ 609 h 866"/>
                <a:gd name="T42" fmla="*/ 1137 w 1268"/>
                <a:gd name="T43" fmla="*/ 543 h 866"/>
                <a:gd name="T44" fmla="*/ 1117 w 1268"/>
                <a:gd name="T45" fmla="*/ 488 h 866"/>
                <a:gd name="T46" fmla="*/ 1219 w 1268"/>
                <a:gd name="T47" fmla="*/ 445 h 866"/>
                <a:gd name="T48" fmla="*/ 1227 w 1268"/>
                <a:gd name="T49" fmla="*/ 400 h 866"/>
                <a:gd name="T50" fmla="*/ 1182 w 1268"/>
                <a:gd name="T51" fmla="*/ 311 h 866"/>
                <a:gd name="T52" fmla="*/ 1134 w 1268"/>
                <a:gd name="T53" fmla="*/ 171 h 866"/>
                <a:gd name="T54" fmla="*/ 1009 w 1268"/>
                <a:gd name="T55" fmla="*/ 135 h 866"/>
                <a:gd name="T56" fmla="*/ 912 w 1268"/>
                <a:gd name="T57" fmla="*/ 214 h 866"/>
                <a:gd name="T58" fmla="*/ 869 w 1268"/>
                <a:gd name="T59" fmla="*/ 378 h 866"/>
                <a:gd name="T60" fmla="*/ 828 w 1268"/>
                <a:gd name="T61" fmla="*/ 424 h 866"/>
                <a:gd name="T62" fmla="*/ 917 w 1268"/>
                <a:gd name="T63" fmla="*/ 469 h 866"/>
                <a:gd name="T64" fmla="*/ 956 w 1268"/>
                <a:gd name="T65" fmla="*/ 522 h 866"/>
                <a:gd name="T66" fmla="*/ 962 w 1268"/>
                <a:gd name="T67" fmla="*/ 593 h 866"/>
                <a:gd name="T68" fmla="*/ 1018 w 1268"/>
                <a:gd name="T69" fmla="*/ 718 h 866"/>
                <a:gd name="T70" fmla="*/ 1200 w 1268"/>
                <a:gd name="T71" fmla="*/ 754 h 866"/>
                <a:gd name="T72" fmla="*/ 1267 w 1268"/>
                <a:gd name="T73" fmla="*/ 705 h 866"/>
                <a:gd name="T74" fmla="*/ 933 w 1268"/>
                <a:gd name="T75" fmla="*/ 607 h 866"/>
                <a:gd name="T76" fmla="*/ 766 w 1268"/>
                <a:gd name="T77" fmla="*/ 506 h 866"/>
                <a:gd name="T78" fmla="*/ 798 w 1268"/>
                <a:gd name="T79" fmla="*/ 379 h 866"/>
                <a:gd name="T80" fmla="*/ 823 w 1268"/>
                <a:gd name="T81" fmla="*/ 367 h 866"/>
                <a:gd name="T82" fmla="*/ 849 w 1268"/>
                <a:gd name="T83" fmla="*/ 285 h 866"/>
                <a:gd name="T84" fmla="*/ 826 w 1268"/>
                <a:gd name="T85" fmla="*/ 254 h 866"/>
                <a:gd name="T86" fmla="*/ 819 w 1268"/>
                <a:gd name="T87" fmla="*/ 124 h 866"/>
                <a:gd name="T88" fmla="*/ 704 w 1268"/>
                <a:gd name="T89" fmla="*/ 7 h 866"/>
                <a:gd name="T90" fmla="*/ 551 w 1268"/>
                <a:gd name="T91" fmla="*/ 29 h 866"/>
                <a:gd name="T92" fmla="*/ 474 w 1268"/>
                <a:gd name="T93" fmla="*/ 176 h 866"/>
                <a:gd name="T94" fmla="*/ 473 w 1268"/>
                <a:gd name="T95" fmla="*/ 254 h 866"/>
                <a:gd name="T96" fmla="*/ 455 w 1268"/>
                <a:gd name="T97" fmla="*/ 294 h 866"/>
                <a:gd name="T98" fmla="*/ 481 w 1268"/>
                <a:gd name="T99" fmla="*/ 371 h 866"/>
                <a:gd name="T100" fmla="*/ 506 w 1268"/>
                <a:gd name="T101" fmla="*/ 378 h 866"/>
                <a:gd name="T102" fmla="*/ 533 w 1268"/>
                <a:gd name="T103" fmla="*/ 513 h 866"/>
                <a:gd name="T104" fmla="*/ 356 w 1268"/>
                <a:gd name="T105" fmla="*/ 615 h 866"/>
                <a:gd name="T106" fmla="*/ 308 w 1268"/>
                <a:gd name="T107" fmla="*/ 720 h 866"/>
                <a:gd name="T108" fmla="*/ 332 w 1268"/>
                <a:gd name="T109" fmla="*/ 829 h 866"/>
                <a:gd name="T110" fmla="*/ 544 w 1268"/>
                <a:gd name="T111" fmla="*/ 865 h 866"/>
                <a:gd name="T112" fmla="*/ 932 w 1268"/>
                <a:gd name="T113" fmla="*/ 847 h 866"/>
                <a:gd name="T114" fmla="*/ 992 w 1268"/>
                <a:gd name="T115" fmla="*/ 772 h 866"/>
                <a:gd name="T116" fmla="*/ 972 w 1268"/>
                <a:gd name="T117" fmla="*/ 644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68" h="866">
                  <a:moveTo>
                    <a:pt x="280" y="772"/>
                  </a:moveTo>
                  <a:lnTo>
                    <a:pt x="275" y="772"/>
                  </a:lnTo>
                  <a:lnTo>
                    <a:pt x="271" y="772"/>
                  </a:lnTo>
                  <a:lnTo>
                    <a:pt x="226" y="771"/>
                  </a:lnTo>
                  <a:lnTo>
                    <a:pt x="187" y="770"/>
                  </a:lnTo>
                  <a:lnTo>
                    <a:pt x="153" y="769"/>
                  </a:lnTo>
                  <a:lnTo>
                    <a:pt x="125" y="767"/>
                  </a:lnTo>
                  <a:lnTo>
                    <a:pt x="100" y="765"/>
                  </a:lnTo>
                  <a:lnTo>
                    <a:pt x="79" y="762"/>
                  </a:lnTo>
                  <a:lnTo>
                    <a:pt x="63" y="759"/>
                  </a:lnTo>
                  <a:lnTo>
                    <a:pt x="49" y="756"/>
                  </a:lnTo>
                  <a:lnTo>
                    <a:pt x="39" y="753"/>
                  </a:lnTo>
                  <a:lnTo>
                    <a:pt x="30" y="750"/>
                  </a:lnTo>
                  <a:lnTo>
                    <a:pt x="24" y="745"/>
                  </a:lnTo>
                  <a:lnTo>
                    <a:pt x="20" y="742"/>
                  </a:lnTo>
                  <a:lnTo>
                    <a:pt x="13" y="734"/>
                  </a:lnTo>
                  <a:lnTo>
                    <a:pt x="8" y="727"/>
                  </a:lnTo>
                  <a:lnTo>
                    <a:pt x="6" y="722"/>
                  </a:lnTo>
                  <a:lnTo>
                    <a:pt x="4" y="715"/>
                  </a:lnTo>
                  <a:lnTo>
                    <a:pt x="2" y="707"/>
                  </a:lnTo>
                  <a:lnTo>
                    <a:pt x="1" y="698"/>
                  </a:lnTo>
                  <a:lnTo>
                    <a:pt x="0" y="678"/>
                  </a:lnTo>
                  <a:lnTo>
                    <a:pt x="1" y="655"/>
                  </a:lnTo>
                  <a:lnTo>
                    <a:pt x="2" y="645"/>
                  </a:lnTo>
                  <a:lnTo>
                    <a:pt x="4" y="634"/>
                  </a:lnTo>
                  <a:lnTo>
                    <a:pt x="6" y="624"/>
                  </a:lnTo>
                  <a:lnTo>
                    <a:pt x="9" y="614"/>
                  </a:lnTo>
                  <a:lnTo>
                    <a:pt x="12" y="605"/>
                  </a:lnTo>
                  <a:lnTo>
                    <a:pt x="15" y="597"/>
                  </a:lnTo>
                  <a:lnTo>
                    <a:pt x="20" y="591"/>
                  </a:lnTo>
                  <a:lnTo>
                    <a:pt x="24" y="587"/>
                  </a:lnTo>
                  <a:lnTo>
                    <a:pt x="30" y="580"/>
                  </a:lnTo>
                  <a:lnTo>
                    <a:pt x="39" y="574"/>
                  </a:lnTo>
                  <a:lnTo>
                    <a:pt x="48" y="566"/>
                  </a:lnTo>
                  <a:lnTo>
                    <a:pt x="60" y="560"/>
                  </a:lnTo>
                  <a:lnTo>
                    <a:pt x="92" y="545"/>
                  </a:lnTo>
                  <a:lnTo>
                    <a:pt x="126" y="530"/>
                  </a:lnTo>
                  <a:lnTo>
                    <a:pt x="140" y="524"/>
                  </a:lnTo>
                  <a:lnTo>
                    <a:pt x="154" y="518"/>
                  </a:lnTo>
                  <a:lnTo>
                    <a:pt x="164" y="512"/>
                  </a:lnTo>
                  <a:lnTo>
                    <a:pt x="170" y="508"/>
                  </a:lnTo>
                  <a:lnTo>
                    <a:pt x="173" y="503"/>
                  </a:lnTo>
                  <a:lnTo>
                    <a:pt x="178" y="493"/>
                  </a:lnTo>
                  <a:lnTo>
                    <a:pt x="180" y="487"/>
                  </a:lnTo>
                  <a:lnTo>
                    <a:pt x="181" y="481"/>
                  </a:lnTo>
                  <a:lnTo>
                    <a:pt x="182" y="473"/>
                  </a:lnTo>
                  <a:lnTo>
                    <a:pt x="181" y="466"/>
                  </a:lnTo>
                  <a:lnTo>
                    <a:pt x="180" y="459"/>
                  </a:lnTo>
                  <a:lnTo>
                    <a:pt x="178" y="453"/>
                  </a:lnTo>
                  <a:lnTo>
                    <a:pt x="170" y="438"/>
                  </a:lnTo>
                  <a:lnTo>
                    <a:pt x="165" y="422"/>
                  </a:lnTo>
                  <a:lnTo>
                    <a:pt x="161" y="404"/>
                  </a:lnTo>
                  <a:lnTo>
                    <a:pt x="156" y="386"/>
                  </a:lnTo>
                  <a:lnTo>
                    <a:pt x="154" y="386"/>
                  </a:lnTo>
                  <a:lnTo>
                    <a:pt x="152" y="386"/>
                  </a:lnTo>
                  <a:lnTo>
                    <a:pt x="151" y="386"/>
                  </a:lnTo>
                  <a:lnTo>
                    <a:pt x="151" y="386"/>
                  </a:lnTo>
                  <a:lnTo>
                    <a:pt x="151" y="386"/>
                  </a:lnTo>
                  <a:lnTo>
                    <a:pt x="151" y="386"/>
                  </a:lnTo>
                  <a:lnTo>
                    <a:pt x="148" y="386"/>
                  </a:lnTo>
                  <a:lnTo>
                    <a:pt x="144" y="385"/>
                  </a:lnTo>
                  <a:lnTo>
                    <a:pt x="140" y="384"/>
                  </a:lnTo>
                  <a:lnTo>
                    <a:pt x="137" y="381"/>
                  </a:lnTo>
                  <a:lnTo>
                    <a:pt x="135" y="378"/>
                  </a:lnTo>
                  <a:lnTo>
                    <a:pt x="133" y="375"/>
                  </a:lnTo>
                  <a:lnTo>
                    <a:pt x="131" y="368"/>
                  </a:lnTo>
                  <a:lnTo>
                    <a:pt x="130" y="365"/>
                  </a:lnTo>
                  <a:lnTo>
                    <a:pt x="129" y="361"/>
                  </a:lnTo>
                  <a:lnTo>
                    <a:pt x="126" y="350"/>
                  </a:lnTo>
                  <a:lnTo>
                    <a:pt x="121" y="340"/>
                  </a:lnTo>
                  <a:lnTo>
                    <a:pt x="119" y="332"/>
                  </a:lnTo>
                  <a:lnTo>
                    <a:pt x="118" y="327"/>
                  </a:lnTo>
                  <a:lnTo>
                    <a:pt x="116" y="321"/>
                  </a:lnTo>
                  <a:lnTo>
                    <a:pt x="115" y="312"/>
                  </a:lnTo>
                  <a:lnTo>
                    <a:pt x="115" y="304"/>
                  </a:lnTo>
                  <a:lnTo>
                    <a:pt x="116" y="301"/>
                  </a:lnTo>
                  <a:lnTo>
                    <a:pt x="117" y="297"/>
                  </a:lnTo>
                  <a:lnTo>
                    <a:pt x="119" y="294"/>
                  </a:lnTo>
                  <a:lnTo>
                    <a:pt x="121" y="292"/>
                  </a:lnTo>
                  <a:lnTo>
                    <a:pt x="126" y="289"/>
                  </a:lnTo>
                  <a:lnTo>
                    <a:pt x="131" y="289"/>
                  </a:lnTo>
                  <a:lnTo>
                    <a:pt x="132" y="289"/>
                  </a:lnTo>
                  <a:lnTo>
                    <a:pt x="134" y="289"/>
                  </a:lnTo>
                  <a:lnTo>
                    <a:pt x="137" y="290"/>
                  </a:lnTo>
                  <a:lnTo>
                    <a:pt x="140" y="292"/>
                  </a:lnTo>
                  <a:lnTo>
                    <a:pt x="141" y="292"/>
                  </a:lnTo>
                  <a:lnTo>
                    <a:pt x="141" y="293"/>
                  </a:lnTo>
                  <a:lnTo>
                    <a:pt x="144" y="292"/>
                  </a:lnTo>
                  <a:lnTo>
                    <a:pt x="145" y="291"/>
                  </a:lnTo>
                  <a:lnTo>
                    <a:pt x="147" y="289"/>
                  </a:lnTo>
                  <a:lnTo>
                    <a:pt x="147" y="287"/>
                  </a:lnTo>
                  <a:lnTo>
                    <a:pt x="144" y="271"/>
                  </a:lnTo>
                  <a:lnTo>
                    <a:pt x="143" y="255"/>
                  </a:lnTo>
                  <a:lnTo>
                    <a:pt x="141" y="239"/>
                  </a:lnTo>
                  <a:lnTo>
                    <a:pt x="140" y="223"/>
                  </a:lnTo>
                  <a:lnTo>
                    <a:pt x="141" y="210"/>
                  </a:lnTo>
                  <a:lnTo>
                    <a:pt x="144" y="198"/>
                  </a:lnTo>
                  <a:lnTo>
                    <a:pt x="147" y="185"/>
                  </a:lnTo>
                  <a:lnTo>
                    <a:pt x="151" y="173"/>
                  </a:lnTo>
                  <a:lnTo>
                    <a:pt x="156" y="162"/>
                  </a:lnTo>
                  <a:lnTo>
                    <a:pt x="163" y="151"/>
                  </a:lnTo>
                  <a:lnTo>
                    <a:pt x="170" y="141"/>
                  </a:lnTo>
                  <a:lnTo>
                    <a:pt x="179" y="132"/>
                  </a:lnTo>
                  <a:lnTo>
                    <a:pt x="188" y="124"/>
                  </a:lnTo>
                  <a:lnTo>
                    <a:pt x="198" y="116"/>
                  </a:lnTo>
                  <a:lnTo>
                    <a:pt x="208" y="109"/>
                  </a:lnTo>
                  <a:lnTo>
                    <a:pt x="220" y="103"/>
                  </a:lnTo>
                  <a:lnTo>
                    <a:pt x="232" y="99"/>
                  </a:lnTo>
                  <a:lnTo>
                    <a:pt x="244" y="96"/>
                  </a:lnTo>
                  <a:lnTo>
                    <a:pt x="257" y="94"/>
                  </a:lnTo>
                  <a:lnTo>
                    <a:pt x="271" y="94"/>
                  </a:lnTo>
                  <a:lnTo>
                    <a:pt x="271" y="94"/>
                  </a:lnTo>
                  <a:lnTo>
                    <a:pt x="271" y="94"/>
                  </a:lnTo>
                  <a:lnTo>
                    <a:pt x="271" y="94"/>
                  </a:lnTo>
                  <a:lnTo>
                    <a:pt x="271" y="94"/>
                  </a:lnTo>
                  <a:lnTo>
                    <a:pt x="284" y="94"/>
                  </a:lnTo>
                  <a:lnTo>
                    <a:pt x="297" y="96"/>
                  </a:lnTo>
                  <a:lnTo>
                    <a:pt x="310" y="99"/>
                  </a:lnTo>
                  <a:lnTo>
                    <a:pt x="322" y="103"/>
                  </a:lnTo>
                  <a:lnTo>
                    <a:pt x="333" y="109"/>
                  </a:lnTo>
                  <a:lnTo>
                    <a:pt x="344" y="116"/>
                  </a:lnTo>
                  <a:lnTo>
                    <a:pt x="353" y="124"/>
                  </a:lnTo>
                  <a:lnTo>
                    <a:pt x="363" y="132"/>
                  </a:lnTo>
                  <a:lnTo>
                    <a:pt x="371" y="141"/>
                  </a:lnTo>
                  <a:lnTo>
                    <a:pt x="379" y="151"/>
                  </a:lnTo>
                  <a:lnTo>
                    <a:pt x="385" y="162"/>
                  </a:lnTo>
                  <a:lnTo>
                    <a:pt x="390" y="173"/>
                  </a:lnTo>
                  <a:lnTo>
                    <a:pt x="395" y="185"/>
                  </a:lnTo>
                  <a:lnTo>
                    <a:pt x="398" y="198"/>
                  </a:lnTo>
                  <a:lnTo>
                    <a:pt x="400" y="210"/>
                  </a:lnTo>
                  <a:lnTo>
                    <a:pt x="401" y="223"/>
                  </a:lnTo>
                  <a:lnTo>
                    <a:pt x="401" y="239"/>
                  </a:lnTo>
                  <a:lnTo>
                    <a:pt x="399" y="255"/>
                  </a:lnTo>
                  <a:lnTo>
                    <a:pt x="398" y="271"/>
                  </a:lnTo>
                  <a:lnTo>
                    <a:pt x="395" y="287"/>
                  </a:lnTo>
                  <a:lnTo>
                    <a:pt x="396" y="289"/>
                  </a:lnTo>
                  <a:lnTo>
                    <a:pt x="397" y="291"/>
                  </a:lnTo>
                  <a:lnTo>
                    <a:pt x="398" y="292"/>
                  </a:lnTo>
                  <a:lnTo>
                    <a:pt x="400" y="293"/>
                  </a:lnTo>
                  <a:lnTo>
                    <a:pt x="400" y="292"/>
                  </a:lnTo>
                  <a:lnTo>
                    <a:pt x="401" y="292"/>
                  </a:lnTo>
                  <a:lnTo>
                    <a:pt x="404" y="290"/>
                  </a:lnTo>
                  <a:lnTo>
                    <a:pt x="407" y="289"/>
                  </a:lnTo>
                  <a:lnTo>
                    <a:pt x="409" y="289"/>
                  </a:lnTo>
                  <a:lnTo>
                    <a:pt x="410" y="289"/>
                  </a:lnTo>
                  <a:lnTo>
                    <a:pt x="416" y="289"/>
                  </a:lnTo>
                  <a:lnTo>
                    <a:pt x="421" y="292"/>
                  </a:lnTo>
                  <a:lnTo>
                    <a:pt x="422" y="294"/>
                  </a:lnTo>
                  <a:lnTo>
                    <a:pt x="424" y="297"/>
                  </a:lnTo>
                  <a:lnTo>
                    <a:pt x="425" y="301"/>
                  </a:lnTo>
                  <a:lnTo>
                    <a:pt x="426" y="304"/>
                  </a:lnTo>
                  <a:lnTo>
                    <a:pt x="426" y="312"/>
                  </a:lnTo>
                  <a:lnTo>
                    <a:pt x="425" y="321"/>
                  </a:lnTo>
                  <a:lnTo>
                    <a:pt x="423" y="327"/>
                  </a:lnTo>
                  <a:lnTo>
                    <a:pt x="422" y="332"/>
                  </a:lnTo>
                  <a:lnTo>
                    <a:pt x="420" y="340"/>
                  </a:lnTo>
                  <a:lnTo>
                    <a:pt x="417" y="350"/>
                  </a:lnTo>
                  <a:lnTo>
                    <a:pt x="414" y="361"/>
                  </a:lnTo>
                  <a:lnTo>
                    <a:pt x="412" y="365"/>
                  </a:lnTo>
                  <a:lnTo>
                    <a:pt x="412" y="368"/>
                  </a:lnTo>
                  <a:lnTo>
                    <a:pt x="408" y="375"/>
                  </a:lnTo>
                  <a:lnTo>
                    <a:pt x="406" y="378"/>
                  </a:lnTo>
                  <a:lnTo>
                    <a:pt x="404" y="381"/>
                  </a:lnTo>
                  <a:lnTo>
                    <a:pt x="401" y="384"/>
                  </a:lnTo>
                  <a:lnTo>
                    <a:pt x="398" y="385"/>
                  </a:lnTo>
                  <a:lnTo>
                    <a:pt x="394" y="386"/>
                  </a:lnTo>
                  <a:lnTo>
                    <a:pt x="390" y="386"/>
                  </a:lnTo>
                  <a:lnTo>
                    <a:pt x="390" y="386"/>
                  </a:lnTo>
                  <a:lnTo>
                    <a:pt x="390" y="386"/>
                  </a:lnTo>
                  <a:lnTo>
                    <a:pt x="390" y="386"/>
                  </a:lnTo>
                  <a:lnTo>
                    <a:pt x="390" y="386"/>
                  </a:lnTo>
                  <a:lnTo>
                    <a:pt x="387" y="386"/>
                  </a:lnTo>
                  <a:lnTo>
                    <a:pt x="385" y="386"/>
                  </a:lnTo>
                  <a:lnTo>
                    <a:pt x="381" y="404"/>
                  </a:lnTo>
                  <a:lnTo>
                    <a:pt x="377" y="422"/>
                  </a:lnTo>
                  <a:lnTo>
                    <a:pt x="371" y="438"/>
                  </a:lnTo>
                  <a:lnTo>
                    <a:pt x="364" y="453"/>
                  </a:lnTo>
                  <a:lnTo>
                    <a:pt x="362" y="459"/>
                  </a:lnTo>
                  <a:lnTo>
                    <a:pt x="361" y="466"/>
                  </a:lnTo>
                  <a:lnTo>
                    <a:pt x="361" y="473"/>
                  </a:lnTo>
                  <a:lnTo>
                    <a:pt x="361" y="481"/>
                  </a:lnTo>
                  <a:lnTo>
                    <a:pt x="362" y="487"/>
                  </a:lnTo>
                  <a:lnTo>
                    <a:pt x="364" y="493"/>
                  </a:lnTo>
                  <a:lnTo>
                    <a:pt x="368" y="503"/>
                  </a:lnTo>
                  <a:lnTo>
                    <a:pt x="371" y="508"/>
                  </a:lnTo>
                  <a:lnTo>
                    <a:pt x="381" y="515"/>
                  </a:lnTo>
                  <a:lnTo>
                    <a:pt x="397" y="522"/>
                  </a:lnTo>
                  <a:lnTo>
                    <a:pt x="418" y="531"/>
                  </a:lnTo>
                  <a:lnTo>
                    <a:pt x="441" y="541"/>
                  </a:lnTo>
                  <a:lnTo>
                    <a:pt x="422" y="548"/>
                  </a:lnTo>
                  <a:lnTo>
                    <a:pt x="404" y="557"/>
                  </a:lnTo>
                  <a:lnTo>
                    <a:pt x="386" y="565"/>
                  </a:lnTo>
                  <a:lnTo>
                    <a:pt x="369" y="574"/>
                  </a:lnTo>
                  <a:lnTo>
                    <a:pt x="353" y="583"/>
                  </a:lnTo>
                  <a:lnTo>
                    <a:pt x="340" y="593"/>
                  </a:lnTo>
                  <a:lnTo>
                    <a:pt x="328" y="602"/>
                  </a:lnTo>
                  <a:lnTo>
                    <a:pt x="318" y="612"/>
                  </a:lnTo>
                  <a:lnTo>
                    <a:pt x="313" y="617"/>
                  </a:lnTo>
                  <a:lnTo>
                    <a:pt x="308" y="625"/>
                  </a:lnTo>
                  <a:lnTo>
                    <a:pt x="304" y="632"/>
                  </a:lnTo>
                  <a:lnTo>
                    <a:pt x="299" y="641"/>
                  </a:lnTo>
                  <a:lnTo>
                    <a:pt x="295" y="650"/>
                  </a:lnTo>
                  <a:lnTo>
                    <a:pt x="292" y="660"/>
                  </a:lnTo>
                  <a:lnTo>
                    <a:pt x="289" y="670"/>
                  </a:lnTo>
                  <a:lnTo>
                    <a:pt x="286" y="681"/>
                  </a:lnTo>
                  <a:lnTo>
                    <a:pt x="282" y="703"/>
                  </a:lnTo>
                  <a:lnTo>
                    <a:pt x="279" y="726"/>
                  </a:lnTo>
                  <a:lnTo>
                    <a:pt x="279" y="750"/>
                  </a:lnTo>
                  <a:lnTo>
                    <a:pt x="280" y="772"/>
                  </a:lnTo>
                  <a:close/>
                  <a:moveTo>
                    <a:pt x="1252" y="609"/>
                  </a:moveTo>
                  <a:lnTo>
                    <a:pt x="1250" y="606"/>
                  </a:lnTo>
                  <a:lnTo>
                    <a:pt x="1248" y="602"/>
                  </a:lnTo>
                  <a:lnTo>
                    <a:pt x="1243" y="597"/>
                  </a:lnTo>
                  <a:lnTo>
                    <a:pt x="1237" y="592"/>
                  </a:lnTo>
                  <a:lnTo>
                    <a:pt x="1228" y="585"/>
                  </a:lnTo>
                  <a:lnTo>
                    <a:pt x="1219" y="580"/>
                  </a:lnTo>
                  <a:lnTo>
                    <a:pt x="1191" y="566"/>
                  </a:lnTo>
                  <a:lnTo>
                    <a:pt x="1161" y="555"/>
                  </a:lnTo>
                  <a:lnTo>
                    <a:pt x="1148" y="548"/>
                  </a:lnTo>
                  <a:lnTo>
                    <a:pt x="1137" y="543"/>
                  </a:lnTo>
                  <a:lnTo>
                    <a:pt x="1128" y="539"/>
                  </a:lnTo>
                  <a:lnTo>
                    <a:pt x="1123" y="535"/>
                  </a:lnTo>
                  <a:lnTo>
                    <a:pt x="1120" y="530"/>
                  </a:lnTo>
                  <a:lnTo>
                    <a:pt x="1116" y="522"/>
                  </a:lnTo>
                  <a:lnTo>
                    <a:pt x="1115" y="517"/>
                  </a:lnTo>
                  <a:lnTo>
                    <a:pt x="1114" y="511"/>
                  </a:lnTo>
                  <a:lnTo>
                    <a:pt x="1114" y="505"/>
                  </a:lnTo>
                  <a:lnTo>
                    <a:pt x="1114" y="499"/>
                  </a:lnTo>
                  <a:lnTo>
                    <a:pt x="1115" y="493"/>
                  </a:lnTo>
                  <a:lnTo>
                    <a:pt x="1117" y="488"/>
                  </a:lnTo>
                  <a:lnTo>
                    <a:pt x="1120" y="482"/>
                  </a:lnTo>
                  <a:lnTo>
                    <a:pt x="1122" y="474"/>
                  </a:lnTo>
                  <a:lnTo>
                    <a:pt x="1139" y="472"/>
                  </a:lnTo>
                  <a:lnTo>
                    <a:pt x="1154" y="469"/>
                  </a:lnTo>
                  <a:lnTo>
                    <a:pt x="1168" y="466"/>
                  </a:lnTo>
                  <a:lnTo>
                    <a:pt x="1180" y="462"/>
                  </a:lnTo>
                  <a:lnTo>
                    <a:pt x="1192" y="458"/>
                  </a:lnTo>
                  <a:lnTo>
                    <a:pt x="1202" y="454"/>
                  </a:lnTo>
                  <a:lnTo>
                    <a:pt x="1211" y="450"/>
                  </a:lnTo>
                  <a:lnTo>
                    <a:pt x="1219" y="445"/>
                  </a:lnTo>
                  <a:lnTo>
                    <a:pt x="1226" y="440"/>
                  </a:lnTo>
                  <a:lnTo>
                    <a:pt x="1231" y="436"/>
                  </a:lnTo>
                  <a:lnTo>
                    <a:pt x="1237" y="431"/>
                  </a:lnTo>
                  <a:lnTo>
                    <a:pt x="1240" y="427"/>
                  </a:lnTo>
                  <a:lnTo>
                    <a:pt x="1243" y="421"/>
                  </a:lnTo>
                  <a:lnTo>
                    <a:pt x="1245" y="417"/>
                  </a:lnTo>
                  <a:lnTo>
                    <a:pt x="1247" y="413"/>
                  </a:lnTo>
                  <a:lnTo>
                    <a:pt x="1247" y="410"/>
                  </a:lnTo>
                  <a:lnTo>
                    <a:pt x="1237" y="405"/>
                  </a:lnTo>
                  <a:lnTo>
                    <a:pt x="1227" y="400"/>
                  </a:lnTo>
                  <a:lnTo>
                    <a:pt x="1219" y="395"/>
                  </a:lnTo>
                  <a:lnTo>
                    <a:pt x="1211" y="387"/>
                  </a:lnTo>
                  <a:lnTo>
                    <a:pt x="1205" y="380"/>
                  </a:lnTo>
                  <a:lnTo>
                    <a:pt x="1199" y="371"/>
                  </a:lnTo>
                  <a:lnTo>
                    <a:pt x="1195" y="363"/>
                  </a:lnTo>
                  <a:lnTo>
                    <a:pt x="1192" y="353"/>
                  </a:lnTo>
                  <a:lnTo>
                    <a:pt x="1189" y="343"/>
                  </a:lnTo>
                  <a:lnTo>
                    <a:pt x="1186" y="333"/>
                  </a:lnTo>
                  <a:lnTo>
                    <a:pt x="1184" y="322"/>
                  </a:lnTo>
                  <a:lnTo>
                    <a:pt x="1182" y="311"/>
                  </a:lnTo>
                  <a:lnTo>
                    <a:pt x="1180" y="288"/>
                  </a:lnTo>
                  <a:lnTo>
                    <a:pt x="1178" y="264"/>
                  </a:lnTo>
                  <a:lnTo>
                    <a:pt x="1176" y="251"/>
                  </a:lnTo>
                  <a:lnTo>
                    <a:pt x="1173" y="238"/>
                  </a:lnTo>
                  <a:lnTo>
                    <a:pt x="1169" y="225"/>
                  </a:lnTo>
                  <a:lnTo>
                    <a:pt x="1164" y="214"/>
                  </a:lnTo>
                  <a:lnTo>
                    <a:pt x="1158" y="202"/>
                  </a:lnTo>
                  <a:lnTo>
                    <a:pt x="1151" y="190"/>
                  </a:lnTo>
                  <a:lnTo>
                    <a:pt x="1143" y="181"/>
                  </a:lnTo>
                  <a:lnTo>
                    <a:pt x="1134" y="171"/>
                  </a:lnTo>
                  <a:lnTo>
                    <a:pt x="1124" y="163"/>
                  </a:lnTo>
                  <a:lnTo>
                    <a:pt x="1114" y="155"/>
                  </a:lnTo>
                  <a:lnTo>
                    <a:pt x="1103" y="148"/>
                  </a:lnTo>
                  <a:lnTo>
                    <a:pt x="1090" y="143"/>
                  </a:lnTo>
                  <a:lnTo>
                    <a:pt x="1078" y="138"/>
                  </a:lnTo>
                  <a:lnTo>
                    <a:pt x="1065" y="135"/>
                  </a:lnTo>
                  <a:lnTo>
                    <a:pt x="1051" y="133"/>
                  </a:lnTo>
                  <a:lnTo>
                    <a:pt x="1036" y="132"/>
                  </a:lnTo>
                  <a:lnTo>
                    <a:pt x="1023" y="133"/>
                  </a:lnTo>
                  <a:lnTo>
                    <a:pt x="1009" y="135"/>
                  </a:lnTo>
                  <a:lnTo>
                    <a:pt x="996" y="138"/>
                  </a:lnTo>
                  <a:lnTo>
                    <a:pt x="983" y="143"/>
                  </a:lnTo>
                  <a:lnTo>
                    <a:pt x="972" y="148"/>
                  </a:lnTo>
                  <a:lnTo>
                    <a:pt x="961" y="155"/>
                  </a:lnTo>
                  <a:lnTo>
                    <a:pt x="952" y="163"/>
                  </a:lnTo>
                  <a:lnTo>
                    <a:pt x="942" y="171"/>
                  </a:lnTo>
                  <a:lnTo>
                    <a:pt x="934" y="181"/>
                  </a:lnTo>
                  <a:lnTo>
                    <a:pt x="925" y="191"/>
                  </a:lnTo>
                  <a:lnTo>
                    <a:pt x="919" y="202"/>
                  </a:lnTo>
                  <a:lnTo>
                    <a:pt x="912" y="214"/>
                  </a:lnTo>
                  <a:lnTo>
                    <a:pt x="907" y="225"/>
                  </a:lnTo>
                  <a:lnTo>
                    <a:pt x="902" y="238"/>
                  </a:lnTo>
                  <a:lnTo>
                    <a:pt x="898" y="252"/>
                  </a:lnTo>
                  <a:lnTo>
                    <a:pt x="894" y="264"/>
                  </a:lnTo>
                  <a:lnTo>
                    <a:pt x="891" y="288"/>
                  </a:lnTo>
                  <a:lnTo>
                    <a:pt x="887" y="312"/>
                  </a:lnTo>
                  <a:lnTo>
                    <a:pt x="883" y="335"/>
                  </a:lnTo>
                  <a:lnTo>
                    <a:pt x="876" y="358"/>
                  </a:lnTo>
                  <a:lnTo>
                    <a:pt x="873" y="368"/>
                  </a:lnTo>
                  <a:lnTo>
                    <a:pt x="869" y="378"/>
                  </a:lnTo>
                  <a:lnTo>
                    <a:pt x="864" y="385"/>
                  </a:lnTo>
                  <a:lnTo>
                    <a:pt x="857" y="393"/>
                  </a:lnTo>
                  <a:lnTo>
                    <a:pt x="850" y="399"/>
                  </a:lnTo>
                  <a:lnTo>
                    <a:pt x="841" y="403"/>
                  </a:lnTo>
                  <a:lnTo>
                    <a:pt x="832" y="405"/>
                  </a:lnTo>
                  <a:lnTo>
                    <a:pt x="820" y="406"/>
                  </a:lnTo>
                  <a:lnTo>
                    <a:pt x="821" y="411"/>
                  </a:lnTo>
                  <a:lnTo>
                    <a:pt x="822" y="415"/>
                  </a:lnTo>
                  <a:lnTo>
                    <a:pt x="825" y="420"/>
                  </a:lnTo>
                  <a:lnTo>
                    <a:pt x="828" y="424"/>
                  </a:lnTo>
                  <a:lnTo>
                    <a:pt x="832" y="430"/>
                  </a:lnTo>
                  <a:lnTo>
                    <a:pt x="836" y="434"/>
                  </a:lnTo>
                  <a:lnTo>
                    <a:pt x="843" y="439"/>
                  </a:lnTo>
                  <a:lnTo>
                    <a:pt x="850" y="445"/>
                  </a:lnTo>
                  <a:lnTo>
                    <a:pt x="857" y="449"/>
                  </a:lnTo>
                  <a:lnTo>
                    <a:pt x="867" y="453"/>
                  </a:lnTo>
                  <a:lnTo>
                    <a:pt x="878" y="458"/>
                  </a:lnTo>
                  <a:lnTo>
                    <a:pt x="889" y="462"/>
                  </a:lnTo>
                  <a:lnTo>
                    <a:pt x="902" y="466"/>
                  </a:lnTo>
                  <a:lnTo>
                    <a:pt x="917" y="469"/>
                  </a:lnTo>
                  <a:lnTo>
                    <a:pt x="933" y="472"/>
                  </a:lnTo>
                  <a:lnTo>
                    <a:pt x="950" y="475"/>
                  </a:lnTo>
                  <a:lnTo>
                    <a:pt x="953" y="482"/>
                  </a:lnTo>
                  <a:lnTo>
                    <a:pt x="956" y="488"/>
                  </a:lnTo>
                  <a:lnTo>
                    <a:pt x="958" y="493"/>
                  </a:lnTo>
                  <a:lnTo>
                    <a:pt x="959" y="499"/>
                  </a:lnTo>
                  <a:lnTo>
                    <a:pt x="959" y="505"/>
                  </a:lnTo>
                  <a:lnTo>
                    <a:pt x="959" y="511"/>
                  </a:lnTo>
                  <a:lnTo>
                    <a:pt x="958" y="517"/>
                  </a:lnTo>
                  <a:lnTo>
                    <a:pt x="956" y="522"/>
                  </a:lnTo>
                  <a:lnTo>
                    <a:pt x="953" y="530"/>
                  </a:lnTo>
                  <a:lnTo>
                    <a:pt x="950" y="535"/>
                  </a:lnTo>
                  <a:lnTo>
                    <a:pt x="943" y="540"/>
                  </a:lnTo>
                  <a:lnTo>
                    <a:pt x="933" y="545"/>
                  </a:lnTo>
                  <a:lnTo>
                    <a:pt x="918" y="552"/>
                  </a:lnTo>
                  <a:lnTo>
                    <a:pt x="901" y="559"/>
                  </a:lnTo>
                  <a:lnTo>
                    <a:pt x="917" y="566"/>
                  </a:lnTo>
                  <a:lnTo>
                    <a:pt x="933" y="574"/>
                  </a:lnTo>
                  <a:lnTo>
                    <a:pt x="948" y="583"/>
                  </a:lnTo>
                  <a:lnTo>
                    <a:pt x="962" y="593"/>
                  </a:lnTo>
                  <a:lnTo>
                    <a:pt x="974" y="602"/>
                  </a:lnTo>
                  <a:lnTo>
                    <a:pt x="983" y="612"/>
                  </a:lnTo>
                  <a:lnTo>
                    <a:pt x="988" y="617"/>
                  </a:lnTo>
                  <a:lnTo>
                    <a:pt x="992" y="623"/>
                  </a:lnTo>
                  <a:lnTo>
                    <a:pt x="996" y="630"/>
                  </a:lnTo>
                  <a:lnTo>
                    <a:pt x="1000" y="637"/>
                  </a:lnTo>
                  <a:lnTo>
                    <a:pt x="1007" y="654"/>
                  </a:lnTo>
                  <a:lnTo>
                    <a:pt x="1012" y="674"/>
                  </a:lnTo>
                  <a:lnTo>
                    <a:pt x="1015" y="696"/>
                  </a:lnTo>
                  <a:lnTo>
                    <a:pt x="1018" y="718"/>
                  </a:lnTo>
                  <a:lnTo>
                    <a:pt x="1019" y="740"/>
                  </a:lnTo>
                  <a:lnTo>
                    <a:pt x="1020" y="762"/>
                  </a:lnTo>
                  <a:lnTo>
                    <a:pt x="1028" y="762"/>
                  </a:lnTo>
                  <a:lnTo>
                    <a:pt x="1036" y="762"/>
                  </a:lnTo>
                  <a:lnTo>
                    <a:pt x="1074" y="761"/>
                  </a:lnTo>
                  <a:lnTo>
                    <a:pt x="1108" y="761"/>
                  </a:lnTo>
                  <a:lnTo>
                    <a:pt x="1138" y="760"/>
                  </a:lnTo>
                  <a:lnTo>
                    <a:pt x="1162" y="758"/>
                  </a:lnTo>
                  <a:lnTo>
                    <a:pt x="1184" y="756"/>
                  </a:lnTo>
                  <a:lnTo>
                    <a:pt x="1200" y="754"/>
                  </a:lnTo>
                  <a:lnTo>
                    <a:pt x="1215" y="752"/>
                  </a:lnTo>
                  <a:lnTo>
                    <a:pt x="1227" y="749"/>
                  </a:lnTo>
                  <a:lnTo>
                    <a:pt x="1237" y="745"/>
                  </a:lnTo>
                  <a:lnTo>
                    <a:pt x="1243" y="743"/>
                  </a:lnTo>
                  <a:lnTo>
                    <a:pt x="1248" y="740"/>
                  </a:lnTo>
                  <a:lnTo>
                    <a:pt x="1252" y="737"/>
                  </a:lnTo>
                  <a:lnTo>
                    <a:pt x="1258" y="730"/>
                  </a:lnTo>
                  <a:lnTo>
                    <a:pt x="1262" y="723"/>
                  </a:lnTo>
                  <a:lnTo>
                    <a:pt x="1265" y="716"/>
                  </a:lnTo>
                  <a:lnTo>
                    <a:pt x="1267" y="705"/>
                  </a:lnTo>
                  <a:lnTo>
                    <a:pt x="1268" y="692"/>
                  </a:lnTo>
                  <a:lnTo>
                    <a:pt x="1268" y="678"/>
                  </a:lnTo>
                  <a:lnTo>
                    <a:pt x="1266" y="663"/>
                  </a:lnTo>
                  <a:lnTo>
                    <a:pt x="1263" y="646"/>
                  </a:lnTo>
                  <a:lnTo>
                    <a:pt x="1259" y="628"/>
                  </a:lnTo>
                  <a:lnTo>
                    <a:pt x="1252" y="609"/>
                  </a:lnTo>
                  <a:close/>
                  <a:moveTo>
                    <a:pt x="963" y="632"/>
                  </a:moveTo>
                  <a:lnTo>
                    <a:pt x="956" y="624"/>
                  </a:lnTo>
                  <a:lnTo>
                    <a:pt x="945" y="615"/>
                  </a:lnTo>
                  <a:lnTo>
                    <a:pt x="933" y="607"/>
                  </a:lnTo>
                  <a:lnTo>
                    <a:pt x="919" y="598"/>
                  </a:lnTo>
                  <a:lnTo>
                    <a:pt x="879" y="579"/>
                  </a:lnTo>
                  <a:lnTo>
                    <a:pt x="835" y="561"/>
                  </a:lnTo>
                  <a:lnTo>
                    <a:pt x="815" y="553"/>
                  </a:lnTo>
                  <a:lnTo>
                    <a:pt x="798" y="544"/>
                  </a:lnTo>
                  <a:lnTo>
                    <a:pt x="786" y="538"/>
                  </a:lnTo>
                  <a:lnTo>
                    <a:pt x="779" y="533"/>
                  </a:lnTo>
                  <a:lnTo>
                    <a:pt x="774" y="525"/>
                  </a:lnTo>
                  <a:lnTo>
                    <a:pt x="768" y="513"/>
                  </a:lnTo>
                  <a:lnTo>
                    <a:pt x="766" y="506"/>
                  </a:lnTo>
                  <a:lnTo>
                    <a:pt x="765" y="498"/>
                  </a:lnTo>
                  <a:lnTo>
                    <a:pt x="764" y="488"/>
                  </a:lnTo>
                  <a:lnTo>
                    <a:pt x="765" y="478"/>
                  </a:lnTo>
                  <a:lnTo>
                    <a:pt x="766" y="471"/>
                  </a:lnTo>
                  <a:lnTo>
                    <a:pt x="769" y="463"/>
                  </a:lnTo>
                  <a:lnTo>
                    <a:pt x="778" y="444"/>
                  </a:lnTo>
                  <a:lnTo>
                    <a:pt x="785" y="423"/>
                  </a:lnTo>
                  <a:lnTo>
                    <a:pt x="791" y="401"/>
                  </a:lnTo>
                  <a:lnTo>
                    <a:pt x="795" y="378"/>
                  </a:lnTo>
                  <a:lnTo>
                    <a:pt x="798" y="379"/>
                  </a:lnTo>
                  <a:lnTo>
                    <a:pt x="802" y="379"/>
                  </a:lnTo>
                  <a:lnTo>
                    <a:pt x="802" y="379"/>
                  </a:lnTo>
                  <a:lnTo>
                    <a:pt x="802" y="379"/>
                  </a:lnTo>
                  <a:lnTo>
                    <a:pt x="802" y="379"/>
                  </a:lnTo>
                  <a:lnTo>
                    <a:pt x="802" y="379"/>
                  </a:lnTo>
                  <a:lnTo>
                    <a:pt x="807" y="378"/>
                  </a:lnTo>
                  <a:lnTo>
                    <a:pt x="812" y="378"/>
                  </a:lnTo>
                  <a:lnTo>
                    <a:pt x="816" y="376"/>
                  </a:lnTo>
                  <a:lnTo>
                    <a:pt x="820" y="371"/>
                  </a:lnTo>
                  <a:lnTo>
                    <a:pt x="823" y="367"/>
                  </a:lnTo>
                  <a:lnTo>
                    <a:pt x="826" y="363"/>
                  </a:lnTo>
                  <a:lnTo>
                    <a:pt x="829" y="355"/>
                  </a:lnTo>
                  <a:lnTo>
                    <a:pt x="830" y="351"/>
                  </a:lnTo>
                  <a:lnTo>
                    <a:pt x="831" y="346"/>
                  </a:lnTo>
                  <a:lnTo>
                    <a:pt x="835" y="332"/>
                  </a:lnTo>
                  <a:lnTo>
                    <a:pt x="839" y="319"/>
                  </a:lnTo>
                  <a:lnTo>
                    <a:pt x="843" y="309"/>
                  </a:lnTo>
                  <a:lnTo>
                    <a:pt x="845" y="303"/>
                  </a:lnTo>
                  <a:lnTo>
                    <a:pt x="847" y="294"/>
                  </a:lnTo>
                  <a:lnTo>
                    <a:pt x="849" y="285"/>
                  </a:lnTo>
                  <a:lnTo>
                    <a:pt x="848" y="274"/>
                  </a:lnTo>
                  <a:lnTo>
                    <a:pt x="847" y="269"/>
                  </a:lnTo>
                  <a:lnTo>
                    <a:pt x="846" y="266"/>
                  </a:lnTo>
                  <a:lnTo>
                    <a:pt x="844" y="261"/>
                  </a:lnTo>
                  <a:lnTo>
                    <a:pt x="840" y="259"/>
                  </a:lnTo>
                  <a:lnTo>
                    <a:pt x="837" y="257"/>
                  </a:lnTo>
                  <a:lnTo>
                    <a:pt x="834" y="255"/>
                  </a:lnTo>
                  <a:lnTo>
                    <a:pt x="831" y="254"/>
                  </a:lnTo>
                  <a:lnTo>
                    <a:pt x="828" y="254"/>
                  </a:lnTo>
                  <a:lnTo>
                    <a:pt x="826" y="254"/>
                  </a:lnTo>
                  <a:lnTo>
                    <a:pt x="825" y="254"/>
                  </a:lnTo>
                  <a:lnTo>
                    <a:pt x="823" y="255"/>
                  </a:lnTo>
                  <a:lnTo>
                    <a:pt x="822" y="255"/>
                  </a:lnTo>
                  <a:lnTo>
                    <a:pt x="822" y="234"/>
                  </a:lnTo>
                  <a:lnTo>
                    <a:pt x="825" y="214"/>
                  </a:lnTo>
                  <a:lnTo>
                    <a:pt x="827" y="195"/>
                  </a:lnTo>
                  <a:lnTo>
                    <a:pt x="828" y="176"/>
                  </a:lnTo>
                  <a:lnTo>
                    <a:pt x="827" y="157"/>
                  </a:lnTo>
                  <a:lnTo>
                    <a:pt x="823" y="141"/>
                  </a:lnTo>
                  <a:lnTo>
                    <a:pt x="819" y="124"/>
                  </a:lnTo>
                  <a:lnTo>
                    <a:pt x="814" y="107"/>
                  </a:lnTo>
                  <a:lnTo>
                    <a:pt x="807" y="92"/>
                  </a:lnTo>
                  <a:lnTo>
                    <a:pt x="797" y="77"/>
                  </a:lnTo>
                  <a:lnTo>
                    <a:pt x="787" y="63"/>
                  </a:lnTo>
                  <a:lnTo>
                    <a:pt x="776" y="50"/>
                  </a:lnTo>
                  <a:lnTo>
                    <a:pt x="763" y="40"/>
                  </a:lnTo>
                  <a:lnTo>
                    <a:pt x="749" y="29"/>
                  </a:lnTo>
                  <a:lnTo>
                    <a:pt x="735" y="21"/>
                  </a:lnTo>
                  <a:lnTo>
                    <a:pt x="720" y="13"/>
                  </a:lnTo>
                  <a:lnTo>
                    <a:pt x="704" y="7"/>
                  </a:lnTo>
                  <a:lnTo>
                    <a:pt x="687" y="3"/>
                  </a:lnTo>
                  <a:lnTo>
                    <a:pt x="669" y="0"/>
                  </a:lnTo>
                  <a:lnTo>
                    <a:pt x="651" y="0"/>
                  </a:lnTo>
                  <a:lnTo>
                    <a:pt x="651" y="0"/>
                  </a:lnTo>
                  <a:lnTo>
                    <a:pt x="633" y="0"/>
                  </a:lnTo>
                  <a:lnTo>
                    <a:pt x="615" y="3"/>
                  </a:lnTo>
                  <a:lnTo>
                    <a:pt x="598" y="7"/>
                  </a:lnTo>
                  <a:lnTo>
                    <a:pt x="582" y="13"/>
                  </a:lnTo>
                  <a:lnTo>
                    <a:pt x="566" y="21"/>
                  </a:lnTo>
                  <a:lnTo>
                    <a:pt x="551" y="29"/>
                  </a:lnTo>
                  <a:lnTo>
                    <a:pt x="539" y="40"/>
                  </a:lnTo>
                  <a:lnTo>
                    <a:pt x="526" y="50"/>
                  </a:lnTo>
                  <a:lnTo>
                    <a:pt x="514" y="63"/>
                  </a:lnTo>
                  <a:lnTo>
                    <a:pt x="504" y="77"/>
                  </a:lnTo>
                  <a:lnTo>
                    <a:pt x="495" y="92"/>
                  </a:lnTo>
                  <a:lnTo>
                    <a:pt x="488" y="107"/>
                  </a:lnTo>
                  <a:lnTo>
                    <a:pt x="481" y="124"/>
                  </a:lnTo>
                  <a:lnTo>
                    <a:pt x="477" y="141"/>
                  </a:lnTo>
                  <a:lnTo>
                    <a:pt x="475" y="157"/>
                  </a:lnTo>
                  <a:lnTo>
                    <a:pt x="474" y="176"/>
                  </a:lnTo>
                  <a:lnTo>
                    <a:pt x="475" y="195"/>
                  </a:lnTo>
                  <a:lnTo>
                    <a:pt x="477" y="215"/>
                  </a:lnTo>
                  <a:lnTo>
                    <a:pt x="478" y="224"/>
                  </a:lnTo>
                  <a:lnTo>
                    <a:pt x="479" y="235"/>
                  </a:lnTo>
                  <a:lnTo>
                    <a:pt x="479" y="244"/>
                  </a:lnTo>
                  <a:lnTo>
                    <a:pt x="479" y="255"/>
                  </a:lnTo>
                  <a:lnTo>
                    <a:pt x="478" y="254"/>
                  </a:lnTo>
                  <a:lnTo>
                    <a:pt x="477" y="254"/>
                  </a:lnTo>
                  <a:lnTo>
                    <a:pt x="475" y="254"/>
                  </a:lnTo>
                  <a:lnTo>
                    <a:pt x="473" y="254"/>
                  </a:lnTo>
                  <a:lnTo>
                    <a:pt x="470" y="254"/>
                  </a:lnTo>
                  <a:lnTo>
                    <a:pt x="467" y="255"/>
                  </a:lnTo>
                  <a:lnTo>
                    <a:pt x="463" y="257"/>
                  </a:lnTo>
                  <a:lnTo>
                    <a:pt x="460" y="259"/>
                  </a:lnTo>
                  <a:lnTo>
                    <a:pt x="458" y="261"/>
                  </a:lnTo>
                  <a:lnTo>
                    <a:pt x="456" y="266"/>
                  </a:lnTo>
                  <a:lnTo>
                    <a:pt x="454" y="269"/>
                  </a:lnTo>
                  <a:lnTo>
                    <a:pt x="453" y="274"/>
                  </a:lnTo>
                  <a:lnTo>
                    <a:pt x="453" y="285"/>
                  </a:lnTo>
                  <a:lnTo>
                    <a:pt x="455" y="294"/>
                  </a:lnTo>
                  <a:lnTo>
                    <a:pt x="457" y="303"/>
                  </a:lnTo>
                  <a:lnTo>
                    <a:pt x="459" y="309"/>
                  </a:lnTo>
                  <a:lnTo>
                    <a:pt x="461" y="319"/>
                  </a:lnTo>
                  <a:lnTo>
                    <a:pt x="466" y="332"/>
                  </a:lnTo>
                  <a:lnTo>
                    <a:pt x="470" y="346"/>
                  </a:lnTo>
                  <a:lnTo>
                    <a:pt x="472" y="351"/>
                  </a:lnTo>
                  <a:lnTo>
                    <a:pt x="473" y="355"/>
                  </a:lnTo>
                  <a:lnTo>
                    <a:pt x="476" y="363"/>
                  </a:lnTo>
                  <a:lnTo>
                    <a:pt x="478" y="367"/>
                  </a:lnTo>
                  <a:lnTo>
                    <a:pt x="481" y="371"/>
                  </a:lnTo>
                  <a:lnTo>
                    <a:pt x="485" y="376"/>
                  </a:lnTo>
                  <a:lnTo>
                    <a:pt x="490" y="378"/>
                  </a:lnTo>
                  <a:lnTo>
                    <a:pt x="494" y="378"/>
                  </a:lnTo>
                  <a:lnTo>
                    <a:pt x="499" y="379"/>
                  </a:lnTo>
                  <a:lnTo>
                    <a:pt x="499" y="379"/>
                  </a:lnTo>
                  <a:lnTo>
                    <a:pt x="499" y="379"/>
                  </a:lnTo>
                  <a:lnTo>
                    <a:pt x="499" y="379"/>
                  </a:lnTo>
                  <a:lnTo>
                    <a:pt x="499" y="379"/>
                  </a:lnTo>
                  <a:lnTo>
                    <a:pt x="503" y="379"/>
                  </a:lnTo>
                  <a:lnTo>
                    <a:pt x="506" y="378"/>
                  </a:lnTo>
                  <a:lnTo>
                    <a:pt x="511" y="401"/>
                  </a:lnTo>
                  <a:lnTo>
                    <a:pt x="516" y="423"/>
                  </a:lnTo>
                  <a:lnTo>
                    <a:pt x="524" y="444"/>
                  </a:lnTo>
                  <a:lnTo>
                    <a:pt x="532" y="463"/>
                  </a:lnTo>
                  <a:lnTo>
                    <a:pt x="534" y="471"/>
                  </a:lnTo>
                  <a:lnTo>
                    <a:pt x="537" y="478"/>
                  </a:lnTo>
                  <a:lnTo>
                    <a:pt x="538" y="488"/>
                  </a:lnTo>
                  <a:lnTo>
                    <a:pt x="537" y="498"/>
                  </a:lnTo>
                  <a:lnTo>
                    <a:pt x="535" y="506"/>
                  </a:lnTo>
                  <a:lnTo>
                    <a:pt x="533" y="513"/>
                  </a:lnTo>
                  <a:lnTo>
                    <a:pt x="528" y="525"/>
                  </a:lnTo>
                  <a:lnTo>
                    <a:pt x="523" y="533"/>
                  </a:lnTo>
                  <a:lnTo>
                    <a:pt x="515" y="538"/>
                  </a:lnTo>
                  <a:lnTo>
                    <a:pt x="503" y="544"/>
                  </a:lnTo>
                  <a:lnTo>
                    <a:pt x="486" y="553"/>
                  </a:lnTo>
                  <a:lnTo>
                    <a:pt x="467" y="561"/>
                  </a:lnTo>
                  <a:lnTo>
                    <a:pt x="423" y="579"/>
                  </a:lnTo>
                  <a:lnTo>
                    <a:pt x="383" y="598"/>
                  </a:lnTo>
                  <a:lnTo>
                    <a:pt x="368" y="607"/>
                  </a:lnTo>
                  <a:lnTo>
                    <a:pt x="356" y="615"/>
                  </a:lnTo>
                  <a:lnTo>
                    <a:pt x="346" y="624"/>
                  </a:lnTo>
                  <a:lnTo>
                    <a:pt x="338" y="632"/>
                  </a:lnTo>
                  <a:lnTo>
                    <a:pt x="332" y="637"/>
                  </a:lnTo>
                  <a:lnTo>
                    <a:pt x="327" y="646"/>
                  </a:lnTo>
                  <a:lnTo>
                    <a:pt x="323" y="655"/>
                  </a:lnTo>
                  <a:lnTo>
                    <a:pt x="318" y="667"/>
                  </a:lnTo>
                  <a:lnTo>
                    <a:pt x="315" y="679"/>
                  </a:lnTo>
                  <a:lnTo>
                    <a:pt x="312" y="691"/>
                  </a:lnTo>
                  <a:lnTo>
                    <a:pt x="310" y="705"/>
                  </a:lnTo>
                  <a:lnTo>
                    <a:pt x="308" y="720"/>
                  </a:lnTo>
                  <a:lnTo>
                    <a:pt x="307" y="734"/>
                  </a:lnTo>
                  <a:lnTo>
                    <a:pt x="307" y="748"/>
                  </a:lnTo>
                  <a:lnTo>
                    <a:pt x="307" y="760"/>
                  </a:lnTo>
                  <a:lnTo>
                    <a:pt x="308" y="773"/>
                  </a:lnTo>
                  <a:lnTo>
                    <a:pt x="310" y="785"/>
                  </a:lnTo>
                  <a:lnTo>
                    <a:pt x="312" y="795"/>
                  </a:lnTo>
                  <a:lnTo>
                    <a:pt x="314" y="804"/>
                  </a:lnTo>
                  <a:lnTo>
                    <a:pt x="318" y="810"/>
                  </a:lnTo>
                  <a:lnTo>
                    <a:pt x="325" y="820"/>
                  </a:lnTo>
                  <a:lnTo>
                    <a:pt x="332" y="829"/>
                  </a:lnTo>
                  <a:lnTo>
                    <a:pt x="338" y="833"/>
                  </a:lnTo>
                  <a:lnTo>
                    <a:pt x="346" y="839"/>
                  </a:lnTo>
                  <a:lnTo>
                    <a:pt x="356" y="843"/>
                  </a:lnTo>
                  <a:lnTo>
                    <a:pt x="370" y="847"/>
                  </a:lnTo>
                  <a:lnTo>
                    <a:pt x="387" y="851"/>
                  </a:lnTo>
                  <a:lnTo>
                    <a:pt x="408" y="855"/>
                  </a:lnTo>
                  <a:lnTo>
                    <a:pt x="434" y="858"/>
                  </a:lnTo>
                  <a:lnTo>
                    <a:pt x="464" y="861"/>
                  </a:lnTo>
                  <a:lnTo>
                    <a:pt x="502" y="863"/>
                  </a:lnTo>
                  <a:lnTo>
                    <a:pt x="544" y="865"/>
                  </a:lnTo>
                  <a:lnTo>
                    <a:pt x="594" y="866"/>
                  </a:lnTo>
                  <a:lnTo>
                    <a:pt x="651" y="866"/>
                  </a:lnTo>
                  <a:lnTo>
                    <a:pt x="708" y="866"/>
                  </a:lnTo>
                  <a:lnTo>
                    <a:pt x="757" y="865"/>
                  </a:lnTo>
                  <a:lnTo>
                    <a:pt x="800" y="863"/>
                  </a:lnTo>
                  <a:lnTo>
                    <a:pt x="836" y="861"/>
                  </a:lnTo>
                  <a:lnTo>
                    <a:pt x="868" y="858"/>
                  </a:lnTo>
                  <a:lnTo>
                    <a:pt x="893" y="855"/>
                  </a:lnTo>
                  <a:lnTo>
                    <a:pt x="915" y="851"/>
                  </a:lnTo>
                  <a:lnTo>
                    <a:pt x="932" y="847"/>
                  </a:lnTo>
                  <a:lnTo>
                    <a:pt x="945" y="843"/>
                  </a:lnTo>
                  <a:lnTo>
                    <a:pt x="956" y="839"/>
                  </a:lnTo>
                  <a:lnTo>
                    <a:pt x="963" y="833"/>
                  </a:lnTo>
                  <a:lnTo>
                    <a:pt x="970" y="829"/>
                  </a:lnTo>
                  <a:lnTo>
                    <a:pt x="977" y="820"/>
                  </a:lnTo>
                  <a:lnTo>
                    <a:pt x="983" y="810"/>
                  </a:lnTo>
                  <a:lnTo>
                    <a:pt x="987" y="804"/>
                  </a:lnTo>
                  <a:lnTo>
                    <a:pt x="989" y="794"/>
                  </a:lnTo>
                  <a:lnTo>
                    <a:pt x="991" y="785"/>
                  </a:lnTo>
                  <a:lnTo>
                    <a:pt x="992" y="772"/>
                  </a:lnTo>
                  <a:lnTo>
                    <a:pt x="992" y="759"/>
                  </a:lnTo>
                  <a:lnTo>
                    <a:pt x="992" y="745"/>
                  </a:lnTo>
                  <a:lnTo>
                    <a:pt x="991" y="732"/>
                  </a:lnTo>
                  <a:lnTo>
                    <a:pt x="990" y="717"/>
                  </a:lnTo>
                  <a:lnTo>
                    <a:pt x="988" y="703"/>
                  </a:lnTo>
                  <a:lnTo>
                    <a:pt x="986" y="689"/>
                  </a:lnTo>
                  <a:lnTo>
                    <a:pt x="983" y="676"/>
                  </a:lnTo>
                  <a:lnTo>
                    <a:pt x="980" y="664"/>
                  </a:lnTo>
                  <a:lnTo>
                    <a:pt x="976" y="653"/>
                  </a:lnTo>
                  <a:lnTo>
                    <a:pt x="972" y="644"/>
                  </a:lnTo>
                  <a:lnTo>
                    <a:pt x="968" y="636"/>
                  </a:lnTo>
                  <a:lnTo>
                    <a:pt x="963" y="632"/>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sp>
          <p:nvSpPr>
            <p:cNvPr id="15" name="Freeform 57">
              <a:extLst>
                <a:ext uri="{FF2B5EF4-FFF2-40B4-BE49-F238E27FC236}">
                  <a16:creationId xmlns:a16="http://schemas.microsoft.com/office/drawing/2014/main" id="{265BE9D8-76E6-F73D-5F60-53D3382FF246}"/>
                </a:ext>
              </a:extLst>
            </p:cNvPr>
            <p:cNvSpPr>
              <a:spLocks noEditPoints="1"/>
            </p:cNvSpPr>
            <p:nvPr/>
          </p:nvSpPr>
          <p:spPr bwMode="auto">
            <a:xfrm>
              <a:off x="10614686" y="3969322"/>
              <a:ext cx="327790" cy="329811"/>
            </a:xfrm>
            <a:custGeom>
              <a:avLst/>
              <a:gdLst>
                <a:gd name="T0" fmla="*/ 827 w 1145"/>
                <a:gd name="T1" fmla="*/ 816 h 820"/>
                <a:gd name="T2" fmla="*/ 789 w 1145"/>
                <a:gd name="T3" fmla="*/ 792 h 820"/>
                <a:gd name="T4" fmla="*/ 881 w 1145"/>
                <a:gd name="T5" fmla="*/ 506 h 820"/>
                <a:gd name="T6" fmla="*/ 857 w 1145"/>
                <a:gd name="T7" fmla="*/ 818 h 820"/>
                <a:gd name="T8" fmla="*/ 522 w 1145"/>
                <a:gd name="T9" fmla="*/ 14 h 820"/>
                <a:gd name="T10" fmla="*/ 627 w 1145"/>
                <a:gd name="T11" fmla="*/ 133 h 820"/>
                <a:gd name="T12" fmla="*/ 720 w 1145"/>
                <a:gd name="T13" fmla="*/ 194 h 820"/>
                <a:gd name="T14" fmla="*/ 819 w 1145"/>
                <a:gd name="T15" fmla="*/ 219 h 820"/>
                <a:gd name="T16" fmla="*/ 768 w 1145"/>
                <a:gd name="T17" fmla="*/ 475 h 820"/>
                <a:gd name="T18" fmla="*/ 678 w 1145"/>
                <a:gd name="T19" fmla="*/ 514 h 820"/>
                <a:gd name="T20" fmla="*/ 567 w 1145"/>
                <a:gd name="T21" fmla="*/ 609 h 820"/>
                <a:gd name="T22" fmla="*/ 464 w 1145"/>
                <a:gd name="T23" fmla="*/ 685 h 820"/>
                <a:gd name="T24" fmla="*/ 369 w 1145"/>
                <a:gd name="T25" fmla="*/ 398 h 820"/>
                <a:gd name="T26" fmla="*/ 362 w 1145"/>
                <a:gd name="T27" fmla="*/ 302 h 820"/>
                <a:gd name="T28" fmla="*/ 382 w 1145"/>
                <a:gd name="T29" fmla="*/ 274 h 820"/>
                <a:gd name="T30" fmla="*/ 464 w 1145"/>
                <a:gd name="T31" fmla="*/ 685 h 820"/>
                <a:gd name="T32" fmla="*/ 1083 w 1145"/>
                <a:gd name="T33" fmla="*/ 231 h 820"/>
                <a:gd name="T34" fmla="*/ 1112 w 1145"/>
                <a:gd name="T35" fmla="*/ 248 h 820"/>
                <a:gd name="T36" fmla="*/ 1138 w 1145"/>
                <a:gd name="T37" fmla="*/ 296 h 820"/>
                <a:gd name="T38" fmla="*/ 1144 w 1145"/>
                <a:gd name="T39" fmla="*/ 368 h 820"/>
                <a:gd name="T40" fmla="*/ 1122 w 1145"/>
                <a:gd name="T41" fmla="*/ 424 h 820"/>
                <a:gd name="T42" fmla="*/ 1093 w 1145"/>
                <a:gd name="T43" fmla="*/ 452 h 820"/>
                <a:gd name="T44" fmla="*/ 129 w 1145"/>
                <a:gd name="T45" fmla="*/ 635 h 820"/>
                <a:gd name="T46" fmla="*/ 94 w 1145"/>
                <a:gd name="T47" fmla="*/ 600 h 820"/>
                <a:gd name="T48" fmla="*/ 22 w 1145"/>
                <a:gd name="T49" fmla="*/ 474 h 820"/>
                <a:gd name="T50" fmla="*/ 0 w 1145"/>
                <a:gd name="T51" fmla="*/ 333 h 820"/>
                <a:gd name="T52" fmla="*/ 35 w 1145"/>
                <a:gd name="T53" fmla="*/ 177 h 820"/>
                <a:gd name="T54" fmla="*/ 127 w 1145"/>
                <a:gd name="T55" fmla="*/ 48 h 820"/>
                <a:gd name="T56" fmla="*/ 155 w 1145"/>
                <a:gd name="T57" fmla="*/ 52 h 820"/>
                <a:gd name="T58" fmla="*/ 159 w 1145"/>
                <a:gd name="T59" fmla="*/ 73 h 820"/>
                <a:gd name="T60" fmla="*/ 72 w 1145"/>
                <a:gd name="T61" fmla="*/ 192 h 820"/>
                <a:gd name="T62" fmla="*/ 40 w 1145"/>
                <a:gd name="T63" fmla="*/ 334 h 820"/>
                <a:gd name="T64" fmla="*/ 60 w 1145"/>
                <a:gd name="T65" fmla="*/ 463 h 820"/>
                <a:gd name="T66" fmla="*/ 126 w 1145"/>
                <a:gd name="T67" fmla="*/ 576 h 820"/>
                <a:gd name="T68" fmla="*/ 159 w 1145"/>
                <a:gd name="T69" fmla="*/ 617 h 820"/>
                <a:gd name="T70" fmla="*/ 146 w 1145"/>
                <a:gd name="T71" fmla="*/ 635 h 820"/>
                <a:gd name="T72" fmla="*/ 208 w 1145"/>
                <a:gd name="T73" fmla="*/ 542 h 820"/>
                <a:gd name="T74" fmla="*/ 162 w 1145"/>
                <a:gd name="T75" fmla="*/ 488 h 820"/>
                <a:gd name="T76" fmla="*/ 125 w 1145"/>
                <a:gd name="T77" fmla="*/ 399 h 820"/>
                <a:gd name="T78" fmla="*/ 122 w 1145"/>
                <a:gd name="T79" fmla="*/ 303 h 820"/>
                <a:gd name="T80" fmla="*/ 161 w 1145"/>
                <a:gd name="T81" fmla="*/ 196 h 820"/>
                <a:gd name="T82" fmla="*/ 221 w 1145"/>
                <a:gd name="T83" fmla="*/ 137 h 820"/>
                <a:gd name="T84" fmla="*/ 242 w 1145"/>
                <a:gd name="T85" fmla="*/ 147 h 820"/>
                <a:gd name="T86" fmla="*/ 229 w 1145"/>
                <a:gd name="T87" fmla="*/ 176 h 820"/>
                <a:gd name="T88" fmla="*/ 172 w 1145"/>
                <a:gd name="T89" fmla="*/ 262 h 820"/>
                <a:gd name="T90" fmla="*/ 159 w 1145"/>
                <a:gd name="T91" fmla="*/ 352 h 820"/>
                <a:gd name="T92" fmla="*/ 178 w 1145"/>
                <a:gd name="T93" fmla="*/ 434 h 820"/>
                <a:gd name="T94" fmla="*/ 226 w 1145"/>
                <a:gd name="T95" fmla="*/ 505 h 820"/>
                <a:gd name="T96" fmla="*/ 243 w 1145"/>
                <a:gd name="T97" fmla="*/ 529 h 820"/>
                <a:gd name="T98" fmla="*/ 230 w 1145"/>
                <a:gd name="T99" fmla="*/ 543 h 820"/>
                <a:gd name="T100" fmla="*/ 294 w 1145"/>
                <a:gd name="T101" fmla="*/ 451 h 820"/>
                <a:gd name="T102" fmla="*/ 249 w 1145"/>
                <a:gd name="T103" fmla="*/ 397 h 820"/>
                <a:gd name="T104" fmla="*/ 239 w 1145"/>
                <a:gd name="T105" fmla="*/ 322 h 820"/>
                <a:gd name="T106" fmla="*/ 260 w 1145"/>
                <a:gd name="T107" fmla="*/ 266 h 820"/>
                <a:gd name="T108" fmla="*/ 300 w 1145"/>
                <a:gd name="T109" fmla="*/ 231 h 820"/>
                <a:gd name="T110" fmla="*/ 325 w 1145"/>
                <a:gd name="T111" fmla="*/ 239 h 820"/>
                <a:gd name="T112" fmla="*/ 307 w 1145"/>
                <a:gd name="T113" fmla="*/ 271 h 820"/>
                <a:gd name="T114" fmla="*/ 282 w 1145"/>
                <a:gd name="T115" fmla="*/ 312 h 820"/>
                <a:gd name="T116" fmla="*/ 290 w 1145"/>
                <a:gd name="T117" fmla="*/ 390 h 820"/>
                <a:gd name="T118" fmla="*/ 324 w 1145"/>
                <a:gd name="T119" fmla="*/ 433 h 820"/>
                <a:gd name="T120" fmla="*/ 311 w 1145"/>
                <a:gd name="T121" fmla="*/ 453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45" h="820">
                  <a:moveTo>
                    <a:pt x="849" y="820"/>
                  </a:moveTo>
                  <a:lnTo>
                    <a:pt x="848" y="820"/>
                  </a:lnTo>
                  <a:lnTo>
                    <a:pt x="846" y="820"/>
                  </a:lnTo>
                  <a:lnTo>
                    <a:pt x="841" y="819"/>
                  </a:lnTo>
                  <a:lnTo>
                    <a:pt x="835" y="818"/>
                  </a:lnTo>
                  <a:lnTo>
                    <a:pt x="827" y="816"/>
                  </a:lnTo>
                  <a:lnTo>
                    <a:pt x="818" y="815"/>
                  </a:lnTo>
                  <a:lnTo>
                    <a:pt x="809" y="811"/>
                  </a:lnTo>
                  <a:lnTo>
                    <a:pt x="801" y="808"/>
                  </a:lnTo>
                  <a:lnTo>
                    <a:pt x="795" y="803"/>
                  </a:lnTo>
                  <a:lnTo>
                    <a:pt x="791" y="798"/>
                  </a:lnTo>
                  <a:lnTo>
                    <a:pt x="789" y="792"/>
                  </a:lnTo>
                  <a:lnTo>
                    <a:pt x="788" y="788"/>
                  </a:lnTo>
                  <a:lnTo>
                    <a:pt x="788" y="783"/>
                  </a:lnTo>
                  <a:lnTo>
                    <a:pt x="788" y="779"/>
                  </a:lnTo>
                  <a:lnTo>
                    <a:pt x="789" y="771"/>
                  </a:lnTo>
                  <a:lnTo>
                    <a:pt x="790" y="769"/>
                  </a:lnTo>
                  <a:lnTo>
                    <a:pt x="881" y="506"/>
                  </a:lnTo>
                  <a:lnTo>
                    <a:pt x="1028" y="506"/>
                  </a:lnTo>
                  <a:lnTo>
                    <a:pt x="867" y="808"/>
                  </a:lnTo>
                  <a:lnTo>
                    <a:pt x="866" y="810"/>
                  </a:lnTo>
                  <a:lnTo>
                    <a:pt x="862" y="815"/>
                  </a:lnTo>
                  <a:lnTo>
                    <a:pt x="860" y="817"/>
                  </a:lnTo>
                  <a:lnTo>
                    <a:pt x="857" y="818"/>
                  </a:lnTo>
                  <a:lnTo>
                    <a:pt x="853" y="820"/>
                  </a:lnTo>
                  <a:lnTo>
                    <a:pt x="849" y="820"/>
                  </a:lnTo>
                  <a:close/>
                  <a:moveTo>
                    <a:pt x="511" y="685"/>
                  </a:moveTo>
                  <a:lnTo>
                    <a:pt x="511" y="0"/>
                  </a:lnTo>
                  <a:lnTo>
                    <a:pt x="513" y="0"/>
                  </a:lnTo>
                  <a:lnTo>
                    <a:pt x="522" y="14"/>
                  </a:lnTo>
                  <a:lnTo>
                    <a:pt x="540" y="40"/>
                  </a:lnTo>
                  <a:lnTo>
                    <a:pt x="553" y="57"/>
                  </a:lnTo>
                  <a:lnTo>
                    <a:pt x="567" y="75"/>
                  </a:lnTo>
                  <a:lnTo>
                    <a:pt x="585" y="94"/>
                  </a:lnTo>
                  <a:lnTo>
                    <a:pt x="605" y="114"/>
                  </a:lnTo>
                  <a:lnTo>
                    <a:pt x="627" y="133"/>
                  </a:lnTo>
                  <a:lnTo>
                    <a:pt x="651" y="153"/>
                  </a:lnTo>
                  <a:lnTo>
                    <a:pt x="664" y="162"/>
                  </a:lnTo>
                  <a:lnTo>
                    <a:pt x="678" y="171"/>
                  </a:lnTo>
                  <a:lnTo>
                    <a:pt x="691" y="179"/>
                  </a:lnTo>
                  <a:lnTo>
                    <a:pt x="705" y="186"/>
                  </a:lnTo>
                  <a:lnTo>
                    <a:pt x="720" y="194"/>
                  </a:lnTo>
                  <a:lnTo>
                    <a:pt x="736" y="200"/>
                  </a:lnTo>
                  <a:lnTo>
                    <a:pt x="752" y="205"/>
                  </a:lnTo>
                  <a:lnTo>
                    <a:pt x="768" y="210"/>
                  </a:lnTo>
                  <a:lnTo>
                    <a:pt x="785" y="214"/>
                  </a:lnTo>
                  <a:lnTo>
                    <a:pt x="801" y="217"/>
                  </a:lnTo>
                  <a:lnTo>
                    <a:pt x="819" y="219"/>
                  </a:lnTo>
                  <a:lnTo>
                    <a:pt x="837" y="220"/>
                  </a:lnTo>
                  <a:lnTo>
                    <a:pt x="837" y="465"/>
                  </a:lnTo>
                  <a:lnTo>
                    <a:pt x="819" y="465"/>
                  </a:lnTo>
                  <a:lnTo>
                    <a:pt x="801" y="467"/>
                  </a:lnTo>
                  <a:lnTo>
                    <a:pt x="785" y="470"/>
                  </a:lnTo>
                  <a:lnTo>
                    <a:pt x="768" y="475"/>
                  </a:lnTo>
                  <a:lnTo>
                    <a:pt x="752" y="479"/>
                  </a:lnTo>
                  <a:lnTo>
                    <a:pt x="736" y="485"/>
                  </a:lnTo>
                  <a:lnTo>
                    <a:pt x="720" y="492"/>
                  </a:lnTo>
                  <a:lnTo>
                    <a:pt x="705" y="498"/>
                  </a:lnTo>
                  <a:lnTo>
                    <a:pt x="691" y="506"/>
                  </a:lnTo>
                  <a:lnTo>
                    <a:pt x="678" y="514"/>
                  </a:lnTo>
                  <a:lnTo>
                    <a:pt x="664" y="522"/>
                  </a:lnTo>
                  <a:lnTo>
                    <a:pt x="651" y="532"/>
                  </a:lnTo>
                  <a:lnTo>
                    <a:pt x="627" y="551"/>
                  </a:lnTo>
                  <a:lnTo>
                    <a:pt x="605" y="570"/>
                  </a:lnTo>
                  <a:lnTo>
                    <a:pt x="585" y="590"/>
                  </a:lnTo>
                  <a:lnTo>
                    <a:pt x="567" y="609"/>
                  </a:lnTo>
                  <a:lnTo>
                    <a:pt x="553" y="628"/>
                  </a:lnTo>
                  <a:lnTo>
                    <a:pt x="540" y="645"/>
                  </a:lnTo>
                  <a:lnTo>
                    <a:pt x="522" y="672"/>
                  </a:lnTo>
                  <a:lnTo>
                    <a:pt x="513" y="685"/>
                  </a:lnTo>
                  <a:lnTo>
                    <a:pt x="511" y="685"/>
                  </a:lnTo>
                  <a:close/>
                  <a:moveTo>
                    <a:pt x="464" y="685"/>
                  </a:moveTo>
                  <a:lnTo>
                    <a:pt x="464" y="437"/>
                  </a:lnTo>
                  <a:lnTo>
                    <a:pt x="386" y="412"/>
                  </a:lnTo>
                  <a:lnTo>
                    <a:pt x="382" y="410"/>
                  </a:lnTo>
                  <a:lnTo>
                    <a:pt x="377" y="407"/>
                  </a:lnTo>
                  <a:lnTo>
                    <a:pt x="373" y="404"/>
                  </a:lnTo>
                  <a:lnTo>
                    <a:pt x="369" y="398"/>
                  </a:lnTo>
                  <a:lnTo>
                    <a:pt x="366" y="394"/>
                  </a:lnTo>
                  <a:lnTo>
                    <a:pt x="363" y="389"/>
                  </a:lnTo>
                  <a:lnTo>
                    <a:pt x="362" y="383"/>
                  </a:lnTo>
                  <a:lnTo>
                    <a:pt x="362" y="378"/>
                  </a:lnTo>
                  <a:lnTo>
                    <a:pt x="362" y="307"/>
                  </a:lnTo>
                  <a:lnTo>
                    <a:pt x="362" y="302"/>
                  </a:lnTo>
                  <a:lnTo>
                    <a:pt x="363" y="297"/>
                  </a:lnTo>
                  <a:lnTo>
                    <a:pt x="366" y="291"/>
                  </a:lnTo>
                  <a:lnTo>
                    <a:pt x="369" y="286"/>
                  </a:lnTo>
                  <a:lnTo>
                    <a:pt x="373" y="282"/>
                  </a:lnTo>
                  <a:lnTo>
                    <a:pt x="377" y="278"/>
                  </a:lnTo>
                  <a:lnTo>
                    <a:pt x="382" y="274"/>
                  </a:lnTo>
                  <a:lnTo>
                    <a:pt x="386" y="272"/>
                  </a:lnTo>
                  <a:lnTo>
                    <a:pt x="464" y="248"/>
                  </a:lnTo>
                  <a:lnTo>
                    <a:pt x="464" y="0"/>
                  </a:lnTo>
                  <a:lnTo>
                    <a:pt x="485" y="0"/>
                  </a:lnTo>
                  <a:lnTo>
                    <a:pt x="485" y="685"/>
                  </a:lnTo>
                  <a:lnTo>
                    <a:pt x="464" y="685"/>
                  </a:lnTo>
                  <a:close/>
                  <a:moveTo>
                    <a:pt x="867" y="477"/>
                  </a:moveTo>
                  <a:lnTo>
                    <a:pt x="867" y="209"/>
                  </a:lnTo>
                  <a:lnTo>
                    <a:pt x="1054" y="209"/>
                  </a:lnTo>
                  <a:lnTo>
                    <a:pt x="1054" y="477"/>
                  </a:lnTo>
                  <a:lnTo>
                    <a:pt x="867" y="477"/>
                  </a:lnTo>
                  <a:close/>
                  <a:moveTo>
                    <a:pt x="1083" y="231"/>
                  </a:moveTo>
                  <a:lnTo>
                    <a:pt x="1087" y="231"/>
                  </a:lnTo>
                  <a:lnTo>
                    <a:pt x="1092" y="233"/>
                  </a:lnTo>
                  <a:lnTo>
                    <a:pt x="1096" y="235"/>
                  </a:lnTo>
                  <a:lnTo>
                    <a:pt x="1101" y="239"/>
                  </a:lnTo>
                  <a:lnTo>
                    <a:pt x="1106" y="244"/>
                  </a:lnTo>
                  <a:lnTo>
                    <a:pt x="1112" y="248"/>
                  </a:lnTo>
                  <a:lnTo>
                    <a:pt x="1116" y="254"/>
                  </a:lnTo>
                  <a:lnTo>
                    <a:pt x="1121" y="261"/>
                  </a:lnTo>
                  <a:lnTo>
                    <a:pt x="1127" y="268"/>
                  </a:lnTo>
                  <a:lnTo>
                    <a:pt x="1131" y="276"/>
                  </a:lnTo>
                  <a:lnTo>
                    <a:pt x="1135" y="286"/>
                  </a:lnTo>
                  <a:lnTo>
                    <a:pt x="1138" y="296"/>
                  </a:lnTo>
                  <a:lnTo>
                    <a:pt x="1141" y="306"/>
                  </a:lnTo>
                  <a:lnTo>
                    <a:pt x="1144" y="318"/>
                  </a:lnTo>
                  <a:lnTo>
                    <a:pt x="1145" y="329"/>
                  </a:lnTo>
                  <a:lnTo>
                    <a:pt x="1145" y="342"/>
                  </a:lnTo>
                  <a:lnTo>
                    <a:pt x="1145" y="355"/>
                  </a:lnTo>
                  <a:lnTo>
                    <a:pt x="1144" y="368"/>
                  </a:lnTo>
                  <a:lnTo>
                    <a:pt x="1141" y="379"/>
                  </a:lnTo>
                  <a:lnTo>
                    <a:pt x="1138" y="390"/>
                  </a:lnTo>
                  <a:lnTo>
                    <a:pt x="1135" y="399"/>
                  </a:lnTo>
                  <a:lnTo>
                    <a:pt x="1131" y="409"/>
                  </a:lnTo>
                  <a:lnTo>
                    <a:pt x="1127" y="416"/>
                  </a:lnTo>
                  <a:lnTo>
                    <a:pt x="1122" y="424"/>
                  </a:lnTo>
                  <a:lnTo>
                    <a:pt x="1118" y="431"/>
                  </a:lnTo>
                  <a:lnTo>
                    <a:pt x="1113" y="436"/>
                  </a:lnTo>
                  <a:lnTo>
                    <a:pt x="1108" y="442"/>
                  </a:lnTo>
                  <a:lnTo>
                    <a:pt x="1102" y="446"/>
                  </a:lnTo>
                  <a:lnTo>
                    <a:pt x="1097" y="449"/>
                  </a:lnTo>
                  <a:lnTo>
                    <a:pt x="1093" y="452"/>
                  </a:lnTo>
                  <a:lnTo>
                    <a:pt x="1087" y="453"/>
                  </a:lnTo>
                  <a:lnTo>
                    <a:pt x="1083" y="454"/>
                  </a:lnTo>
                  <a:lnTo>
                    <a:pt x="1083" y="231"/>
                  </a:lnTo>
                  <a:close/>
                  <a:moveTo>
                    <a:pt x="136" y="636"/>
                  </a:moveTo>
                  <a:lnTo>
                    <a:pt x="132" y="636"/>
                  </a:lnTo>
                  <a:lnTo>
                    <a:pt x="129" y="635"/>
                  </a:lnTo>
                  <a:lnTo>
                    <a:pt x="125" y="632"/>
                  </a:lnTo>
                  <a:lnTo>
                    <a:pt x="122" y="630"/>
                  </a:lnTo>
                  <a:lnTo>
                    <a:pt x="122" y="630"/>
                  </a:lnTo>
                  <a:lnTo>
                    <a:pt x="118" y="627"/>
                  </a:lnTo>
                  <a:lnTo>
                    <a:pt x="110" y="618"/>
                  </a:lnTo>
                  <a:lnTo>
                    <a:pt x="94" y="600"/>
                  </a:lnTo>
                  <a:lnTo>
                    <a:pt x="78" y="581"/>
                  </a:lnTo>
                  <a:lnTo>
                    <a:pt x="64" y="560"/>
                  </a:lnTo>
                  <a:lnTo>
                    <a:pt x="53" y="539"/>
                  </a:lnTo>
                  <a:lnTo>
                    <a:pt x="41" y="518"/>
                  </a:lnTo>
                  <a:lnTo>
                    <a:pt x="31" y="497"/>
                  </a:lnTo>
                  <a:lnTo>
                    <a:pt x="22" y="474"/>
                  </a:lnTo>
                  <a:lnTo>
                    <a:pt x="16" y="451"/>
                  </a:lnTo>
                  <a:lnTo>
                    <a:pt x="9" y="428"/>
                  </a:lnTo>
                  <a:lnTo>
                    <a:pt x="5" y="405"/>
                  </a:lnTo>
                  <a:lnTo>
                    <a:pt x="2" y="380"/>
                  </a:lnTo>
                  <a:lnTo>
                    <a:pt x="0" y="356"/>
                  </a:lnTo>
                  <a:lnTo>
                    <a:pt x="0" y="333"/>
                  </a:lnTo>
                  <a:lnTo>
                    <a:pt x="1" y="308"/>
                  </a:lnTo>
                  <a:lnTo>
                    <a:pt x="4" y="284"/>
                  </a:lnTo>
                  <a:lnTo>
                    <a:pt x="8" y="260"/>
                  </a:lnTo>
                  <a:lnTo>
                    <a:pt x="16" y="231"/>
                  </a:lnTo>
                  <a:lnTo>
                    <a:pt x="24" y="203"/>
                  </a:lnTo>
                  <a:lnTo>
                    <a:pt x="35" y="177"/>
                  </a:lnTo>
                  <a:lnTo>
                    <a:pt x="47" y="151"/>
                  </a:lnTo>
                  <a:lnTo>
                    <a:pt x="62" y="126"/>
                  </a:lnTo>
                  <a:lnTo>
                    <a:pt x="79" y="103"/>
                  </a:lnTo>
                  <a:lnTo>
                    <a:pt x="97" y="79"/>
                  </a:lnTo>
                  <a:lnTo>
                    <a:pt x="116" y="58"/>
                  </a:lnTo>
                  <a:lnTo>
                    <a:pt x="127" y="48"/>
                  </a:lnTo>
                  <a:lnTo>
                    <a:pt x="132" y="46"/>
                  </a:lnTo>
                  <a:lnTo>
                    <a:pt x="137" y="46"/>
                  </a:lnTo>
                  <a:lnTo>
                    <a:pt x="143" y="46"/>
                  </a:lnTo>
                  <a:lnTo>
                    <a:pt x="147" y="47"/>
                  </a:lnTo>
                  <a:lnTo>
                    <a:pt x="151" y="49"/>
                  </a:lnTo>
                  <a:lnTo>
                    <a:pt x="155" y="52"/>
                  </a:lnTo>
                  <a:lnTo>
                    <a:pt x="159" y="55"/>
                  </a:lnTo>
                  <a:lnTo>
                    <a:pt x="161" y="59"/>
                  </a:lnTo>
                  <a:lnTo>
                    <a:pt x="162" y="62"/>
                  </a:lnTo>
                  <a:lnTo>
                    <a:pt x="162" y="67"/>
                  </a:lnTo>
                  <a:lnTo>
                    <a:pt x="161" y="70"/>
                  </a:lnTo>
                  <a:lnTo>
                    <a:pt x="159" y="73"/>
                  </a:lnTo>
                  <a:lnTo>
                    <a:pt x="149" y="83"/>
                  </a:lnTo>
                  <a:lnTo>
                    <a:pt x="130" y="102"/>
                  </a:lnTo>
                  <a:lnTo>
                    <a:pt x="113" y="123"/>
                  </a:lnTo>
                  <a:lnTo>
                    <a:pt x="98" y="145"/>
                  </a:lnTo>
                  <a:lnTo>
                    <a:pt x="85" y="167"/>
                  </a:lnTo>
                  <a:lnTo>
                    <a:pt x="72" y="192"/>
                  </a:lnTo>
                  <a:lnTo>
                    <a:pt x="62" y="216"/>
                  </a:lnTo>
                  <a:lnTo>
                    <a:pt x="54" y="241"/>
                  </a:lnTo>
                  <a:lnTo>
                    <a:pt x="47" y="268"/>
                  </a:lnTo>
                  <a:lnTo>
                    <a:pt x="43" y="289"/>
                  </a:lnTo>
                  <a:lnTo>
                    <a:pt x="41" y="311"/>
                  </a:lnTo>
                  <a:lnTo>
                    <a:pt x="40" y="334"/>
                  </a:lnTo>
                  <a:lnTo>
                    <a:pt x="40" y="356"/>
                  </a:lnTo>
                  <a:lnTo>
                    <a:pt x="41" y="377"/>
                  </a:lnTo>
                  <a:lnTo>
                    <a:pt x="44" y="399"/>
                  </a:lnTo>
                  <a:lnTo>
                    <a:pt x="49" y="421"/>
                  </a:lnTo>
                  <a:lnTo>
                    <a:pt x="54" y="442"/>
                  </a:lnTo>
                  <a:lnTo>
                    <a:pt x="60" y="463"/>
                  </a:lnTo>
                  <a:lnTo>
                    <a:pt x="69" y="483"/>
                  </a:lnTo>
                  <a:lnTo>
                    <a:pt x="77" y="503"/>
                  </a:lnTo>
                  <a:lnTo>
                    <a:pt x="88" y="522"/>
                  </a:lnTo>
                  <a:lnTo>
                    <a:pt x="99" y="540"/>
                  </a:lnTo>
                  <a:lnTo>
                    <a:pt x="112" y="559"/>
                  </a:lnTo>
                  <a:lnTo>
                    <a:pt x="126" y="576"/>
                  </a:lnTo>
                  <a:lnTo>
                    <a:pt x="141" y="593"/>
                  </a:lnTo>
                  <a:lnTo>
                    <a:pt x="152" y="605"/>
                  </a:lnTo>
                  <a:lnTo>
                    <a:pt x="154" y="607"/>
                  </a:lnTo>
                  <a:lnTo>
                    <a:pt x="157" y="610"/>
                  </a:lnTo>
                  <a:lnTo>
                    <a:pt x="159" y="613"/>
                  </a:lnTo>
                  <a:lnTo>
                    <a:pt x="159" y="617"/>
                  </a:lnTo>
                  <a:lnTo>
                    <a:pt x="159" y="620"/>
                  </a:lnTo>
                  <a:lnTo>
                    <a:pt x="158" y="624"/>
                  </a:lnTo>
                  <a:lnTo>
                    <a:pt x="155" y="626"/>
                  </a:lnTo>
                  <a:lnTo>
                    <a:pt x="153" y="629"/>
                  </a:lnTo>
                  <a:lnTo>
                    <a:pt x="149" y="632"/>
                  </a:lnTo>
                  <a:lnTo>
                    <a:pt x="146" y="635"/>
                  </a:lnTo>
                  <a:lnTo>
                    <a:pt x="142" y="636"/>
                  </a:lnTo>
                  <a:lnTo>
                    <a:pt x="136" y="636"/>
                  </a:lnTo>
                  <a:close/>
                  <a:moveTo>
                    <a:pt x="220" y="546"/>
                  </a:moveTo>
                  <a:lnTo>
                    <a:pt x="216" y="544"/>
                  </a:lnTo>
                  <a:lnTo>
                    <a:pt x="212" y="543"/>
                  </a:lnTo>
                  <a:lnTo>
                    <a:pt x="208" y="542"/>
                  </a:lnTo>
                  <a:lnTo>
                    <a:pt x="204" y="540"/>
                  </a:lnTo>
                  <a:lnTo>
                    <a:pt x="201" y="537"/>
                  </a:lnTo>
                  <a:lnTo>
                    <a:pt x="193" y="528"/>
                  </a:lnTo>
                  <a:lnTo>
                    <a:pt x="182" y="515"/>
                  </a:lnTo>
                  <a:lnTo>
                    <a:pt x="171" y="502"/>
                  </a:lnTo>
                  <a:lnTo>
                    <a:pt x="162" y="488"/>
                  </a:lnTo>
                  <a:lnTo>
                    <a:pt x="153" y="475"/>
                  </a:lnTo>
                  <a:lnTo>
                    <a:pt x="146" y="460"/>
                  </a:lnTo>
                  <a:lnTo>
                    <a:pt x="140" y="445"/>
                  </a:lnTo>
                  <a:lnTo>
                    <a:pt x="134" y="430"/>
                  </a:lnTo>
                  <a:lnTo>
                    <a:pt x="129" y="415"/>
                  </a:lnTo>
                  <a:lnTo>
                    <a:pt x="125" y="399"/>
                  </a:lnTo>
                  <a:lnTo>
                    <a:pt x="123" y="383"/>
                  </a:lnTo>
                  <a:lnTo>
                    <a:pt x="121" y="368"/>
                  </a:lnTo>
                  <a:lnTo>
                    <a:pt x="119" y="352"/>
                  </a:lnTo>
                  <a:lnTo>
                    <a:pt x="119" y="335"/>
                  </a:lnTo>
                  <a:lnTo>
                    <a:pt x="119" y="319"/>
                  </a:lnTo>
                  <a:lnTo>
                    <a:pt x="122" y="303"/>
                  </a:lnTo>
                  <a:lnTo>
                    <a:pt x="125" y="286"/>
                  </a:lnTo>
                  <a:lnTo>
                    <a:pt x="129" y="267"/>
                  </a:lnTo>
                  <a:lnTo>
                    <a:pt x="135" y="249"/>
                  </a:lnTo>
                  <a:lnTo>
                    <a:pt x="143" y="231"/>
                  </a:lnTo>
                  <a:lnTo>
                    <a:pt x="151" y="213"/>
                  </a:lnTo>
                  <a:lnTo>
                    <a:pt x="161" y="196"/>
                  </a:lnTo>
                  <a:lnTo>
                    <a:pt x="172" y="180"/>
                  </a:lnTo>
                  <a:lnTo>
                    <a:pt x="184" y="165"/>
                  </a:lnTo>
                  <a:lnTo>
                    <a:pt x="198" y="150"/>
                  </a:lnTo>
                  <a:lnTo>
                    <a:pt x="208" y="140"/>
                  </a:lnTo>
                  <a:lnTo>
                    <a:pt x="214" y="138"/>
                  </a:lnTo>
                  <a:lnTo>
                    <a:pt x="221" y="137"/>
                  </a:lnTo>
                  <a:lnTo>
                    <a:pt x="225" y="137"/>
                  </a:lnTo>
                  <a:lnTo>
                    <a:pt x="231" y="139"/>
                  </a:lnTo>
                  <a:lnTo>
                    <a:pt x="235" y="141"/>
                  </a:lnTo>
                  <a:lnTo>
                    <a:pt x="238" y="143"/>
                  </a:lnTo>
                  <a:lnTo>
                    <a:pt x="239" y="145"/>
                  </a:lnTo>
                  <a:lnTo>
                    <a:pt x="242" y="147"/>
                  </a:lnTo>
                  <a:lnTo>
                    <a:pt x="243" y="150"/>
                  </a:lnTo>
                  <a:lnTo>
                    <a:pt x="244" y="154"/>
                  </a:lnTo>
                  <a:lnTo>
                    <a:pt x="246" y="157"/>
                  </a:lnTo>
                  <a:lnTo>
                    <a:pt x="243" y="161"/>
                  </a:lnTo>
                  <a:lnTo>
                    <a:pt x="240" y="164"/>
                  </a:lnTo>
                  <a:lnTo>
                    <a:pt x="229" y="176"/>
                  </a:lnTo>
                  <a:lnTo>
                    <a:pt x="217" y="189"/>
                  </a:lnTo>
                  <a:lnTo>
                    <a:pt x="205" y="201"/>
                  </a:lnTo>
                  <a:lnTo>
                    <a:pt x="196" y="216"/>
                  </a:lnTo>
                  <a:lnTo>
                    <a:pt x="187" y="230"/>
                  </a:lnTo>
                  <a:lnTo>
                    <a:pt x="180" y="246"/>
                  </a:lnTo>
                  <a:lnTo>
                    <a:pt x="172" y="262"/>
                  </a:lnTo>
                  <a:lnTo>
                    <a:pt x="167" y="278"/>
                  </a:lnTo>
                  <a:lnTo>
                    <a:pt x="163" y="294"/>
                  </a:lnTo>
                  <a:lnTo>
                    <a:pt x="161" y="308"/>
                  </a:lnTo>
                  <a:lnTo>
                    <a:pt x="159" y="323"/>
                  </a:lnTo>
                  <a:lnTo>
                    <a:pt x="159" y="338"/>
                  </a:lnTo>
                  <a:lnTo>
                    <a:pt x="159" y="352"/>
                  </a:lnTo>
                  <a:lnTo>
                    <a:pt x="160" y="367"/>
                  </a:lnTo>
                  <a:lnTo>
                    <a:pt x="162" y="380"/>
                  </a:lnTo>
                  <a:lnTo>
                    <a:pt x="164" y="394"/>
                  </a:lnTo>
                  <a:lnTo>
                    <a:pt x="168" y="408"/>
                  </a:lnTo>
                  <a:lnTo>
                    <a:pt x="172" y="422"/>
                  </a:lnTo>
                  <a:lnTo>
                    <a:pt x="178" y="434"/>
                  </a:lnTo>
                  <a:lnTo>
                    <a:pt x="184" y="447"/>
                  </a:lnTo>
                  <a:lnTo>
                    <a:pt x="190" y="460"/>
                  </a:lnTo>
                  <a:lnTo>
                    <a:pt x="199" y="472"/>
                  </a:lnTo>
                  <a:lnTo>
                    <a:pt x="207" y="484"/>
                  </a:lnTo>
                  <a:lnTo>
                    <a:pt x="217" y="495"/>
                  </a:lnTo>
                  <a:lnTo>
                    <a:pt x="226" y="505"/>
                  </a:lnTo>
                  <a:lnTo>
                    <a:pt x="237" y="516"/>
                  </a:lnTo>
                  <a:lnTo>
                    <a:pt x="240" y="519"/>
                  </a:lnTo>
                  <a:lnTo>
                    <a:pt x="241" y="521"/>
                  </a:lnTo>
                  <a:lnTo>
                    <a:pt x="243" y="523"/>
                  </a:lnTo>
                  <a:lnTo>
                    <a:pt x="243" y="525"/>
                  </a:lnTo>
                  <a:lnTo>
                    <a:pt x="243" y="529"/>
                  </a:lnTo>
                  <a:lnTo>
                    <a:pt x="242" y="532"/>
                  </a:lnTo>
                  <a:lnTo>
                    <a:pt x="240" y="535"/>
                  </a:lnTo>
                  <a:lnTo>
                    <a:pt x="238" y="538"/>
                  </a:lnTo>
                  <a:lnTo>
                    <a:pt x="237" y="539"/>
                  </a:lnTo>
                  <a:lnTo>
                    <a:pt x="234" y="541"/>
                  </a:lnTo>
                  <a:lnTo>
                    <a:pt x="230" y="543"/>
                  </a:lnTo>
                  <a:lnTo>
                    <a:pt x="224" y="544"/>
                  </a:lnTo>
                  <a:lnTo>
                    <a:pt x="220" y="546"/>
                  </a:lnTo>
                  <a:close/>
                  <a:moveTo>
                    <a:pt x="307" y="454"/>
                  </a:moveTo>
                  <a:lnTo>
                    <a:pt x="303" y="453"/>
                  </a:lnTo>
                  <a:lnTo>
                    <a:pt x="298" y="452"/>
                  </a:lnTo>
                  <a:lnTo>
                    <a:pt x="294" y="451"/>
                  </a:lnTo>
                  <a:lnTo>
                    <a:pt x="290" y="449"/>
                  </a:lnTo>
                  <a:lnTo>
                    <a:pt x="283" y="444"/>
                  </a:lnTo>
                  <a:lnTo>
                    <a:pt x="277" y="440"/>
                  </a:lnTo>
                  <a:lnTo>
                    <a:pt x="267" y="427"/>
                  </a:lnTo>
                  <a:lnTo>
                    <a:pt x="257" y="412"/>
                  </a:lnTo>
                  <a:lnTo>
                    <a:pt x="249" y="397"/>
                  </a:lnTo>
                  <a:lnTo>
                    <a:pt x="243" y="381"/>
                  </a:lnTo>
                  <a:lnTo>
                    <a:pt x="239" y="364"/>
                  </a:lnTo>
                  <a:lnTo>
                    <a:pt x="238" y="347"/>
                  </a:lnTo>
                  <a:lnTo>
                    <a:pt x="238" y="339"/>
                  </a:lnTo>
                  <a:lnTo>
                    <a:pt x="238" y="330"/>
                  </a:lnTo>
                  <a:lnTo>
                    <a:pt x="239" y="322"/>
                  </a:lnTo>
                  <a:lnTo>
                    <a:pt x="241" y="314"/>
                  </a:lnTo>
                  <a:lnTo>
                    <a:pt x="243" y="303"/>
                  </a:lnTo>
                  <a:lnTo>
                    <a:pt x="247" y="293"/>
                  </a:lnTo>
                  <a:lnTo>
                    <a:pt x="251" y="284"/>
                  </a:lnTo>
                  <a:lnTo>
                    <a:pt x="255" y="274"/>
                  </a:lnTo>
                  <a:lnTo>
                    <a:pt x="260" y="266"/>
                  </a:lnTo>
                  <a:lnTo>
                    <a:pt x="266" y="257"/>
                  </a:lnTo>
                  <a:lnTo>
                    <a:pt x="272" y="250"/>
                  </a:lnTo>
                  <a:lnTo>
                    <a:pt x="279" y="243"/>
                  </a:lnTo>
                  <a:lnTo>
                    <a:pt x="285" y="238"/>
                  </a:lnTo>
                  <a:lnTo>
                    <a:pt x="292" y="234"/>
                  </a:lnTo>
                  <a:lnTo>
                    <a:pt x="300" y="231"/>
                  </a:lnTo>
                  <a:lnTo>
                    <a:pt x="308" y="230"/>
                  </a:lnTo>
                  <a:lnTo>
                    <a:pt x="312" y="230"/>
                  </a:lnTo>
                  <a:lnTo>
                    <a:pt x="316" y="231"/>
                  </a:lnTo>
                  <a:lnTo>
                    <a:pt x="320" y="233"/>
                  </a:lnTo>
                  <a:lnTo>
                    <a:pt x="323" y="236"/>
                  </a:lnTo>
                  <a:lnTo>
                    <a:pt x="325" y="239"/>
                  </a:lnTo>
                  <a:lnTo>
                    <a:pt x="326" y="244"/>
                  </a:lnTo>
                  <a:lnTo>
                    <a:pt x="324" y="249"/>
                  </a:lnTo>
                  <a:lnTo>
                    <a:pt x="321" y="255"/>
                  </a:lnTo>
                  <a:lnTo>
                    <a:pt x="318" y="261"/>
                  </a:lnTo>
                  <a:lnTo>
                    <a:pt x="313" y="265"/>
                  </a:lnTo>
                  <a:lnTo>
                    <a:pt x="307" y="271"/>
                  </a:lnTo>
                  <a:lnTo>
                    <a:pt x="302" y="276"/>
                  </a:lnTo>
                  <a:lnTo>
                    <a:pt x="296" y="283"/>
                  </a:lnTo>
                  <a:lnTo>
                    <a:pt x="291" y="290"/>
                  </a:lnTo>
                  <a:lnTo>
                    <a:pt x="288" y="298"/>
                  </a:lnTo>
                  <a:lnTo>
                    <a:pt x="285" y="305"/>
                  </a:lnTo>
                  <a:lnTo>
                    <a:pt x="282" y="312"/>
                  </a:lnTo>
                  <a:lnTo>
                    <a:pt x="279" y="321"/>
                  </a:lnTo>
                  <a:lnTo>
                    <a:pt x="277" y="336"/>
                  </a:lnTo>
                  <a:lnTo>
                    <a:pt x="277" y="350"/>
                  </a:lnTo>
                  <a:lnTo>
                    <a:pt x="279" y="363"/>
                  </a:lnTo>
                  <a:lnTo>
                    <a:pt x="284" y="377"/>
                  </a:lnTo>
                  <a:lnTo>
                    <a:pt x="290" y="390"/>
                  </a:lnTo>
                  <a:lnTo>
                    <a:pt x="297" y="401"/>
                  </a:lnTo>
                  <a:lnTo>
                    <a:pt x="307" y="413"/>
                  </a:lnTo>
                  <a:lnTo>
                    <a:pt x="318" y="423"/>
                  </a:lnTo>
                  <a:lnTo>
                    <a:pt x="320" y="425"/>
                  </a:lnTo>
                  <a:lnTo>
                    <a:pt x="322" y="428"/>
                  </a:lnTo>
                  <a:lnTo>
                    <a:pt x="324" y="433"/>
                  </a:lnTo>
                  <a:lnTo>
                    <a:pt x="324" y="439"/>
                  </a:lnTo>
                  <a:lnTo>
                    <a:pt x="324" y="444"/>
                  </a:lnTo>
                  <a:lnTo>
                    <a:pt x="323" y="447"/>
                  </a:lnTo>
                  <a:lnTo>
                    <a:pt x="319" y="450"/>
                  </a:lnTo>
                  <a:lnTo>
                    <a:pt x="315" y="452"/>
                  </a:lnTo>
                  <a:lnTo>
                    <a:pt x="311" y="453"/>
                  </a:lnTo>
                  <a:lnTo>
                    <a:pt x="307" y="454"/>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grpSp>
          <p:nvGrpSpPr>
            <p:cNvPr id="16" name="Group 15">
              <a:extLst>
                <a:ext uri="{FF2B5EF4-FFF2-40B4-BE49-F238E27FC236}">
                  <a16:creationId xmlns:a16="http://schemas.microsoft.com/office/drawing/2014/main" id="{B3C6C1DE-162A-4F4B-AC6D-08C2B4B4900F}"/>
                </a:ext>
              </a:extLst>
            </p:cNvPr>
            <p:cNvGrpSpPr/>
            <p:nvPr/>
          </p:nvGrpSpPr>
          <p:grpSpPr>
            <a:xfrm>
              <a:off x="10573727" y="2977559"/>
              <a:ext cx="299508" cy="241618"/>
              <a:chOff x="792274" y="1777206"/>
              <a:chExt cx="330200" cy="327025"/>
            </a:xfrm>
            <a:solidFill>
              <a:sysClr val="window" lastClr="FFFFFF"/>
            </a:solidFill>
          </p:grpSpPr>
          <p:sp>
            <p:nvSpPr>
              <p:cNvPr id="23" name="Freeform 10149">
                <a:extLst>
                  <a:ext uri="{FF2B5EF4-FFF2-40B4-BE49-F238E27FC236}">
                    <a16:creationId xmlns:a16="http://schemas.microsoft.com/office/drawing/2014/main" id="{C3A9F227-92CA-E533-8432-76634C91A6D1}"/>
                  </a:ext>
                </a:extLst>
              </p:cNvPr>
              <p:cNvSpPr>
                <a:spLocks noEditPoints="1"/>
              </p:cNvSpPr>
              <p:nvPr/>
            </p:nvSpPr>
            <p:spPr bwMode="auto">
              <a:xfrm>
                <a:off x="795449" y="1923256"/>
                <a:ext cx="323850" cy="180975"/>
              </a:xfrm>
              <a:custGeom>
                <a:avLst/>
                <a:gdLst>
                  <a:gd name="T0" fmla="*/ 140 w 817"/>
                  <a:gd name="T1" fmla="*/ 80 h 457"/>
                  <a:gd name="T2" fmla="*/ 144 w 817"/>
                  <a:gd name="T3" fmla="*/ 59 h 457"/>
                  <a:gd name="T4" fmla="*/ 155 w 817"/>
                  <a:gd name="T5" fmla="*/ 42 h 457"/>
                  <a:gd name="T6" fmla="*/ 171 w 817"/>
                  <a:gd name="T7" fmla="*/ 30 h 457"/>
                  <a:gd name="T8" fmla="*/ 180 w 817"/>
                  <a:gd name="T9" fmla="*/ 27 h 457"/>
                  <a:gd name="T10" fmla="*/ 191 w 817"/>
                  <a:gd name="T11" fmla="*/ 26 h 457"/>
                  <a:gd name="T12" fmla="*/ 202 w 817"/>
                  <a:gd name="T13" fmla="*/ 27 h 457"/>
                  <a:gd name="T14" fmla="*/ 211 w 817"/>
                  <a:gd name="T15" fmla="*/ 30 h 457"/>
                  <a:gd name="T16" fmla="*/ 227 w 817"/>
                  <a:gd name="T17" fmla="*/ 42 h 457"/>
                  <a:gd name="T18" fmla="*/ 238 w 817"/>
                  <a:gd name="T19" fmla="*/ 59 h 457"/>
                  <a:gd name="T20" fmla="*/ 242 w 817"/>
                  <a:gd name="T21" fmla="*/ 80 h 457"/>
                  <a:gd name="T22" fmla="*/ 140 w 817"/>
                  <a:gd name="T23" fmla="*/ 353 h 457"/>
                  <a:gd name="T24" fmla="*/ 357 w 817"/>
                  <a:gd name="T25" fmla="*/ 80 h 457"/>
                  <a:gd name="T26" fmla="*/ 361 w 817"/>
                  <a:gd name="T27" fmla="*/ 59 h 457"/>
                  <a:gd name="T28" fmla="*/ 372 w 817"/>
                  <a:gd name="T29" fmla="*/ 42 h 457"/>
                  <a:gd name="T30" fmla="*/ 389 w 817"/>
                  <a:gd name="T31" fmla="*/ 30 h 457"/>
                  <a:gd name="T32" fmla="*/ 399 w 817"/>
                  <a:gd name="T33" fmla="*/ 27 h 457"/>
                  <a:gd name="T34" fmla="*/ 408 w 817"/>
                  <a:gd name="T35" fmla="*/ 26 h 457"/>
                  <a:gd name="T36" fmla="*/ 419 w 817"/>
                  <a:gd name="T37" fmla="*/ 27 h 457"/>
                  <a:gd name="T38" fmla="*/ 429 w 817"/>
                  <a:gd name="T39" fmla="*/ 30 h 457"/>
                  <a:gd name="T40" fmla="*/ 444 w 817"/>
                  <a:gd name="T41" fmla="*/ 42 h 457"/>
                  <a:gd name="T42" fmla="*/ 456 w 817"/>
                  <a:gd name="T43" fmla="*/ 59 h 457"/>
                  <a:gd name="T44" fmla="*/ 460 w 817"/>
                  <a:gd name="T45" fmla="*/ 80 h 457"/>
                  <a:gd name="T46" fmla="*/ 357 w 817"/>
                  <a:gd name="T47" fmla="*/ 353 h 457"/>
                  <a:gd name="T48" fmla="*/ 572 w 817"/>
                  <a:gd name="T49" fmla="*/ 80 h 457"/>
                  <a:gd name="T50" fmla="*/ 576 w 817"/>
                  <a:gd name="T51" fmla="*/ 59 h 457"/>
                  <a:gd name="T52" fmla="*/ 587 w 817"/>
                  <a:gd name="T53" fmla="*/ 42 h 457"/>
                  <a:gd name="T54" fmla="*/ 604 w 817"/>
                  <a:gd name="T55" fmla="*/ 30 h 457"/>
                  <a:gd name="T56" fmla="*/ 614 w 817"/>
                  <a:gd name="T57" fmla="*/ 27 h 457"/>
                  <a:gd name="T58" fmla="*/ 623 w 817"/>
                  <a:gd name="T59" fmla="*/ 26 h 457"/>
                  <a:gd name="T60" fmla="*/ 634 w 817"/>
                  <a:gd name="T61" fmla="*/ 27 h 457"/>
                  <a:gd name="T62" fmla="*/ 644 w 817"/>
                  <a:gd name="T63" fmla="*/ 30 h 457"/>
                  <a:gd name="T64" fmla="*/ 660 w 817"/>
                  <a:gd name="T65" fmla="*/ 42 h 457"/>
                  <a:gd name="T66" fmla="*/ 671 w 817"/>
                  <a:gd name="T67" fmla="*/ 59 h 457"/>
                  <a:gd name="T68" fmla="*/ 675 w 817"/>
                  <a:gd name="T69" fmla="*/ 80 h 457"/>
                  <a:gd name="T70" fmla="*/ 572 w 817"/>
                  <a:gd name="T71" fmla="*/ 353 h 457"/>
                  <a:gd name="T72" fmla="*/ 60 w 817"/>
                  <a:gd name="T73" fmla="*/ 0 h 457"/>
                  <a:gd name="T74" fmla="*/ 0 w 817"/>
                  <a:gd name="T75" fmla="*/ 353 h 457"/>
                  <a:gd name="T76" fmla="*/ 817 w 817"/>
                  <a:gd name="T77" fmla="*/ 457 h 457"/>
                  <a:gd name="T78" fmla="*/ 757 w 817"/>
                  <a:gd name="T79" fmla="*/ 353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17" h="457">
                    <a:moveTo>
                      <a:pt x="140" y="353"/>
                    </a:moveTo>
                    <a:lnTo>
                      <a:pt x="140" y="80"/>
                    </a:lnTo>
                    <a:lnTo>
                      <a:pt x="141" y="70"/>
                    </a:lnTo>
                    <a:lnTo>
                      <a:pt x="144" y="59"/>
                    </a:lnTo>
                    <a:lnTo>
                      <a:pt x="149" y="50"/>
                    </a:lnTo>
                    <a:lnTo>
                      <a:pt x="155" y="42"/>
                    </a:lnTo>
                    <a:lnTo>
                      <a:pt x="162" y="35"/>
                    </a:lnTo>
                    <a:lnTo>
                      <a:pt x="171" y="30"/>
                    </a:lnTo>
                    <a:lnTo>
                      <a:pt x="176" y="28"/>
                    </a:lnTo>
                    <a:lnTo>
                      <a:pt x="180" y="27"/>
                    </a:lnTo>
                    <a:lnTo>
                      <a:pt x="186" y="26"/>
                    </a:lnTo>
                    <a:lnTo>
                      <a:pt x="191" y="26"/>
                    </a:lnTo>
                    <a:lnTo>
                      <a:pt x="196" y="26"/>
                    </a:lnTo>
                    <a:lnTo>
                      <a:pt x="202" y="27"/>
                    </a:lnTo>
                    <a:lnTo>
                      <a:pt x="206" y="28"/>
                    </a:lnTo>
                    <a:lnTo>
                      <a:pt x="211" y="30"/>
                    </a:lnTo>
                    <a:lnTo>
                      <a:pt x="220" y="35"/>
                    </a:lnTo>
                    <a:lnTo>
                      <a:pt x="227" y="42"/>
                    </a:lnTo>
                    <a:lnTo>
                      <a:pt x="234" y="50"/>
                    </a:lnTo>
                    <a:lnTo>
                      <a:pt x="238" y="59"/>
                    </a:lnTo>
                    <a:lnTo>
                      <a:pt x="241" y="70"/>
                    </a:lnTo>
                    <a:lnTo>
                      <a:pt x="242" y="80"/>
                    </a:lnTo>
                    <a:lnTo>
                      <a:pt x="242" y="353"/>
                    </a:lnTo>
                    <a:lnTo>
                      <a:pt x="140" y="353"/>
                    </a:lnTo>
                    <a:close/>
                    <a:moveTo>
                      <a:pt x="357" y="353"/>
                    </a:moveTo>
                    <a:lnTo>
                      <a:pt x="357" y="80"/>
                    </a:lnTo>
                    <a:lnTo>
                      <a:pt x="358" y="70"/>
                    </a:lnTo>
                    <a:lnTo>
                      <a:pt x="361" y="59"/>
                    </a:lnTo>
                    <a:lnTo>
                      <a:pt x="366" y="50"/>
                    </a:lnTo>
                    <a:lnTo>
                      <a:pt x="372" y="42"/>
                    </a:lnTo>
                    <a:lnTo>
                      <a:pt x="380" y="35"/>
                    </a:lnTo>
                    <a:lnTo>
                      <a:pt x="389" y="30"/>
                    </a:lnTo>
                    <a:lnTo>
                      <a:pt x="393" y="28"/>
                    </a:lnTo>
                    <a:lnTo>
                      <a:pt x="399" y="27"/>
                    </a:lnTo>
                    <a:lnTo>
                      <a:pt x="403" y="26"/>
                    </a:lnTo>
                    <a:lnTo>
                      <a:pt x="408" y="26"/>
                    </a:lnTo>
                    <a:lnTo>
                      <a:pt x="414" y="26"/>
                    </a:lnTo>
                    <a:lnTo>
                      <a:pt x="419" y="27"/>
                    </a:lnTo>
                    <a:lnTo>
                      <a:pt x="424" y="28"/>
                    </a:lnTo>
                    <a:lnTo>
                      <a:pt x="429" y="30"/>
                    </a:lnTo>
                    <a:lnTo>
                      <a:pt x="437" y="35"/>
                    </a:lnTo>
                    <a:lnTo>
                      <a:pt x="444" y="42"/>
                    </a:lnTo>
                    <a:lnTo>
                      <a:pt x="451" y="50"/>
                    </a:lnTo>
                    <a:lnTo>
                      <a:pt x="456" y="59"/>
                    </a:lnTo>
                    <a:lnTo>
                      <a:pt x="459" y="70"/>
                    </a:lnTo>
                    <a:lnTo>
                      <a:pt x="460" y="80"/>
                    </a:lnTo>
                    <a:lnTo>
                      <a:pt x="460" y="353"/>
                    </a:lnTo>
                    <a:lnTo>
                      <a:pt x="357" y="353"/>
                    </a:lnTo>
                    <a:close/>
                    <a:moveTo>
                      <a:pt x="572" y="353"/>
                    </a:moveTo>
                    <a:lnTo>
                      <a:pt x="572" y="80"/>
                    </a:lnTo>
                    <a:lnTo>
                      <a:pt x="573" y="70"/>
                    </a:lnTo>
                    <a:lnTo>
                      <a:pt x="576" y="59"/>
                    </a:lnTo>
                    <a:lnTo>
                      <a:pt x="581" y="50"/>
                    </a:lnTo>
                    <a:lnTo>
                      <a:pt x="587" y="42"/>
                    </a:lnTo>
                    <a:lnTo>
                      <a:pt x="596" y="35"/>
                    </a:lnTo>
                    <a:lnTo>
                      <a:pt x="604" y="30"/>
                    </a:lnTo>
                    <a:lnTo>
                      <a:pt x="608" y="28"/>
                    </a:lnTo>
                    <a:lnTo>
                      <a:pt x="614" y="27"/>
                    </a:lnTo>
                    <a:lnTo>
                      <a:pt x="618" y="26"/>
                    </a:lnTo>
                    <a:lnTo>
                      <a:pt x="623" y="26"/>
                    </a:lnTo>
                    <a:lnTo>
                      <a:pt x="629" y="26"/>
                    </a:lnTo>
                    <a:lnTo>
                      <a:pt x="634" y="27"/>
                    </a:lnTo>
                    <a:lnTo>
                      <a:pt x="639" y="28"/>
                    </a:lnTo>
                    <a:lnTo>
                      <a:pt x="644" y="30"/>
                    </a:lnTo>
                    <a:lnTo>
                      <a:pt x="652" y="35"/>
                    </a:lnTo>
                    <a:lnTo>
                      <a:pt x="660" y="42"/>
                    </a:lnTo>
                    <a:lnTo>
                      <a:pt x="666" y="50"/>
                    </a:lnTo>
                    <a:lnTo>
                      <a:pt x="671" y="59"/>
                    </a:lnTo>
                    <a:lnTo>
                      <a:pt x="674" y="70"/>
                    </a:lnTo>
                    <a:lnTo>
                      <a:pt x="675" y="80"/>
                    </a:lnTo>
                    <a:lnTo>
                      <a:pt x="675" y="353"/>
                    </a:lnTo>
                    <a:lnTo>
                      <a:pt x="572" y="353"/>
                    </a:lnTo>
                    <a:close/>
                    <a:moveTo>
                      <a:pt x="757" y="0"/>
                    </a:moveTo>
                    <a:lnTo>
                      <a:pt x="60" y="0"/>
                    </a:lnTo>
                    <a:lnTo>
                      <a:pt x="60" y="353"/>
                    </a:lnTo>
                    <a:lnTo>
                      <a:pt x="0" y="353"/>
                    </a:lnTo>
                    <a:lnTo>
                      <a:pt x="0" y="457"/>
                    </a:lnTo>
                    <a:lnTo>
                      <a:pt x="817" y="457"/>
                    </a:lnTo>
                    <a:lnTo>
                      <a:pt x="817" y="353"/>
                    </a:lnTo>
                    <a:lnTo>
                      <a:pt x="757" y="353"/>
                    </a:lnTo>
                    <a:lnTo>
                      <a:pt x="7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sp>
            <p:nvSpPr>
              <p:cNvPr id="24" name="Freeform 10150">
                <a:extLst>
                  <a:ext uri="{FF2B5EF4-FFF2-40B4-BE49-F238E27FC236}">
                    <a16:creationId xmlns:a16="http://schemas.microsoft.com/office/drawing/2014/main" id="{E168539B-CCE1-4DAE-8001-8BB78A736D8E}"/>
                  </a:ext>
                </a:extLst>
              </p:cNvPr>
              <p:cNvSpPr>
                <a:spLocks noEditPoints="1"/>
              </p:cNvSpPr>
              <p:nvPr/>
            </p:nvSpPr>
            <p:spPr bwMode="auto">
              <a:xfrm>
                <a:off x="792274" y="1777206"/>
                <a:ext cx="330200" cy="133350"/>
              </a:xfrm>
              <a:custGeom>
                <a:avLst/>
                <a:gdLst>
                  <a:gd name="T0" fmla="*/ 408 w 829"/>
                  <a:gd name="T1" fmla="*/ 248 h 336"/>
                  <a:gd name="T2" fmla="*/ 396 w 829"/>
                  <a:gd name="T3" fmla="*/ 246 h 336"/>
                  <a:gd name="T4" fmla="*/ 384 w 829"/>
                  <a:gd name="T5" fmla="*/ 241 h 336"/>
                  <a:gd name="T6" fmla="*/ 374 w 829"/>
                  <a:gd name="T7" fmla="*/ 233 h 336"/>
                  <a:gd name="T8" fmla="*/ 365 w 829"/>
                  <a:gd name="T9" fmla="*/ 225 h 336"/>
                  <a:gd name="T10" fmla="*/ 359 w 829"/>
                  <a:gd name="T11" fmla="*/ 213 h 336"/>
                  <a:gd name="T12" fmla="*/ 354 w 829"/>
                  <a:gd name="T13" fmla="*/ 201 h 336"/>
                  <a:gd name="T14" fmla="*/ 351 w 829"/>
                  <a:gd name="T15" fmla="*/ 189 h 336"/>
                  <a:gd name="T16" fmla="*/ 351 w 829"/>
                  <a:gd name="T17" fmla="*/ 175 h 336"/>
                  <a:gd name="T18" fmla="*/ 354 w 829"/>
                  <a:gd name="T19" fmla="*/ 161 h 336"/>
                  <a:gd name="T20" fmla="*/ 359 w 829"/>
                  <a:gd name="T21" fmla="*/ 149 h 336"/>
                  <a:gd name="T22" fmla="*/ 365 w 829"/>
                  <a:gd name="T23" fmla="*/ 139 h 336"/>
                  <a:gd name="T24" fmla="*/ 374 w 829"/>
                  <a:gd name="T25" fmla="*/ 129 h 336"/>
                  <a:gd name="T26" fmla="*/ 384 w 829"/>
                  <a:gd name="T27" fmla="*/ 122 h 336"/>
                  <a:gd name="T28" fmla="*/ 396 w 829"/>
                  <a:gd name="T29" fmla="*/ 116 h 336"/>
                  <a:gd name="T30" fmla="*/ 408 w 829"/>
                  <a:gd name="T31" fmla="*/ 114 h 336"/>
                  <a:gd name="T32" fmla="*/ 421 w 829"/>
                  <a:gd name="T33" fmla="*/ 114 h 336"/>
                  <a:gd name="T34" fmla="*/ 433 w 829"/>
                  <a:gd name="T35" fmla="*/ 116 h 336"/>
                  <a:gd name="T36" fmla="*/ 445 w 829"/>
                  <a:gd name="T37" fmla="*/ 122 h 336"/>
                  <a:gd name="T38" fmla="*/ 455 w 829"/>
                  <a:gd name="T39" fmla="*/ 129 h 336"/>
                  <a:gd name="T40" fmla="*/ 463 w 829"/>
                  <a:gd name="T41" fmla="*/ 139 h 336"/>
                  <a:gd name="T42" fmla="*/ 471 w 829"/>
                  <a:gd name="T43" fmla="*/ 149 h 336"/>
                  <a:gd name="T44" fmla="*/ 475 w 829"/>
                  <a:gd name="T45" fmla="*/ 161 h 336"/>
                  <a:gd name="T46" fmla="*/ 478 w 829"/>
                  <a:gd name="T47" fmla="*/ 175 h 336"/>
                  <a:gd name="T48" fmla="*/ 478 w 829"/>
                  <a:gd name="T49" fmla="*/ 189 h 336"/>
                  <a:gd name="T50" fmla="*/ 475 w 829"/>
                  <a:gd name="T51" fmla="*/ 201 h 336"/>
                  <a:gd name="T52" fmla="*/ 471 w 829"/>
                  <a:gd name="T53" fmla="*/ 213 h 336"/>
                  <a:gd name="T54" fmla="*/ 463 w 829"/>
                  <a:gd name="T55" fmla="*/ 225 h 336"/>
                  <a:gd name="T56" fmla="*/ 455 w 829"/>
                  <a:gd name="T57" fmla="*/ 233 h 336"/>
                  <a:gd name="T58" fmla="*/ 445 w 829"/>
                  <a:gd name="T59" fmla="*/ 241 h 336"/>
                  <a:gd name="T60" fmla="*/ 433 w 829"/>
                  <a:gd name="T61" fmla="*/ 246 h 336"/>
                  <a:gd name="T62" fmla="*/ 421 w 829"/>
                  <a:gd name="T63" fmla="*/ 248 h 336"/>
                  <a:gd name="T64" fmla="*/ 414 w 829"/>
                  <a:gd name="T65" fmla="*/ 0 h 336"/>
                  <a:gd name="T66" fmla="*/ 26 w 829"/>
                  <a:gd name="T67" fmla="*/ 292 h 336"/>
                  <a:gd name="T68" fmla="*/ 0 w 829"/>
                  <a:gd name="T69" fmla="*/ 336 h 336"/>
                  <a:gd name="T70" fmla="*/ 829 w 829"/>
                  <a:gd name="T71" fmla="*/ 292 h 336"/>
                  <a:gd name="T72" fmla="*/ 803 w 829"/>
                  <a:gd name="T73" fmla="*/ 262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29" h="336">
                    <a:moveTo>
                      <a:pt x="414" y="249"/>
                    </a:moveTo>
                    <a:lnTo>
                      <a:pt x="408" y="248"/>
                    </a:lnTo>
                    <a:lnTo>
                      <a:pt x="402" y="247"/>
                    </a:lnTo>
                    <a:lnTo>
                      <a:pt x="396" y="246"/>
                    </a:lnTo>
                    <a:lnTo>
                      <a:pt x="390" y="244"/>
                    </a:lnTo>
                    <a:lnTo>
                      <a:pt x="384" y="241"/>
                    </a:lnTo>
                    <a:lnTo>
                      <a:pt x="379" y="238"/>
                    </a:lnTo>
                    <a:lnTo>
                      <a:pt x="374" y="233"/>
                    </a:lnTo>
                    <a:lnTo>
                      <a:pt x="370" y="229"/>
                    </a:lnTo>
                    <a:lnTo>
                      <a:pt x="365" y="225"/>
                    </a:lnTo>
                    <a:lnTo>
                      <a:pt x="362" y="220"/>
                    </a:lnTo>
                    <a:lnTo>
                      <a:pt x="359" y="213"/>
                    </a:lnTo>
                    <a:lnTo>
                      <a:pt x="356" y="208"/>
                    </a:lnTo>
                    <a:lnTo>
                      <a:pt x="354" y="201"/>
                    </a:lnTo>
                    <a:lnTo>
                      <a:pt x="353" y="195"/>
                    </a:lnTo>
                    <a:lnTo>
                      <a:pt x="351" y="189"/>
                    </a:lnTo>
                    <a:lnTo>
                      <a:pt x="351" y="181"/>
                    </a:lnTo>
                    <a:lnTo>
                      <a:pt x="351" y="175"/>
                    </a:lnTo>
                    <a:lnTo>
                      <a:pt x="353" y="167"/>
                    </a:lnTo>
                    <a:lnTo>
                      <a:pt x="354" y="161"/>
                    </a:lnTo>
                    <a:lnTo>
                      <a:pt x="356" y="155"/>
                    </a:lnTo>
                    <a:lnTo>
                      <a:pt x="359" y="149"/>
                    </a:lnTo>
                    <a:lnTo>
                      <a:pt x="362" y="143"/>
                    </a:lnTo>
                    <a:lnTo>
                      <a:pt x="365" y="139"/>
                    </a:lnTo>
                    <a:lnTo>
                      <a:pt x="370" y="133"/>
                    </a:lnTo>
                    <a:lnTo>
                      <a:pt x="374" y="129"/>
                    </a:lnTo>
                    <a:lnTo>
                      <a:pt x="379" y="125"/>
                    </a:lnTo>
                    <a:lnTo>
                      <a:pt x="384" y="122"/>
                    </a:lnTo>
                    <a:lnTo>
                      <a:pt x="390" y="118"/>
                    </a:lnTo>
                    <a:lnTo>
                      <a:pt x="396" y="116"/>
                    </a:lnTo>
                    <a:lnTo>
                      <a:pt x="402" y="115"/>
                    </a:lnTo>
                    <a:lnTo>
                      <a:pt x="408" y="114"/>
                    </a:lnTo>
                    <a:lnTo>
                      <a:pt x="414" y="113"/>
                    </a:lnTo>
                    <a:lnTo>
                      <a:pt x="421" y="114"/>
                    </a:lnTo>
                    <a:lnTo>
                      <a:pt x="427" y="115"/>
                    </a:lnTo>
                    <a:lnTo>
                      <a:pt x="433" y="116"/>
                    </a:lnTo>
                    <a:lnTo>
                      <a:pt x="440" y="118"/>
                    </a:lnTo>
                    <a:lnTo>
                      <a:pt x="445" y="122"/>
                    </a:lnTo>
                    <a:lnTo>
                      <a:pt x="450" y="125"/>
                    </a:lnTo>
                    <a:lnTo>
                      <a:pt x="455" y="129"/>
                    </a:lnTo>
                    <a:lnTo>
                      <a:pt x="460" y="133"/>
                    </a:lnTo>
                    <a:lnTo>
                      <a:pt x="463" y="139"/>
                    </a:lnTo>
                    <a:lnTo>
                      <a:pt x="468" y="143"/>
                    </a:lnTo>
                    <a:lnTo>
                      <a:pt x="471" y="149"/>
                    </a:lnTo>
                    <a:lnTo>
                      <a:pt x="473" y="155"/>
                    </a:lnTo>
                    <a:lnTo>
                      <a:pt x="475" y="161"/>
                    </a:lnTo>
                    <a:lnTo>
                      <a:pt x="477" y="167"/>
                    </a:lnTo>
                    <a:lnTo>
                      <a:pt x="478" y="175"/>
                    </a:lnTo>
                    <a:lnTo>
                      <a:pt x="478" y="181"/>
                    </a:lnTo>
                    <a:lnTo>
                      <a:pt x="478" y="189"/>
                    </a:lnTo>
                    <a:lnTo>
                      <a:pt x="477" y="195"/>
                    </a:lnTo>
                    <a:lnTo>
                      <a:pt x="475" y="201"/>
                    </a:lnTo>
                    <a:lnTo>
                      <a:pt x="473" y="208"/>
                    </a:lnTo>
                    <a:lnTo>
                      <a:pt x="471" y="213"/>
                    </a:lnTo>
                    <a:lnTo>
                      <a:pt x="468" y="220"/>
                    </a:lnTo>
                    <a:lnTo>
                      <a:pt x="463" y="225"/>
                    </a:lnTo>
                    <a:lnTo>
                      <a:pt x="460" y="229"/>
                    </a:lnTo>
                    <a:lnTo>
                      <a:pt x="455" y="233"/>
                    </a:lnTo>
                    <a:lnTo>
                      <a:pt x="450" y="238"/>
                    </a:lnTo>
                    <a:lnTo>
                      <a:pt x="445" y="241"/>
                    </a:lnTo>
                    <a:lnTo>
                      <a:pt x="440" y="244"/>
                    </a:lnTo>
                    <a:lnTo>
                      <a:pt x="433" y="246"/>
                    </a:lnTo>
                    <a:lnTo>
                      <a:pt x="427" y="247"/>
                    </a:lnTo>
                    <a:lnTo>
                      <a:pt x="421" y="248"/>
                    </a:lnTo>
                    <a:lnTo>
                      <a:pt x="414" y="249"/>
                    </a:lnTo>
                    <a:close/>
                    <a:moveTo>
                      <a:pt x="414" y="0"/>
                    </a:moveTo>
                    <a:lnTo>
                      <a:pt x="26" y="261"/>
                    </a:lnTo>
                    <a:lnTo>
                      <a:pt x="26" y="292"/>
                    </a:lnTo>
                    <a:lnTo>
                      <a:pt x="0" y="292"/>
                    </a:lnTo>
                    <a:lnTo>
                      <a:pt x="0" y="336"/>
                    </a:lnTo>
                    <a:lnTo>
                      <a:pt x="829" y="336"/>
                    </a:lnTo>
                    <a:lnTo>
                      <a:pt x="829" y="292"/>
                    </a:lnTo>
                    <a:lnTo>
                      <a:pt x="803" y="292"/>
                    </a:lnTo>
                    <a:lnTo>
                      <a:pt x="803" y="262"/>
                    </a:lnTo>
                    <a:lnTo>
                      <a:pt x="4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grpSp>
        <p:grpSp>
          <p:nvGrpSpPr>
            <p:cNvPr id="17" name="Group 16">
              <a:extLst>
                <a:ext uri="{FF2B5EF4-FFF2-40B4-BE49-F238E27FC236}">
                  <a16:creationId xmlns:a16="http://schemas.microsoft.com/office/drawing/2014/main" id="{4FC4E74F-25A7-4CA6-E536-0E77EE341B60}"/>
                </a:ext>
              </a:extLst>
            </p:cNvPr>
            <p:cNvGrpSpPr/>
            <p:nvPr/>
          </p:nvGrpSpPr>
          <p:grpSpPr>
            <a:xfrm>
              <a:off x="10966453" y="1836910"/>
              <a:ext cx="365414" cy="309901"/>
              <a:chOff x="2022586" y="2786856"/>
              <a:chExt cx="344488" cy="350837"/>
            </a:xfrm>
          </p:grpSpPr>
          <p:sp>
            <p:nvSpPr>
              <p:cNvPr id="18" name="Freeform 10169">
                <a:extLst>
                  <a:ext uri="{FF2B5EF4-FFF2-40B4-BE49-F238E27FC236}">
                    <a16:creationId xmlns:a16="http://schemas.microsoft.com/office/drawing/2014/main" id="{EE0B9F94-0780-C901-7267-794838F45440}"/>
                  </a:ext>
                </a:extLst>
              </p:cNvPr>
              <p:cNvSpPr>
                <a:spLocks noEditPoints="1"/>
              </p:cNvSpPr>
              <p:nvPr/>
            </p:nvSpPr>
            <p:spPr bwMode="auto">
              <a:xfrm>
                <a:off x="2101961" y="2883693"/>
                <a:ext cx="100013" cy="106363"/>
              </a:xfrm>
              <a:custGeom>
                <a:avLst/>
                <a:gdLst>
                  <a:gd name="T0" fmla="*/ 130 w 251"/>
                  <a:gd name="T1" fmla="*/ 185 h 267"/>
                  <a:gd name="T2" fmla="*/ 141 w 251"/>
                  <a:gd name="T3" fmla="*/ 178 h 267"/>
                  <a:gd name="T4" fmla="*/ 145 w 251"/>
                  <a:gd name="T5" fmla="*/ 167 h 267"/>
                  <a:gd name="T6" fmla="*/ 141 w 251"/>
                  <a:gd name="T7" fmla="*/ 156 h 267"/>
                  <a:gd name="T8" fmla="*/ 119 w 251"/>
                  <a:gd name="T9" fmla="*/ 142 h 267"/>
                  <a:gd name="T10" fmla="*/ 96 w 251"/>
                  <a:gd name="T11" fmla="*/ 131 h 267"/>
                  <a:gd name="T12" fmla="*/ 83 w 251"/>
                  <a:gd name="T13" fmla="*/ 114 h 267"/>
                  <a:gd name="T14" fmla="*/ 81 w 251"/>
                  <a:gd name="T15" fmla="*/ 91 h 267"/>
                  <a:gd name="T16" fmla="*/ 89 w 251"/>
                  <a:gd name="T17" fmla="*/ 72 h 267"/>
                  <a:gd name="T18" fmla="*/ 109 w 251"/>
                  <a:gd name="T19" fmla="*/ 59 h 267"/>
                  <a:gd name="T20" fmla="*/ 135 w 251"/>
                  <a:gd name="T21" fmla="*/ 34 h 267"/>
                  <a:gd name="T22" fmla="*/ 153 w 251"/>
                  <a:gd name="T23" fmla="*/ 58 h 267"/>
                  <a:gd name="T24" fmla="*/ 161 w 251"/>
                  <a:gd name="T25" fmla="*/ 87 h 267"/>
                  <a:gd name="T26" fmla="*/ 141 w 251"/>
                  <a:gd name="T27" fmla="*/ 79 h 267"/>
                  <a:gd name="T28" fmla="*/ 119 w 251"/>
                  <a:gd name="T29" fmla="*/ 79 h 267"/>
                  <a:gd name="T30" fmla="*/ 111 w 251"/>
                  <a:gd name="T31" fmla="*/ 86 h 267"/>
                  <a:gd name="T32" fmla="*/ 108 w 251"/>
                  <a:gd name="T33" fmla="*/ 95 h 267"/>
                  <a:gd name="T34" fmla="*/ 112 w 251"/>
                  <a:gd name="T35" fmla="*/ 105 h 267"/>
                  <a:gd name="T36" fmla="*/ 135 w 251"/>
                  <a:gd name="T37" fmla="*/ 119 h 267"/>
                  <a:gd name="T38" fmla="*/ 159 w 251"/>
                  <a:gd name="T39" fmla="*/ 133 h 267"/>
                  <a:gd name="T40" fmla="*/ 170 w 251"/>
                  <a:gd name="T41" fmla="*/ 150 h 267"/>
                  <a:gd name="T42" fmla="*/ 172 w 251"/>
                  <a:gd name="T43" fmla="*/ 172 h 267"/>
                  <a:gd name="T44" fmla="*/ 163 w 251"/>
                  <a:gd name="T45" fmla="*/ 192 h 267"/>
                  <a:gd name="T46" fmla="*/ 143 w 251"/>
                  <a:gd name="T47" fmla="*/ 206 h 267"/>
                  <a:gd name="T48" fmla="*/ 115 w 251"/>
                  <a:gd name="T49" fmla="*/ 233 h 267"/>
                  <a:gd name="T50" fmla="*/ 95 w 251"/>
                  <a:gd name="T51" fmla="*/ 206 h 267"/>
                  <a:gd name="T52" fmla="*/ 84 w 251"/>
                  <a:gd name="T53" fmla="*/ 175 h 267"/>
                  <a:gd name="T54" fmla="*/ 110 w 251"/>
                  <a:gd name="T55" fmla="*/ 186 h 267"/>
                  <a:gd name="T56" fmla="*/ 113 w 251"/>
                  <a:gd name="T57" fmla="*/ 0 h 267"/>
                  <a:gd name="T58" fmla="*/ 77 w 251"/>
                  <a:gd name="T59" fmla="*/ 9 h 267"/>
                  <a:gd name="T60" fmla="*/ 46 w 251"/>
                  <a:gd name="T61" fmla="*/ 29 h 267"/>
                  <a:gd name="T62" fmla="*/ 21 w 251"/>
                  <a:gd name="T63" fmla="*/ 58 h 267"/>
                  <a:gd name="T64" fmla="*/ 5 w 251"/>
                  <a:gd name="T65" fmla="*/ 93 h 267"/>
                  <a:gd name="T66" fmla="*/ 0 w 251"/>
                  <a:gd name="T67" fmla="*/ 133 h 267"/>
                  <a:gd name="T68" fmla="*/ 5 w 251"/>
                  <a:gd name="T69" fmla="*/ 173 h 267"/>
                  <a:gd name="T70" fmla="*/ 21 w 251"/>
                  <a:gd name="T71" fmla="*/ 208 h 267"/>
                  <a:gd name="T72" fmla="*/ 46 w 251"/>
                  <a:gd name="T73" fmla="*/ 237 h 267"/>
                  <a:gd name="T74" fmla="*/ 77 w 251"/>
                  <a:gd name="T75" fmla="*/ 256 h 267"/>
                  <a:gd name="T76" fmla="*/ 113 w 251"/>
                  <a:gd name="T77" fmla="*/ 267 h 267"/>
                  <a:gd name="T78" fmla="*/ 151 w 251"/>
                  <a:gd name="T79" fmla="*/ 265 h 267"/>
                  <a:gd name="T80" fmla="*/ 185 w 251"/>
                  <a:gd name="T81" fmla="*/ 251 h 267"/>
                  <a:gd name="T82" fmla="*/ 214 w 251"/>
                  <a:gd name="T83" fmla="*/ 227 h 267"/>
                  <a:gd name="T84" fmla="*/ 235 w 251"/>
                  <a:gd name="T85" fmla="*/ 197 h 267"/>
                  <a:gd name="T86" fmla="*/ 248 w 251"/>
                  <a:gd name="T87" fmla="*/ 160 h 267"/>
                  <a:gd name="T88" fmla="*/ 250 w 251"/>
                  <a:gd name="T89" fmla="*/ 120 h 267"/>
                  <a:gd name="T90" fmla="*/ 241 w 251"/>
                  <a:gd name="T91" fmla="*/ 81 h 267"/>
                  <a:gd name="T92" fmla="*/ 222 w 251"/>
                  <a:gd name="T93" fmla="*/ 48 h 267"/>
                  <a:gd name="T94" fmla="*/ 196 w 251"/>
                  <a:gd name="T95" fmla="*/ 22 h 267"/>
                  <a:gd name="T96" fmla="*/ 163 w 251"/>
                  <a:gd name="T97" fmla="*/ 5 h 267"/>
                  <a:gd name="T98" fmla="*/ 126 w 251"/>
                  <a:gd name="T99"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1" h="267">
                    <a:moveTo>
                      <a:pt x="120" y="186"/>
                    </a:moveTo>
                    <a:lnTo>
                      <a:pt x="126" y="186"/>
                    </a:lnTo>
                    <a:lnTo>
                      <a:pt x="130" y="185"/>
                    </a:lnTo>
                    <a:lnTo>
                      <a:pt x="134" y="184"/>
                    </a:lnTo>
                    <a:lnTo>
                      <a:pt x="137" y="182"/>
                    </a:lnTo>
                    <a:lnTo>
                      <a:pt x="141" y="178"/>
                    </a:lnTo>
                    <a:lnTo>
                      <a:pt x="143" y="175"/>
                    </a:lnTo>
                    <a:lnTo>
                      <a:pt x="144" y="171"/>
                    </a:lnTo>
                    <a:lnTo>
                      <a:pt x="145" y="167"/>
                    </a:lnTo>
                    <a:lnTo>
                      <a:pt x="144" y="164"/>
                    </a:lnTo>
                    <a:lnTo>
                      <a:pt x="143" y="159"/>
                    </a:lnTo>
                    <a:lnTo>
                      <a:pt x="141" y="156"/>
                    </a:lnTo>
                    <a:lnTo>
                      <a:pt x="138" y="153"/>
                    </a:lnTo>
                    <a:lnTo>
                      <a:pt x="130" y="148"/>
                    </a:lnTo>
                    <a:lnTo>
                      <a:pt x="119" y="142"/>
                    </a:lnTo>
                    <a:lnTo>
                      <a:pt x="111" y="139"/>
                    </a:lnTo>
                    <a:lnTo>
                      <a:pt x="103" y="135"/>
                    </a:lnTo>
                    <a:lnTo>
                      <a:pt x="96" y="131"/>
                    </a:lnTo>
                    <a:lnTo>
                      <a:pt x="90" y="125"/>
                    </a:lnTo>
                    <a:lnTo>
                      <a:pt x="86" y="120"/>
                    </a:lnTo>
                    <a:lnTo>
                      <a:pt x="83" y="114"/>
                    </a:lnTo>
                    <a:lnTo>
                      <a:pt x="81" y="107"/>
                    </a:lnTo>
                    <a:lnTo>
                      <a:pt x="80" y="99"/>
                    </a:lnTo>
                    <a:lnTo>
                      <a:pt x="81" y="91"/>
                    </a:lnTo>
                    <a:lnTo>
                      <a:pt x="82" y="84"/>
                    </a:lnTo>
                    <a:lnTo>
                      <a:pt x="85" y="77"/>
                    </a:lnTo>
                    <a:lnTo>
                      <a:pt x="89" y="72"/>
                    </a:lnTo>
                    <a:lnTo>
                      <a:pt x="95" y="67"/>
                    </a:lnTo>
                    <a:lnTo>
                      <a:pt x="101" y="62"/>
                    </a:lnTo>
                    <a:lnTo>
                      <a:pt x="109" y="59"/>
                    </a:lnTo>
                    <a:lnTo>
                      <a:pt x="117" y="57"/>
                    </a:lnTo>
                    <a:lnTo>
                      <a:pt x="117" y="34"/>
                    </a:lnTo>
                    <a:lnTo>
                      <a:pt x="135" y="34"/>
                    </a:lnTo>
                    <a:lnTo>
                      <a:pt x="135" y="56"/>
                    </a:lnTo>
                    <a:lnTo>
                      <a:pt x="146" y="57"/>
                    </a:lnTo>
                    <a:lnTo>
                      <a:pt x="153" y="58"/>
                    </a:lnTo>
                    <a:lnTo>
                      <a:pt x="161" y="61"/>
                    </a:lnTo>
                    <a:lnTo>
                      <a:pt x="167" y="64"/>
                    </a:lnTo>
                    <a:lnTo>
                      <a:pt x="161" y="87"/>
                    </a:lnTo>
                    <a:lnTo>
                      <a:pt x="155" y="84"/>
                    </a:lnTo>
                    <a:lnTo>
                      <a:pt x="149" y="82"/>
                    </a:lnTo>
                    <a:lnTo>
                      <a:pt x="141" y="79"/>
                    </a:lnTo>
                    <a:lnTo>
                      <a:pt x="130" y="78"/>
                    </a:lnTo>
                    <a:lnTo>
                      <a:pt x="125" y="78"/>
                    </a:lnTo>
                    <a:lnTo>
                      <a:pt x="119" y="79"/>
                    </a:lnTo>
                    <a:lnTo>
                      <a:pt x="116" y="82"/>
                    </a:lnTo>
                    <a:lnTo>
                      <a:pt x="113" y="84"/>
                    </a:lnTo>
                    <a:lnTo>
                      <a:pt x="111" y="86"/>
                    </a:lnTo>
                    <a:lnTo>
                      <a:pt x="109" y="89"/>
                    </a:lnTo>
                    <a:lnTo>
                      <a:pt x="109" y="92"/>
                    </a:lnTo>
                    <a:lnTo>
                      <a:pt x="108" y="95"/>
                    </a:lnTo>
                    <a:lnTo>
                      <a:pt x="109" y="99"/>
                    </a:lnTo>
                    <a:lnTo>
                      <a:pt x="110" y="102"/>
                    </a:lnTo>
                    <a:lnTo>
                      <a:pt x="112" y="105"/>
                    </a:lnTo>
                    <a:lnTo>
                      <a:pt x="115" y="108"/>
                    </a:lnTo>
                    <a:lnTo>
                      <a:pt x="123" y="114"/>
                    </a:lnTo>
                    <a:lnTo>
                      <a:pt x="135" y="119"/>
                    </a:lnTo>
                    <a:lnTo>
                      <a:pt x="145" y="123"/>
                    </a:lnTo>
                    <a:lnTo>
                      <a:pt x="152" y="127"/>
                    </a:lnTo>
                    <a:lnTo>
                      <a:pt x="159" y="133"/>
                    </a:lnTo>
                    <a:lnTo>
                      <a:pt x="164" y="138"/>
                    </a:lnTo>
                    <a:lnTo>
                      <a:pt x="167" y="143"/>
                    </a:lnTo>
                    <a:lnTo>
                      <a:pt x="170" y="150"/>
                    </a:lnTo>
                    <a:lnTo>
                      <a:pt x="172" y="157"/>
                    </a:lnTo>
                    <a:lnTo>
                      <a:pt x="172" y="165"/>
                    </a:lnTo>
                    <a:lnTo>
                      <a:pt x="172" y="172"/>
                    </a:lnTo>
                    <a:lnTo>
                      <a:pt x="170" y="180"/>
                    </a:lnTo>
                    <a:lnTo>
                      <a:pt x="167" y="186"/>
                    </a:lnTo>
                    <a:lnTo>
                      <a:pt x="163" y="192"/>
                    </a:lnTo>
                    <a:lnTo>
                      <a:pt x="158" y="198"/>
                    </a:lnTo>
                    <a:lnTo>
                      <a:pt x="151" y="202"/>
                    </a:lnTo>
                    <a:lnTo>
                      <a:pt x="143" y="206"/>
                    </a:lnTo>
                    <a:lnTo>
                      <a:pt x="134" y="208"/>
                    </a:lnTo>
                    <a:lnTo>
                      <a:pt x="134" y="233"/>
                    </a:lnTo>
                    <a:lnTo>
                      <a:pt x="115" y="233"/>
                    </a:lnTo>
                    <a:lnTo>
                      <a:pt x="115" y="209"/>
                    </a:lnTo>
                    <a:lnTo>
                      <a:pt x="104" y="208"/>
                    </a:lnTo>
                    <a:lnTo>
                      <a:pt x="95" y="206"/>
                    </a:lnTo>
                    <a:lnTo>
                      <a:pt x="85" y="203"/>
                    </a:lnTo>
                    <a:lnTo>
                      <a:pt x="78" y="199"/>
                    </a:lnTo>
                    <a:lnTo>
                      <a:pt x="84" y="175"/>
                    </a:lnTo>
                    <a:lnTo>
                      <a:pt x="92" y="180"/>
                    </a:lnTo>
                    <a:lnTo>
                      <a:pt x="100" y="183"/>
                    </a:lnTo>
                    <a:lnTo>
                      <a:pt x="110" y="186"/>
                    </a:lnTo>
                    <a:lnTo>
                      <a:pt x="120" y="186"/>
                    </a:lnTo>
                    <a:close/>
                    <a:moveTo>
                      <a:pt x="126" y="0"/>
                    </a:moveTo>
                    <a:lnTo>
                      <a:pt x="113" y="0"/>
                    </a:lnTo>
                    <a:lnTo>
                      <a:pt x="100" y="2"/>
                    </a:lnTo>
                    <a:lnTo>
                      <a:pt x="88" y="5"/>
                    </a:lnTo>
                    <a:lnTo>
                      <a:pt x="77" y="9"/>
                    </a:lnTo>
                    <a:lnTo>
                      <a:pt x="66" y="16"/>
                    </a:lnTo>
                    <a:lnTo>
                      <a:pt x="55" y="22"/>
                    </a:lnTo>
                    <a:lnTo>
                      <a:pt x="46" y="29"/>
                    </a:lnTo>
                    <a:lnTo>
                      <a:pt x="37" y="38"/>
                    </a:lnTo>
                    <a:lnTo>
                      <a:pt x="29" y="48"/>
                    </a:lnTo>
                    <a:lnTo>
                      <a:pt x="21" y="58"/>
                    </a:lnTo>
                    <a:lnTo>
                      <a:pt x="15" y="69"/>
                    </a:lnTo>
                    <a:lnTo>
                      <a:pt x="10" y="81"/>
                    </a:lnTo>
                    <a:lnTo>
                      <a:pt x="5" y="93"/>
                    </a:lnTo>
                    <a:lnTo>
                      <a:pt x="2" y="106"/>
                    </a:lnTo>
                    <a:lnTo>
                      <a:pt x="1" y="120"/>
                    </a:lnTo>
                    <a:lnTo>
                      <a:pt x="0" y="133"/>
                    </a:lnTo>
                    <a:lnTo>
                      <a:pt x="1" y="147"/>
                    </a:lnTo>
                    <a:lnTo>
                      <a:pt x="2" y="160"/>
                    </a:lnTo>
                    <a:lnTo>
                      <a:pt x="5" y="173"/>
                    </a:lnTo>
                    <a:lnTo>
                      <a:pt x="10" y="185"/>
                    </a:lnTo>
                    <a:lnTo>
                      <a:pt x="15" y="197"/>
                    </a:lnTo>
                    <a:lnTo>
                      <a:pt x="21" y="208"/>
                    </a:lnTo>
                    <a:lnTo>
                      <a:pt x="29" y="219"/>
                    </a:lnTo>
                    <a:lnTo>
                      <a:pt x="37" y="227"/>
                    </a:lnTo>
                    <a:lnTo>
                      <a:pt x="46" y="237"/>
                    </a:lnTo>
                    <a:lnTo>
                      <a:pt x="55" y="245"/>
                    </a:lnTo>
                    <a:lnTo>
                      <a:pt x="66" y="251"/>
                    </a:lnTo>
                    <a:lnTo>
                      <a:pt x="77" y="256"/>
                    </a:lnTo>
                    <a:lnTo>
                      <a:pt x="88" y="262"/>
                    </a:lnTo>
                    <a:lnTo>
                      <a:pt x="100" y="265"/>
                    </a:lnTo>
                    <a:lnTo>
                      <a:pt x="113" y="267"/>
                    </a:lnTo>
                    <a:lnTo>
                      <a:pt x="126" y="267"/>
                    </a:lnTo>
                    <a:lnTo>
                      <a:pt x="138" y="267"/>
                    </a:lnTo>
                    <a:lnTo>
                      <a:pt x="151" y="265"/>
                    </a:lnTo>
                    <a:lnTo>
                      <a:pt x="163" y="262"/>
                    </a:lnTo>
                    <a:lnTo>
                      <a:pt x="175" y="256"/>
                    </a:lnTo>
                    <a:lnTo>
                      <a:pt x="185" y="251"/>
                    </a:lnTo>
                    <a:lnTo>
                      <a:pt x="196" y="245"/>
                    </a:lnTo>
                    <a:lnTo>
                      <a:pt x="205" y="237"/>
                    </a:lnTo>
                    <a:lnTo>
                      <a:pt x="214" y="227"/>
                    </a:lnTo>
                    <a:lnTo>
                      <a:pt x="222" y="219"/>
                    </a:lnTo>
                    <a:lnTo>
                      <a:pt x="229" y="208"/>
                    </a:lnTo>
                    <a:lnTo>
                      <a:pt x="235" y="197"/>
                    </a:lnTo>
                    <a:lnTo>
                      <a:pt x="241" y="185"/>
                    </a:lnTo>
                    <a:lnTo>
                      <a:pt x="245" y="173"/>
                    </a:lnTo>
                    <a:lnTo>
                      <a:pt x="248" y="160"/>
                    </a:lnTo>
                    <a:lnTo>
                      <a:pt x="250" y="147"/>
                    </a:lnTo>
                    <a:lnTo>
                      <a:pt x="251" y="133"/>
                    </a:lnTo>
                    <a:lnTo>
                      <a:pt x="250" y="120"/>
                    </a:lnTo>
                    <a:lnTo>
                      <a:pt x="248" y="106"/>
                    </a:lnTo>
                    <a:lnTo>
                      <a:pt x="245" y="93"/>
                    </a:lnTo>
                    <a:lnTo>
                      <a:pt x="241" y="81"/>
                    </a:lnTo>
                    <a:lnTo>
                      <a:pt x="235" y="69"/>
                    </a:lnTo>
                    <a:lnTo>
                      <a:pt x="229" y="58"/>
                    </a:lnTo>
                    <a:lnTo>
                      <a:pt x="222" y="48"/>
                    </a:lnTo>
                    <a:lnTo>
                      <a:pt x="214" y="38"/>
                    </a:lnTo>
                    <a:lnTo>
                      <a:pt x="205" y="29"/>
                    </a:lnTo>
                    <a:lnTo>
                      <a:pt x="196" y="22"/>
                    </a:lnTo>
                    <a:lnTo>
                      <a:pt x="185" y="16"/>
                    </a:lnTo>
                    <a:lnTo>
                      <a:pt x="175" y="9"/>
                    </a:lnTo>
                    <a:lnTo>
                      <a:pt x="163" y="5"/>
                    </a:lnTo>
                    <a:lnTo>
                      <a:pt x="151" y="2"/>
                    </a:lnTo>
                    <a:lnTo>
                      <a:pt x="138" y="0"/>
                    </a:lnTo>
                    <a:lnTo>
                      <a:pt x="126" y="0"/>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sp>
            <p:nvSpPr>
              <p:cNvPr id="19" name="Freeform 10170">
                <a:extLst>
                  <a:ext uri="{FF2B5EF4-FFF2-40B4-BE49-F238E27FC236}">
                    <a16:creationId xmlns:a16="http://schemas.microsoft.com/office/drawing/2014/main" id="{156D3D40-CBCB-330F-414D-F330B91319AF}"/>
                  </a:ext>
                </a:extLst>
              </p:cNvPr>
              <p:cNvSpPr>
                <a:spLocks noEditPoints="1"/>
              </p:cNvSpPr>
              <p:nvPr/>
            </p:nvSpPr>
            <p:spPr bwMode="auto">
              <a:xfrm>
                <a:off x="2174986" y="2786856"/>
                <a:ext cx="100013" cy="107950"/>
              </a:xfrm>
              <a:custGeom>
                <a:avLst/>
                <a:gdLst>
                  <a:gd name="T0" fmla="*/ 76 w 253"/>
                  <a:gd name="T1" fmla="*/ 113 h 269"/>
                  <a:gd name="T2" fmla="*/ 88 w 253"/>
                  <a:gd name="T3" fmla="*/ 83 h 269"/>
                  <a:gd name="T4" fmla="*/ 102 w 253"/>
                  <a:gd name="T5" fmla="*/ 66 h 269"/>
                  <a:gd name="T6" fmla="*/ 121 w 253"/>
                  <a:gd name="T7" fmla="*/ 56 h 269"/>
                  <a:gd name="T8" fmla="*/ 143 w 253"/>
                  <a:gd name="T9" fmla="*/ 52 h 269"/>
                  <a:gd name="T10" fmla="*/ 168 w 253"/>
                  <a:gd name="T11" fmla="*/ 57 h 269"/>
                  <a:gd name="T12" fmla="*/ 164 w 253"/>
                  <a:gd name="T13" fmla="*/ 81 h 269"/>
                  <a:gd name="T14" fmla="*/ 144 w 253"/>
                  <a:gd name="T15" fmla="*/ 77 h 269"/>
                  <a:gd name="T16" fmla="*/ 121 w 253"/>
                  <a:gd name="T17" fmla="*/ 84 h 269"/>
                  <a:gd name="T18" fmla="*/ 109 w 253"/>
                  <a:gd name="T19" fmla="*/ 100 h 269"/>
                  <a:gd name="T20" fmla="*/ 164 w 253"/>
                  <a:gd name="T21" fmla="*/ 113 h 269"/>
                  <a:gd name="T22" fmla="*/ 101 w 253"/>
                  <a:gd name="T23" fmla="*/ 132 h 269"/>
                  <a:gd name="T24" fmla="*/ 101 w 253"/>
                  <a:gd name="T25" fmla="*/ 140 h 269"/>
                  <a:gd name="T26" fmla="*/ 104 w 253"/>
                  <a:gd name="T27" fmla="*/ 155 h 269"/>
                  <a:gd name="T28" fmla="*/ 110 w 253"/>
                  <a:gd name="T29" fmla="*/ 174 h 269"/>
                  <a:gd name="T30" fmla="*/ 128 w 253"/>
                  <a:gd name="T31" fmla="*/ 189 h 269"/>
                  <a:gd name="T32" fmla="*/ 153 w 253"/>
                  <a:gd name="T33" fmla="*/ 192 h 269"/>
                  <a:gd name="T34" fmla="*/ 172 w 253"/>
                  <a:gd name="T35" fmla="*/ 185 h 269"/>
                  <a:gd name="T36" fmla="*/ 161 w 253"/>
                  <a:gd name="T37" fmla="*/ 214 h 269"/>
                  <a:gd name="T38" fmla="*/ 133 w 253"/>
                  <a:gd name="T39" fmla="*/ 217 h 269"/>
                  <a:gd name="T40" fmla="*/ 112 w 253"/>
                  <a:gd name="T41" fmla="*/ 211 h 269"/>
                  <a:gd name="T42" fmla="*/ 94 w 253"/>
                  <a:gd name="T43" fmla="*/ 198 h 269"/>
                  <a:gd name="T44" fmla="*/ 80 w 253"/>
                  <a:gd name="T45" fmla="*/ 176 h 269"/>
                  <a:gd name="T46" fmla="*/ 60 w 253"/>
                  <a:gd name="T47" fmla="*/ 155 h 269"/>
                  <a:gd name="T48" fmla="*/ 73 w 253"/>
                  <a:gd name="T49" fmla="*/ 138 h 269"/>
                  <a:gd name="T50" fmla="*/ 74 w 253"/>
                  <a:gd name="T51" fmla="*/ 128 h 269"/>
                  <a:gd name="T52" fmla="*/ 113 w 253"/>
                  <a:gd name="T53" fmla="*/ 1 h 269"/>
                  <a:gd name="T54" fmla="*/ 77 w 253"/>
                  <a:gd name="T55" fmla="*/ 11 h 269"/>
                  <a:gd name="T56" fmla="*/ 46 w 253"/>
                  <a:gd name="T57" fmla="*/ 31 h 269"/>
                  <a:gd name="T58" fmla="*/ 22 w 253"/>
                  <a:gd name="T59" fmla="*/ 59 h 269"/>
                  <a:gd name="T60" fmla="*/ 7 w 253"/>
                  <a:gd name="T61" fmla="*/ 95 h 269"/>
                  <a:gd name="T62" fmla="*/ 0 w 253"/>
                  <a:gd name="T63" fmla="*/ 135 h 269"/>
                  <a:gd name="T64" fmla="*/ 7 w 253"/>
                  <a:gd name="T65" fmla="*/ 174 h 269"/>
                  <a:gd name="T66" fmla="*/ 22 w 253"/>
                  <a:gd name="T67" fmla="*/ 210 h 269"/>
                  <a:gd name="T68" fmla="*/ 46 w 253"/>
                  <a:gd name="T69" fmla="*/ 238 h 269"/>
                  <a:gd name="T70" fmla="*/ 77 w 253"/>
                  <a:gd name="T71" fmla="*/ 259 h 269"/>
                  <a:gd name="T72" fmla="*/ 113 w 253"/>
                  <a:gd name="T73" fmla="*/ 268 h 269"/>
                  <a:gd name="T74" fmla="*/ 151 w 253"/>
                  <a:gd name="T75" fmla="*/ 266 h 269"/>
                  <a:gd name="T76" fmla="*/ 187 w 253"/>
                  <a:gd name="T77" fmla="*/ 253 h 269"/>
                  <a:gd name="T78" fmla="*/ 215 w 253"/>
                  <a:gd name="T79" fmla="*/ 230 h 269"/>
                  <a:gd name="T80" fmla="*/ 237 w 253"/>
                  <a:gd name="T81" fmla="*/ 199 h 269"/>
                  <a:gd name="T82" fmla="*/ 249 w 253"/>
                  <a:gd name="T83" fmla="*/ 162 h 269"/>
                  <a:gd name="T84" fmla="*/ 252 w 253"/>
                  <a:gd name="T85" fmla="*/ 121 h 269"/>
                  <a:gd name="T86" fmla="*/ 242 w 253"/>
                  <a:gd name="T87" fmla="*/ 83 h 269"/>
                  <a:gd name="T88" fmla="*/ 224 w 253"/>
                  <a:gd name="T89" fmla="*/ 49 h 269"/>
                  <a:gd name="T90" fmla="*/ 196 w 253"/>
                  <a:gd name="T91" fmla="*/ 23 h 269"/>
                  <a:gd name="T92" fmla="*/ 164 w 253"/>
                  <a:gd name="T93" fmla="*/ 6 h 269"/>
                  <a:gd name="T94" fmla="*/ 126 w 253"/>
                  <a:gd name="T95"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3" h="269">
                    <a:moveTo>
                      <a:pt x="60" y="128"/>
                    </a:moveTo>
                    <a:lnTo>
                      <a:pt x="60" y="113"/>
                    </a:lnTo>
                    <a:lnTo>
                      <a:pt x="76" y="113"/>
                    </a:lnTo>
                    <a:lnTo>
                      <a:pt x="78" y="102"/>
                    </a:lnTo>
                    <a:lnTo>
                      <a:pt x="82" y="91"/>
                    </a:lnTo>
                    <a:lnTo>
                      <a:pt x="88" y="83"/>
                    </a:lnTo>
                    <a:lnTo>
                      <a:pt x="93" y="75"/>
                    </a:lnTo>
                    <a:lnTo>
                      <a:pt x="98" y="70"/>
                    </a:lnTo>
                    <a:lnTo>
                      <a:pt x="102" y="66"/>
                    </a:lnTo>
                    <a:lnTo>
                      <a:pt x="109" y="62"/>
                    </a:lnTo>
                    <a:lnTo>
                      <a:pt x="114" y="58"/>
                    </a:lnTo>
                    <a:lnTo>
                      <a:pt x="121" y="56"/>
                    </a:lnTo>
                    <a:lnTo>
                      <a:pt x="128" y="54"/>
                    </a:lnTo>
                    <a:lnTo>
                      <a:pt x="134" y="53"/>
                    </a:lnTo>
                    <a:lnTo>
                      <a:pt x="143" y="52"/>
                    </a:lnTo>
                    <a:lnTo>
                      <a:pt x="153" y="53"/>
                    </a:lnTo>
                    <a:lnTo>
                      <a:pt x="161" y="54"/>
                    </a:lnTo>
                    <a:lnTo>
                      <a:pt x="168" y="57"/>
                    </a:lnTo>
                    <a:lnTo>
                      <a:pt x="175" y="59"/>
                    </a:lnTo>
                    <a:lnTo>
                      <a:pt x="170" y="83"/>
                    </a:lnTo>
                    <a:lnTo>
                      <a:pt x="164" y="81"/>
                    </a:lnTo>
                    <a:lnTo>
                      <a:pt x="158" y="79"/>
                    </a:lnTo>
                    <a:lnTo>
                      <a:pt x="151" y="77"/>
                    </a:lnTo>
                    <a:lnTo>
                      <a:pt x="144" y="77"/>
                    </a:lnTo>
                    <a:lnTo>
                      <a:pt x="135" y="77"/>
                    </a:lnTo>
                    <a:lnTo>
                      <a:pt x="128" y="80"/>
                    </a:lnTo>
                    <a:lnTo>
                      <a:pt x="121" y="84"/>
                    </a:lnTo>
                    <a:lnTo>
                      <a:pt x="114" y="89"/>
                    </a:lnTo>
                    <a:lnTo>
                      <a:pt x="111" y="95"/>
                    </a:lnTo>
                    <a:lnTo>
                      <a:pt x="109" y="100"/>
                    </a:lnTo>
                    <a:lnTo>
                      <a:pt x="107" y="105"/>
                    </a:lnTo>
                    <a:lnTo>
                      <a:pt x="105" y="113"/>
                    </a:lnTo>
                    <a:lnTo>
                      <a:pt x="164" y="113"/>
                    </a:lnTo>
                    <a:lnTo>
                      <a:pt x="164" y="128"/>
                    </a:lnTo>
                    <a:lnTo>
                      <a:pt x="101" y="128"/>
                    </a:lnTo>
                    <a:lnTo>
                      <a:pt x="101" y="132"/>
                    </a:lnTo>
                    <a:lnTo>
                      <a:pt x="101" y="136"/>
                    </a:lnTo>
                    <a:lnTo>
                      <a:pt x="101" y="138"/>
                    </a:lnTo>
                    <a:lnTo>
                      <a:pt x="101" y="140"/>
                    </a:lnTo>
                    <a:lnTo>
                      <a:pt x="164" y="140"/>
                    </a:lnTo>
                    <a:lnTo>
                      <a:pt x="164" y="155"/>
                    </a:lnTo>
                    <a:lnTo>
                      <a:pt x="104" y="155"/>
                    </a:lnTo>
                    <a:lnTo>
                      <a:pt x="106" y="163"/>
                    </a:lnTo>
                    <a:lnTo>
                      <a:pt x="108" y="169"/>
                    </a:lnTo>
                    <a:lnTo>
                      <a:pt x="110" y="174"/>
                    </a:lnTo>
                    <a:lnTo>
                      <a:pt x="114" y="180"/>
                    </a:lnTo>
                    <a:lnTo>
                      <a:pt x="121" y="185"/>
                    </a:lnTo>
                    <a:lnTo>
                      <a:pt x="128" y="189"/>
                    </a:lnTo>
                    <a:lnTo>
                      <a:pt x="135" y="192"/>
                    </a:lnTo>
                    <a:lnTo>
                      <a:pt x="144" y="193"/>
                    </a:lnTo>
                    <a:lnTo>
                      <a:pt x="153" y="192"/>
                    </a:lnTo>
                    <a:lnTo>
                      <a:pt x="160" y="190"/>
                    </a:lnTo>
                    <a:lnTo>
                      <a:pt x="166" y="188"/>
                    </a:lnTo>
                    <a:lnTo>
                      <a:pt x="172" y="185"/>
                    </a:lnTo>
                    <a:lnTo>
                      <a:pt x="176" y="207"/>
                    </a:lnTo>
                    <a:lnTo>
                      <a:pt x="170" y="211"/>
                    </a:lnTo>
                    <a:lnTo>
                      <a:pt x="161" y="214"/>
                    </a:lnTo>
                    <a:lnTo>
                      <a:pt x="151" y="216"/>
                    </a:lnTo>
                    <a:lnTo>
                      <a:pt x="141" y="217"/>
                    </a:lnTo>
                    <a:lnTo>
                      <a:pt x="133" y="217"/>
                    </a:lnTo>
                    <a:lnTo>
                      <a:pt x="126" y="216"/>
                    </a:lnTo>
                    <a:lnTo>
                      <a:pt x="118" y="214"/>
                    </a:lnTo>
                    <a:lnTo>
                      <a:pt x="112" y="211"/>
                    </a:lnTo>
                    <a:lnTo>
                      <a:pt x="106" y="207"/>
                    </a:lnTo>
                    <a:lnTo>
                      <a:pt x="99" y="203"/>
                    </a:lnTo>
                    <a:lnTo>
                      <a:pt x="94" y="198"/>
                    </a:lnTo>
                    <a:lnTo>
                      <a:pt x="90" y="192"/>
                    </a:lnTo>
                    <a:lnTo>
                      <a:pt x="84" y="184"/>
                    </a:lnTo>
                    <a:lnTo>
                      <a:pt x="80" y="176"/>
                    </a:lnTo>
                    <a:lnTo>
                      <a:pt x="77" y="166"/>
                    </a:lnTo>
                    <a:lnTo>
                      <a:pt x="75" y="155"/>
                    </a:lnTo>
                    <a:lnTo>
                      <a:pt x="60" y="155"/>
                    </a:lnTo>
                    <a:lnTo>
                      <a:pt x="60" y="140"/>
                    </a:lnTo>
                    <a:lnTo>
                      <a:pt x="73" y="140"/>
                    </a:lnTo>
                    <a:lnTo>
                      <a:pt x="73" y="138"/>
                    </a:lnTo>
                    <a:lnTo>
                      <a:pt x="73" y="136"/>
                    </a:lnTo>
                    <a:lnTo>
                      <a:pt x="74" y="132"/>
                    </a:lnTo>
                    <a:lnTo>
                      <a:pt x="74" y="128"/>
                    </a:lnTo>
                    <a:lnTo>
                      <a:pt x="60" y="128"/>
                    </a:lnTo>
                    <a:close/>
                    <a:moveTo>
                      <a:pt x="126" y="0"/>
                    </a:moveTo>
                    <a:lnTo>
                      <a:pt x="113" y="1"/>
                    </a:lnTo>
                    <a:lnTo>
                      <a:pt x="101" y="3"/>
                    </a:lnTo>
                    <a:lnTo>
                      <a:pt x="89" y="6"/>
                    </a:lnTo>
                    <a:lnTo>
                      <a:pt x="77" y="11"/>
                    </a:lnTo>
                    <a:lnTo>
                      <a:pt x="66" y="17"/>
                    </a:lnTo>
                    <a:lnTo>
                      <a:pt x="56" y="23"/>
                    </a:lnTo>
                    <a:lnTo>
                      <a:pt x="46" y="31"/>
                    </a:lnTo>
                    <a:lnTo>
                      <a:pt x="38" y="39"/>
                    </a:lnTo>
                    <a:lnTo>
                      <a:pt x="29" y="49"/>
                    </a:lnTo>
                    <a:lnTo>
                      <a:pt x="22" y="59"/>
                    </a:lnTo>
                    <a:lnTo>
                      <a:pt x="16" y="70"/>
                    </a:lnTo>
                    <a:lnTo>
                      <a:pt x="11" y="83"/>
                    </a:lnTo>
                    <a:lnTo>
                      <a:pt x="7" y="95"/>
                    </a:lnTo>
                    <a:lnTo>
                      <a:pt x="3" y="107"/>
                    </a:lnTo>
                    <a:lnTo>
                      <a:pt x="1" y="121"/>
                    </a:lnTo>
                    <a:lnTo>
                      <a:pt x="0" y="135"/>
                    </a:lnTo>
                    <a:lnTo>
                      <a:pt x="1" y="149"/>
                    </a:lnTo>
                    <a:lnTo>
                      <a:pt x="3" y="162"/>
                    </a:lnTo>
                    <a:lnTo>
                      <a:pt x="7" y="174"/>
                    </a:lnTo>
                    <a:lnTo>
                      <a:pt x="11" y="187"/>
                    </a:lnTo>
                    <a:lnTo>
                      <a:pt x="16" y="199"/>
                    </a:lnTo>
                    <a:lnTo>
                      <a:pt x="22" y="210"/>
                    </a:lnTo>
                    <a:lnTo>
                      <a:pt x="29" y="220"/>
                    </a:lnTo>
                    <a:lnTo>
                      <a:pt x="38" y="230"/>
                    </a:lnTo>
                    <a:lnTo>
                      <a:pt x="46" y="238"/>
                    </a:lnTo>
                    <a:lnTo>
                      <a:pt x="56" y="246"/>
                    </a:lnTo>
                    <a:lnTo>
                      <a:pt x="66" y="253"/>
                    </a:lnTo>
                    <a:lnTo>
                      <a:pt x="77" y="259"/>
                    </a:lnTo>
                    <a:lnTo>
                      <a:pt x="89" y="263"/>
                    </a:lnTo>
                    <a:lnTo>
                      <a:pt x="101" y="266"/>
                    </a:lnTo>
                    <a:lnTo>
                      <a:pt x="113" y="268"/>
                    </a:lnTo>
                    <a:lnTo>
                      <a:pt x="126" y="269"/>
                    </a:lnTo>
                    <a:lnTo>
                      <a:pt x="140" y="268"/>
                    </a:lnTo>
                    <a:lnTo>
                      <a:pt x="151" y="266"/>
                    </a:lnTo>
                    <a:lnTo>
                      <a:pt x="164" y="263"/>
                    </a:lnTo>
                    <a:lnTo>
                      <a:pt x="175" y="259"/>
                    </a:lnTo>
                    <a:lnTo>
                      <a:pt x="187" y="253"/>
                    </a:lnTo>
                    <a:lnTo>
                      <a:pt x="196" y="246"/>
                    </a:lnTo>
                    <a:lnTo>
                      <a:pt x="207" y="238"/>
                    </a:lnTo>
                    <a:lnTo>
                      <a:pt x="215" y="230"/>
                    </a:lnTo>
                    <a:lnTo>
                      <a:pt x="224" y="220"/>
                    </a:lnTo>
                    <a:lnTo>
                      <a:pt x="230" y="210"/>
                    </a:lnTo>
                    <a:lnTo>
                      <a:pt x="237" y="199"/>
                    </a:lnTo>
                    <a:lnTo>
                      <a:pt x="242" y="187"/>
                    </a:lnTo>
                    <a:lnTo>
                      <a:pt x="246" y="174"/>
                    </a:lnTo>
                    <a:lnTo>
                      <a:pt x="249" y="162"/>
                    </a:lnTo>
                    <a:lnTo>
                      <a:pt x="252" y="149"/>
                    </a:lnTo>
                    <a:lnTo>
                      <a:pt x="253" y="135"/>
                    </a:lnTo>
                    <a:lnTo>
                      <a:pt x="252" y="121"/>
                    </a:lnTo>
                    <a:lnTo>
                      <a:pt x="249" y="107"/>
                    </a:lnTo>
                    <a:lnTo>
                      <a:pt x="246" y="95"/>
                    </a:lnTo>
                    <a:lnTo>
                      <a:pt x="242" y="83"/>
                    </a:lnTo>
                    <a:lnTo>
                      <a:pt x="237" y="70"/>
                    </a:lnTo>
                    <a:lnTo>
                      <a:pt x="230" y="59"/>
                    </a:lnTo>
                    <a:lnTo>
                      <a:pt x="224" y="49"/>
                    </a:lnTo>
                    <a:lnTo>
                      <a:pt x="215" y="39"/>
                    </a:lnTo>
                    <a:lnTo>
                      <a:pt x="207" y="31"/>
                    </a:lnTo>
                    <a:lnTo>
                      <a:pt x="196" y="23"/>
                    </a:lnTo>
                    <a:lnTo>
                      <a:pt x="187" y="17"/>
                    </a:lnTo>
                    <a:lnTo>
                      <a:pt x="175" y="11"/>
                    </a:lnTo>
                    <a:lnTo>
                      <a:pt x="164" y="6"/>
                    </a:lnTo>
                    <a:lnTo>
                      <a:pt x="151" y="3"/>
                    </a:lnTo>
                    <a:lnTo>
                      <a:pt x="140" y="1"/>
                    </a:lnTo>
                    <a:lnTo>
                      <a:pt x="126" y="0"/>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sp>
            <p:nvSpPr>
              <p:cNvPr id="20" name="Freeform 10171">
                <a:extLst>
                  <a:ext uri="{FF2B5EF4-FFF2-40B4-BE49-F238E27FC236}">
                    <a16:creationId xmlns:a16="http://schemas.microsoft.com/office/drawing/2014/main" id="{9CD78EA5-B27C-9928-4119-04D8F2011845}"/>
                  </a:ext>
                </a:extLst>
              </p:cNvPr>
              <p:cNvSpPr>
                <a:spLocks noEditPoints="1"/>
              </p:cNvSpPr>
              <p:nvPr/>
            </p:nvSpPr>
            <p:spPr bwMode="auto">
              <a:xfrm>
                <a:off x="2281349" y="2826543"/>
                <a:ext cx="85725" cy="92075"/>
              </a:xfrm>
              <a:custGeom>
                <a:avLst/>
                <a:gdLst>
                  <a:gd name="T0" fmla="*/ 108 w 216"/>
                  <a:gd name="T1" fmla="*/ 106 h 231"/>
                  <a:gd name="T2" fmla="*/ 117 w 216"/>
                  <a:gd name="T3" fmla="*/ 85 h 231"/>
                  <a:gd name="T4" fmla="*/ 159 w 216"/>
                  <a:gd name="T5" fmla="*/ 47 h 231"/>
                  <a:gd name="T6" fmla="*/ 150 w 216"/>
                  <a:gd name="T7" fmla="*/ 109 h 231"/>
                  <a:gd name="T8" fmla="*/ 118 w 216"/>
                  <a:gd name="T9" fmla="*/ 121 h 231"/>
                  <a:gd name="T10" fmla="*/ 150 w 216"/>
                  <a:gd name="T11" fmla="*/ 136 h 231"/>
                  <a:gd name="T12" fmla="*/ 118 w 216"/>
                  <a:gd name="T13" fmla="*/ 149 h 231"/>
                  <a:gd name="T14" fmla="*/ 95 w 216"/>
                  <a:gd name="T15" fmla="*/ 184 h 231"/>
                  <a:gd name="T16" fmla="*/ 64 w 216"/>
                  <a:gd name="T17" fmla="*/ 149 h 231"/>
                  <a:gd name="T18" fmla="*/ 95 w 216"/>
                  <a:gd name="T19" fmla="*/ 136 h 231"/>
                  <a:gd name="T20" fmla="*/ 64 w 216"/>
                  <a:gd name="T21" fmla="*/ 121 h 231"/>
                  <a:gd name="T22" fmla="*/ 89 w 216"/>
                  <a:gd name="T23" fmla="*/ 109 h 231"/>
                  <a:gd name="T24" fmla="*/ 83 w 216"/>
                  <a:gd name="T25" fmla="*/ 47 h 231"/>
                  <a:gd name="T26" fmla="*/ 104 w 216"/>
                  <a:gd name="T27" fmla="*/ 96 h 231"/>
                  <a:gd name="T28" fmla="*/ 108 w 216"/>
                  <a:gd name="T29" fmla="*/ 106 h 231"/>
                  <a:gd name="T30" fmla="*/ 96 w 216"/>
                  <a:gd name="T31" fmla="*/ 0 h 231"/>
                  <a:gd name="T32" fmla="*/ 75 w 216"/>
                  <a:gd name="T33" fmla="*/ 5 h 231"/>
                  <a:gd name="T34" fmla="*/ 56 w 216"/>
                  <a:gd name="T35" fmla="*/ 14 h 231"/>
                  <a:gd name="T36" fmla="*/ 39 w 216"/>
                  <a:gd name="T37" fmla="*/ 27 h 231"/>
                  <a:gd name="T38" fmla="*/ 24 w 216"/>
                  <a:gd name="T39" fmla="*/ 41 h 231"/>
                  <a:gd name="T40" fmla="*/ 12 w 216"/>
                  <a:gd name="T41" fmla="*/ 61 h 231"/>
                  <a:gd name="T42" fmla="*/ 5 w 216"/>
                  <a:gd name="T43" fmla="*/ 81 h 231"/>
                  <a:gd name="T44" fmla="*/ 1 w 216"/>
                  <a:gd name="T45" fmla="*/ 103 h 231"/>
                  <a:gd name="T46" fmla="*/ 1 w 216"/>
                  <a:gd name="T47" fmla="*/ 128 h 231"/>
                  <a:gd name="T48" fmla="*/ 5 w 216"/>
                  <a:gd name="T49" fmla="*/ 150 h 231"/>
                  <a:gd name="T50" fmla="*/ 12 w 216"/>
                  <a:gd name="T51" fmla="*/ 170 h 231"/>
                  <a:gd name="T52" fmla="*/ 24 w 216"/>
                  <a:gd name="T53" fmla="*/ 189 h 231"/>
                  <a:gd name="T54" fmla="*/ 39 w 216"/>
                  <a:gd name="T55" fmla="*/ 204 h 231"/>
                  <a:gd name="T56" fmla="*/ 56 w 216"/>
                  <a:gd name="T57" fmla="*/ 217 h 231"/>
                  <a:gd name="T58" fmla="*/ 75 w 216"/>
                  <a:gd name="T59" fmla="*/ 226 h 231"/>
                  <a:gd name="T60" fmla="*/ 96 w 216"/>
                  <a:gd name="T61" fmla="*/ 231 h 231"/>
                  <a:gd name="T62" fmla="*/ 119 w 216"/>
                  <a:gd name="T63" fmla="*/ 231 h 231"/>
                  <a:gd name="T64" fmla="*/ 140 w 216"/>
                  <a:gd name="T65" fmla="*/ 226 h 231"/>
                  <a:gd name="T66" fmla="*/ 159 w 216"/>
                  <a:gd name="T67" fmla="*/ 217 h 231"/>
                  <a:gd name="T68" fmla="*/ 176 w 216"/>
                  <a:gd name="T69" fmla="*/ 204 h 231"/>
                  <a:gd name="T70" fmla="*/ 191 w 216"/>
                  <a:gd name="T71" fmla="*/ 189 h 231"/>
                  <a:gd name="T72" fmla="*/ 203 w 216"/>
                  <a:gd name="T73" fmla="*/ 170 h 231"/>
                  <a:gd name="T74" fmla="*/ 211 w 216"/>
                  <a:gd name="T75" fmla="*/ 150 h 231"/>
                  <a:gd name="T76" fmla="*/ 216 w 216"/>
                  <a:gd name="T77" fmla="*/ 128 h 231"/>
                  <a:gd name="T78" fmla="*/ 216 w 216"/>
                  <a:gd name="T79" fmla="*/ 103 h 231"/>
                  <a:gd name="T80" fmla="*/ 211 w 216"/>
                  <a:gd name="T81" fmla="*/ 81 h 231"/>
                  <a:gd name="T82" fmla="*/ 203 w 216"/>
                  <a:gd name="T83" fmla="*/ 61 h 231"/>
                  <a:gd name="T84" fmla="*/ 191 w 216"/>
                  <a:gd name="T85" fmla="*/ 41 h 231"/>
                  <a:gd name="T86" fmla="*/ 176 w 216"/>
                  <a:gd name="T87" fmla="*/ 27 h 231"/>
                  <a:gd name="T88" fmla="*/ 159 w 216"/>
                  <a:gd name="T89" fmla="*/ 14 h 231"/>
                  <a:gd name="T90" fmla="*/ 140 w 216"/>
                  <a:gd name="T91" fmla="*/ 5 h 231"/>
                  <a:gd name="T92" fmla="*/ 119 w 216"/>
                  <a:gd name="T93"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31">
                    <a:moveTo>
                      <a:pt x="108" y="106"/>
                    </a:moveTo>
                    <a:lnTo>
                      <a:pt x="108" y="106"/>
                    </a:lnTo>
                    <a:lnTo>
                      <a:pt x="111" y="96"/>
                    </a:lnTo>
                    <a:lnTo>
                      <a:pt x="117" y="85"/>
                    </a:lnTo>
                    <a:lnTo>
                      <a:pt x="134" y="47"/>
                    </a:lnTo>
                    <a:lnTo>
                      <a:pt x="159" y="47"/>
                    </a:lnTo>
                    <a:lnTo>
                      <a:pt x="125" y="109"/>
                    </a:lnTo>
                    <a:lnTo>
                      <a:pt x="150" y="109"/>
                    </a:lnTo>
                    <a:lnTo>
                      <a:pt x="150" y="121"/>
                    </a:lnTo>
                    <a:lnTo>
                      <a:pt x="118" y="121"/>
                    </a:lnTo>
                    <a:lnTo>
                      <a:pt x="118" y="136"/>
                    </a:lnTo>
                    <a:lnTo>
                      <a:pt x="150" y="136"/>
                    </a:lnTo>
                    <a:lnTo>
                      <a:pt x="150" y="149"/>
                    </a:lnTo>
                    <a:lnTo>
                      <a:pt x="118" y="149"/>
                    </a:lnTo>
                    <a:lnTo>
                      <a:pt x="118" y="184"/>
                    </a:lnTo>
                    <a:lnTo>
                      <a:pt x="95" y="184"/>
                    </a:lnTo>
                    <a:lnTo>
                      <a:pt x="95" y="149"/>
                    </a:lnTo>
                    <a:lnTo>
                      <a:pt x="64" y="149"/>
                    </a:lnTo>
                    <a:lnTo>
                      <a:pt x="64" y="136"/>
                    </a:lnTo>
                    <a:lnTo>
                      <a:pt x="95" y="136"/>
                    </a:lnTo>
                    <a:lnTo>
                      <a:pt x="95" y="121"/>
                    </a:lnTo>
                    <a:lnTo>
                      <a:pt x="64" y="121"/>
                    </a:lnTo>
                    <a:lnTo>
                      <a:pt x="64" y="109"/>
                    </a:lnTo>
                    <a:lnTo>
                      <a:pt x="89" y="109"/>
                    </a:lnTo>
                    <a:lnTo>
                      <a:pt x="57" y="47"/>
                    </a:lnTo>
                    <a:lnTo>
                      <a:pt x="83" y="47"/>
                    </a:lnTo>
                    <a:lnTo>
                      <a:pt x="100" y="85"/>
                    </a:lnTo>
                    <a:lnTo>
                      <a:pt x="104" y="96"/>
                    </a:lnTo>
                    <a:lnTo>
                      <a:pt x="108" y="106"/>
                    </a:lnTo>
                    <a:lnTo>
                      <a:pt x="108" y="106"/>
                    </a:lnTo>
                    <a:close/>
                    <a:moveTo>
                      <a:pt x="108" y="0"/>
                    </a:moveTo>
                    <a:lnTo>
                      <a:pt x="96" y="0"/>
                    </a:lnTo>
                    <a:lnTo>
                      <a:pt x="86" y="2"/>
                    </a:lnTo>
                    <a:lnTo>
                      <a:pt x="75" y="5"/>
                    </a:lnTo>
                    <a:lnTo>
                      <a:pt x="66" y="8"/>
                    </a:lnTo>
                    <a:lnTo>
                      <a:pt x="56" y="14"/>
                    </a:lnTo>
                    <a:lnTo>
                      <a:pt x="47" y="19"/>
                    </a:lnTo>
                    <a:lnTo>
                      <a:pt x="39" y="27"/>
                    </a:lnTo>
                    <a:lnTo>
                      <a:pt x="31" y="34"/>
                    </a:lnTo>
                    <a:lnTo>
                      <a:pt x="24" y="41"/>
                    </a:lnTo>
                    <a:lnTo>
                      <a:pt x="18" y="51"/>
                    </a:lnTo>
                    <a:lnTo>
                      <a:pt x="12" y="61"/>
                    </a:lnTo>
                    <a:lnTo>
                      <a:pt x="8" y="70"/>
                    </a:lnTo>
                    <a:lnTo>
                      <a:pt x="5" y="81"/>
                    </a:lnTo>
                    <a:lnTo>
                      <a:pt x="2" y="93"/>
                    </a:lnTo>
                    <a:lnTo>
                      <a:pt x="1" y="103"/>
                    </a:lnTo>
                    <a:lnTo>
                      <a:pt x="0" y="116"/>
                    </a:lnTo>
                    <a:lnTo>
                      <a:pt x="1" y="128"/>
                    </a:lnTo>
                    <a:lnTo>
                      <a:pt x="2" y="138"/>
                    </a:lnTo>
                    <a:lnTo>
                      <a:pt x="5" y="150"/>
                    </a:lnTo>
                    <a:lnTo>
                      <a:pt x="8" y="161"/>
                    </a:lnTo>
                    <a:lnTo>
                      <a:pt x="12" y="170"/>
                    </a:lnTo>
                    <a:lnTo>
                      <a:pt x="18" y="180"/>
                    </a:lnTo>
                    <a:lnTo>
                      <a:pt x="24" y="189"/>
                    </a:lnTo>
                    <a:lnTo>
                      <a:pt x="31" y="197"/>
                    </a:lnTo>
                    <a:lnTo>
                      <a:pt x="39" y="204"/>
                    </a:lnTo>
                    <a:lnTo>
                      <a:pt x="47" y="212"/>
                    </a:lnTo>
                    <a:lnTo>
                      <a:pt x="56" y="217"/>
                    </a:lnTo>
                    <a:lnTo>
                      <a:pt x="66" y="222"/>
                    </a:lnTo>
                    <a:lnTo>
                      <a:pt x="75" y="226"/>
                    </a:lnTo>
                    <a:lnTo>
                      <a:pt x="86" y="229"/>
                    </a:lnTo>
                    <a:lnTo>
                      <a:pt x="96" y="231"/>
                    </a:lnTo>
                    <a:lnTo>
                      <a:pt x="108" y="231"/>
                    </a:lnTo>
                    <a:lnTo>
                      <a:pt x="119" y="231"/>
                    </a:lnTo>
                    <a:lnTo>
                      <a:pt x="129" y="229"/>
                    </a:lnTo>
                    <a:lnTo>
                      <a:pt x="140" y="226"/>
                    </a:lnTo>
                    <a:lnTo>
                      <a:pt x="150" y="222"/>
                    </a:lnTo>
                    <a:lnTo>
                      <a:pt x="159" y="217"/>
                    </a:lnTo>
                    <a:lnTo>
                      <a:pt x="169" y="212"/>
                    </a:lnTo>
                    <a:lnTo>
                      <a:pt x="176" y="204"/>
                    </a:lnTo>
                    <a:lnTo>
                      <a:pt x="185" y="197"/>
                    </a:lnTo>
                    <a:lnTo>
                      <a:pt x="191" y="189"/>
                    </a:lnTo>
                    <a:lnTo>
                      <a:pt x="198" y="180"/>
                    </a:lnTo>
                    <a:lnTo>
                      <a:pt x="203" y="170"/>
                    </a:lnTo>
                    <a:lnTo>
                      <a:pt x="207" y="161"/>
                    </a:lnTo>
                    <a:lnTo>
                      <a:pt x="211" y="150"/>
                    </a:lnTo>
                    <a:lnTo>
                      <a:pt x="214" y="138"/>
                    </a:lnTo>
                    <a:lnTo>
                      <a:pt x="216" y="128"/>
                    </a:lnTo>
                    <a:lnTo>
                      <a:pt x="216" y="116"/>
                    </a:lnTo>
                    <a:lnTo>
                      <a:pt x="216" y="103"/>
                    </a:lnTo>
                    <a:lnTo>
                      <a:pt x="214" y="93"/>
                    </a:lnTo>
                    <a:lnTo>
                      <a:pt x="211" y="81"/>
                    </a:lnTo>
                    <a:lnTo>
                      <a:pt x="207" y="70"/>
                    </a:lnTo>
                    <a:lnTo>
                      <a:pt x="203" y="61"/>
                    </a:lnTo>
                    <a:lnTo>
                      <a:pt x="198" y="51"/>
                    </a:lnTo>
                    <a:lnTo>
                      <a:pt x="191" y="41"/>
                    </a:lnTo>
                    <a:lnTo>
                      <a:pt x="185" y="34"/>
                    </a:lnTo>
                    <a:lnTo>
                      <a:pt x="176" y="27"/>
                    </a:lnTo>
                    <a:lnTo>
                      <a:pt x="169" y="19"/>
                    </a:lnTo>
                    <a:lnTo>
                      <a:pt x="159" y="14"/>
                    </a:lnTo>
                    <a:lnTo>
                      <a:pt x="150" y="8"/>
                    </a:lnTo>
                    <a:lnTo>
                      <a:pt x="140" y="5"/>
                    </a:lnTo>
                    <a:lnTo>
                      <a:pt x="129" y="2"/>
                    </a:lnTo>
                    <a:lnTo>
                      <a:pt x="119" y="0"/>
                    </a:lnTo>
                    <a:lnTo>
                      <a:pt x="108" y="0"/>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sp>
            <p:nvSpPr>
              <p:cNvPr id="21" name="Freeform 10172">
                <a:extLst>
                  <a:ext uri="{FF2B5EF4-FFF2-40B4-BE49-F238E27FC236}">
                    <a16:creationId xmlns:a16="http://schemas.microsoft.com/office/drawing/2014/main" id="{29D6809B-36A0-82E9-3974-5FC48D3A3D81}"/>
                  </a:ext>
                </a:extLst>
              </p:cNvPr>
              <p:cNvSpPr>
                <a:spLocks noEditPoints="1"/>
              </p:cNvSpPr>
              <p:nvPr/>
            </p:nvSpPr>
            <p:spPr bwMode="auto">
              <a:xfrm>
                <a:off x="2230549" y="2910681"/>
                <a:ext cx="88900" cy="95250"/>
              </a:xfrm>
              <a:custGeom>
                <a:avLst/>
                <a:gdLst>
                  <a:gd name="T0" fmla="*/ 69 w 223"/>
                  <a:gd name="T1" fmla="*/ 112 h 239"/>
                  <a:gd name="T2" fmla="*/ 85 w 223"/>
                  <a:gd name="T3" fmla="*/ 102 h 239"/>
                  <a:gd name="T4" fmla="*/ 85 w 223"/>
                  <a:gd name="T5" fmla="*/ 82 h 239"/>
                  <a:gd name="T6" fmla="*/ 91 w 223"/>
                  <a:gd name="T7" fmla="*/ 66 h 239"/>
                  <a:gd name="T8" fmla="*/ 102 w 223"/>
                  <a:gd name="T9" fmla="*/ 54 h 239"/>
                  <a:gd name="T10" fmla="*/ 118 w 223"/>
                  <a:gd name="T11" fmla="*/ 49 h 239"/>
                  <a:gd name="T12" fmla="*/ 135 w 223"/>
                  <a:gd name="T13" fmla="*/ 48 h 239"/>
                  <a:gd name="T14" fmla="*/ 147 w 223"/>
                  <a:gd name="T15" fmla="*/ 51 h 239"/>
                  <a:gd name="T16" fmla="*/ 146 w 223"/>
                  <a:gd name="T17" fmla="*/ 73 h 239"/>
                  <a:gd name="T18" fmla="*/ 138 w 223"/>
                  <a:gd name="T19" fmla="*/ 70 h 239"/>
                  <a:gd name="T20" fmla="*/ 127 w 223"/>
                  <a:gd name="T21" fmla="*/ 69 h 239"/>
                  <a:gd name="T22" fmla="*/ 118 w 223"/>
                  <a:gd name="T23" fmla="*/ 71 h 239"/>
                  <a:gd name="T24" fmla="*/ 112 w 223"/>
                  <a:gd name="T25" fmla="*/ 75 h 239"/>
                  <a:gd name="T26" fmla="*/ 108 w 223"/>
                  <a:gd name="T27" fmla="*/ 84 h 239"/>
                  <a:gd name="T28" fmla="*/ 107 w 223"/>
                  <a:gd name="T29" fmla="*/ 92 h 239"/>
                  <a:gd name="T30" fmla="*/ 109 w 223"/>
                  <a:gd name="T31" fmla="*/ 112 h 239"/>
                  <a:gd name="T32" fmla="*/ 138 w 223"/>
                  <a:gd name="T33" fmla="*/ 131 h 239"/>
                  <a:gd name="T34" fmla="*/ 112 w 223"/>
                  <a:gd name="T35" fmla="*/ 140 h 239"/>
                  <a:gd name="T36" fmla="*/ 108 w 223"/>
                  <a:gd name="T37" fmla="*/ 155 h 239"/>
                  <a:gd name="T38" fmla="*/ 103 w 223"/>
                  <a:gd name="T39" fmla="*/ 165 h 239"/>
                  <a:gd name="T40" fmla="*/ 99 w 223"/>
                  <a:gd name="T41" fmla="*/ 170 h 239"/>
                  <a:gd name="T42" fmla="*/ 156 w 223"/>
                  <a:gd name="T43" fmla="*/ 191 h 239"/>
                  <a:gd name="T44" fmla="*/ 67 w 223"/>
                  <a:gd name="T45" fmla="*/ 177 h 239"/>
                  <a:gd name="T46" fmla="*/ 75 w 223"/>
                  <a:gd name="T47" fmla="*/ 171 h 239"/>
                  <a:gd name="T48" fmla="*/ 83 w 223"/>
                  <a:gd name="T49" fmla="*/ 163 h 239"/>
                  <a:gd name="T50" fmla="*/ 88 w 223"/>
                  <a:gd name="T51" fmla="*/ 153 h 239"/>
                  <a:gd name="T52" fmla="*/ 89 w 223"/>
                  <a:gd name="T53" fmla="*/ 142 h 239"/>
                  <a:gd name="T54" fmla="*/ 89 w 223"/>
                  <a:gd name="T55" fmla="*/ 131 h 239"/>
                  <a:gd name="T56" fmla="*/ 112 w 223"/>
                  <a:gd name="T57" fmla="*/ 0 h 239"/>
                  <a:gd name="T58" fmla="*/ 89 w 223"/>
                  <a:gd name="T59" fmla="*/ 2 h 239"/>
                  <a:gd name="T60" fmla="*/ 68 w 223"/>
                  <a:gd name="T61" fmla="*/ 9 h 239"/>
                  <a:gd name="T62" fmla="*/ 49 w 223"/>
                  <a:gd name="T63" fmla="*/ 20 h 239"/>
                  <a:gd name="T64" fmla="*/ 32 w 223"/>
                  <a:gd name="T65" fmla="*/ 35 h 239"/>
                  <a:gd name="T66" fmla="*/ 19 w 223"/>
                  <a:gd name="T67" fmla="*/ 53 h 239"/>
                  <a:gd name="T68" fmla="*/ 8 w 223"/>
                  <a:gd name="T69" fmla="*/ 73 h 239"/>
                  <a:gd name="T70" fmla="*/ 2 w 223"/>
                  <a:gd name="T71" fmla="*/ 96 h 239"/>
                  <a:gd name="T72" fmla="*/ 0 w 223"/>
                  <a:gd name="T73" fmla="*/ 119 h 239"/>
                  <a:gd name="T74" fmla="*/ 2 w 223"/>
                  <a:gd name="T75" fmla="*/ 143 h 239"/>
                  <a:gd name="T76" fmla="*/ 8 w 223"/>
                  <a:gd name="T77" fmla="*/ 166 h 239"/>
                  <a:gd name="T78" fmla="*/ 19 w 223"/>
                  <a:gd name="T79" fmla="*/ 186 h 239"/>
                  <a:gd name="T80" fmla="*/ 32 w 223"/>
                  <a:gd name="T81" fmla="*/ 204 h 239"/>
                  <a:gd name="T82" fmla="*/ 49 w 223"/>
                  <a:gd name="T83" fmla="*/ 219 h 239"/>
                  <a:gd name="T84" fmla="*/ 68 w 223"/>
                  <a:gd name="T85" fmla="*/ 230 h 239"/>
                  <a:gd name="T86" fmla="*/ 89 w 223"/>
                  <a:gd name="T87" fmla="*/ 237 h 239"/>
                  <a:gd name="T88" fmla="*/ 112 w 223"/>
                  <a:gd name="T89" fmla="*/ 239 h 239"/>
                  <a:gd name="T90" fmla="*/ 134 w 223"/>
                  <a:gd name="T91" fmla="*/ 237 h 239"/>
                  <a:gd name="T92" fmla="*/ 155 w 223"/>
                  <a:gd name="T93" fmla="*/ 230 h 239"/>
                  <a:gd name="T94" fmla="*/ 173 w 223"/>
                  <a:gd name="T95" fmla="*/ 219 h 239"/>
                  <a:gd name="T96" fmla="*/ 190 w 223"/>
                  <a:gd name="T97" fmla="*/ 204 h 239"/>
                  <a:gd name="T98" fmla="*/ 204 w 223"/>
                  <a:gd name="T99" fmla="*/ 186 h 239"/>
                  <a:gd name="T100" fmla="*/ 215 w 223"/>
                  <a:gd name="T101" fmla="*/ 166 h 239"/>
                  <a:gd name="T102" fmla="*/ 221 w 223"/>
                  <a:gd name="T103" fmla="*/ 143 h 239"/>
                  <a:gd name="T104" fmla="*/ 223 w 223"/>
                  <a:gd name="T105" fmla="*/ 119 h 239"/>
                  <a:gd name="T106" fmla="*/ 221 w 223"/>
                  <a:gd name="T107" fmla="*/ 96 h 239"/>
                  <a:gd name="T108" fmla="*/ 215 w 223"/>
                  <a:gd name="T109" fmla="*/ 73 h 239"/>
                  <a:gd name="T110" fmla="*/ 204 w 223"/>
                  <a:gd name="T111" fmla="*/ 53 h 239"/>
                  <a:gd name="T112" fmla="*/ 190 w 223"/>
                  <a:gd name="T113" fmla="*/ 35 h 239"/>
                  <a:gd name="T114" fmla="*/ 173 w 223"/>
                  <a:gd name="T115" fmla="*/ 20 h 239"/>
                  <a:gd name="T116" fmla="*/ 155 w 223"/>
                  <a:gd name="T117" fmla="*/ 9 h 239"/>
                  <a:gd name="T118" fmla="*/ 134 w 223"/>
                  <a:gd name="T119" fmla="*/ 2 h 239"/>
                  <a:gd name="T120" fmla="*/ 112 w 223"/>
                  <a:gd name="T121"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3" h="239">
                    <a:moveTo>
                      <a:pt x="69" y="131"/>
                    </a:moveTo>
                    <a:lnTo>
                      <a:pt x="69" y="112"/>
                    </a:lnTo>
                    <a:lnTo>
                      <a:pt x="86" y="112"/>
                    </a:lnTo>
                    <a:lnTo>
                      <a:pt x="85" y="102"/>
                    </a:lnTo>
                    <a:lnTo>
                      <a:pt x="84" y="91"/>
                    </a:lnTo>
                    <a:lnTo>
                      <a:pt x="85" y="82"/>
                    </a:lnTo>
                    <a:lnTo>
                      <a:pt x="87" y="73"/>
                    </a:lnTo>
                    <a:lnTo>
                      <a:pt x="91" y="66"/>
                    </a:lnTo>
                    <a:lnTo>
                      <a:pt x="96" y="59"/>
                    </a:lnTo>
                    <a:lnTo>
                      <a:pt x="102" y="54"/>
                    </a:lnTo>
                    <a:lnTo>
                      <a:pt x="109" y="51"/>
                    </a:lnTo>
                    <a:lnTo>
                      <a:pt x="118" y="49"/>
                    </a:lnTo>
                    <a:lnTo>
                      <a:pt x="127" y="48"/>
                    </a:lnTo>
                    <a:lnTo>
                      <a:pt x="135" y="48"/>
                    </a:lnTo>
                    <a:lnTo>
                      <a:pt x="141" y="49"/>
                    </a:lnTo>
                    <a:lnTo>
                      <a:pt x="147" y="51"/>
                    </a:lnTo>
                    <a:lnTo>
                      <a:pt x="150" y="53"/>
                    </a:lnTo>
                    <a:lnTo>
                      <a:pt x="146" y="73"/>
                    </a:lnTo>
                    <a:lnTo>
                      <a:pt x="142" y="71"/>
                    </a:lnTo>
                    <a:lnTo>
                      <a:pt x="138" y="70"/>
                    </a:lnTo>
                    <a:lnTo>
                      <a:pt x="134" y="69"/>
                    </a:lnTo>
                    <a:lnTo>
                      <a:pt x="127" y="69"/>
                    </a:lnTo>
                    <a:lnTo>
                      <a:pt x="123" y="69"/>
                    </a:lnTo>
                    <a:lnTo>
                      <a:pt x="118" y="71"/>
                    </a:lnTo>
                    <a:lnTo>
                      <a:pt x="115" y="73"/>
                    </a:lnTo>
                    <a:lnTo>
                      <a:pt x="112" y="75"/>
                    </a:lnTo>
                    <a:lnTo>
                      <a:pt x="109" y="80"/>
                    </a:lnTo>
                    <a:lnTo>
                      <a:pt x="108" y="84"/>
                    </a:lnTo>
                    <a:lnTo>
                      <a:pt x="107" y="88"/>
                    </a:lnTo>
                    <a:lnTo>
                      <a:pt x="107" y="92"/>
                    </a:lnTo>
                    <a:lnTo>
                      <a:pt x="108" y="103"/>
                    </a:lnTo>
                    <a:lnTo>
                      <a:pt x="109" y="112"/>
                    </a:lnTo>
                    <a:lnTo>
                      <a:pt x="138" y="112"/>
                    </a:lnTo>
                    <a:lnTo>
                      <a:pt x="138" y="131"/>
                    </a:lnTo>
                    <a:lnTo>
                      <a:pt x="112" y="131"/>
                    </a:lnTo>
                    <a:lnTo>
                      <a:pt x="112" y="140"/>
                    </a:lnTo>
                    <a:lnTo>
                      <a:pt x="110" y="150"/>
                    </a:lnTo>
                    <a:lnTo>
                      <a:pt x="108" y="155"/>
                    </a:lnTo>
                    <a:lnTo>
                      <a:pt x="106" y="161"/>
                    </a:lnTo>
                    <a:lnTo>
                      <a:pt x="103" y="165"/>
                    </a:lnTo>
                    <a:lnTo>
                      <a:pt x="99" y="169"/>
                    </a:lnTo>
                    <a:lnTo>
                      <a:pt x="99" y="170"/>
                    </a:lnTo>
                    <a:lnTo>
                      <a:pt x="156" y="170"/>
                    </a:lnTo>
                    <a:lnTo>
                      <a:pt x="156" y="191"/>
                    </a:lnTo>
                    <a:lnTo>
                      <a:pt x="67" y="191"/>
                    </a:lnTo>
                    <a:lnTo>
                      <a:pt x="67" y="177"/>
                    </a:lnTo>
                    <a:lnTo>
                      <a:pt x="71" y="174"/>
                    </a:lnTo>
                    <a:lnTo>
                      <a:pt x="75" y="171"/>
                    </a:lnTo>
                    <a:lnTo>
                      <a:pt x="80" y="167"/>
                    </a:lnTo>
                    <a:lnTo>
                      <a:pt x="83" y="163"/>
                    </a:lnTo>
                    <a:lnTo>
                      <a:pt x="86" y="158"/>
                    </a:lnTo>
                    <a:lnTo>
                      <a:pt x="88" y="153"/>
                    </a:lnTo>
                    <a:lnTo>
                      <a:pt x="89" y="148"/>
                    </a:lnTo>
                    <a:lnTo>
                      <a:pt x="89" y="142"/>
                    </a:lnTo>
                    <a:lnTo>
                      <a:pt x="89" y="136"/>
                    </a:lnTo>
                    <a:lnTo>
                      <a:pt x="89" y="131"/>
                    </a:lnTo>
                    <a:lnTo>
                      <a:pt x="69" y="131"/>
                    </a:lnTo>
                    <a:close/>
                    <a:moveTo>
                      <a:pt x="112" y="0"/>
                    </a:moveTo>
                    <a:lnTo>
                      <a:pt x="100" y="1"/>
                    </a:lnTo>
                    <a:lnTo>
                      <a:pt x="89" y="2"/>
                    </a:lnTo>
                    <a:lnTo>
                      <a:pt x="79" y="5"/>
                    </a:lnTo>
                    <a:lnTo>
                      <a:pt x="68" y="9"/>
                    </a:lnTo>
                    <a:lnTo>
                      <a:pt x="58" y="15"/>
                    </a:lnTo>
                    <a:lnTo>
                      <a:pt x="49" y="20"/>
                    </a:lnTo>
                    <a:lnTo>
                      <a:pt x="40" y="27"/>
                    </a:lnTo>
                    <a:lnTo>
                      <a:pt x="32" y="35"/>
                    </a:lnTo>
                    <a:lnTo>
                      <a:pt x="25" y="43"/>
                    </a:lnTo>
                    <a:lnTo>
                      <a:pt x="19" y="53"/>
                    </a:lnTo>
                    <a:lnTo>
                      <a:pt x="13" y="63"/>
                    </a:lnTo>
                    <a:lnTo>
                      <a:pt x="8" y="73"/>
                    </a:lnTo>
                    <a:lnTo>
                      <a:pt x="4" y="84"/>
                    </a:lnTo>
                    <a:lnTo>
                      <a:pt x="2" y="96"/>
                    </a:lnTo>
                    <a:lnTo>
                      <a:pt x="0" y="107"/>
                    </a:lnTo>
                    <a:lnTo>
                      <a:pt x="0" y="119"/>
                    </a:lnTo>
                    <a:lnTo>
                      <a:pt x="0" y="132"/>
                    </a:lnTo>
                    <a:lnTo>
                      <a:pt x="2" y="143"/>
                    </a:lnTo>
                    <a:lnTo>
                      <a:pt x="4" y="155"/>
                    </a:lnTo>
                    <a:lnTo>
                      <a:pt x="8" y="166"/>
                    </a:lnTo>
                    <a:lnTo>
                      <a:pt x="13" y="177"/>
                    </a:lnTo>
                    <a:lnTo>
                      <a:pt x="19" y="186"/>
                    </a:lnTo>
                    <a:lnTo>
                      <a:pt x="25" y="196"/>
                    </a:lnTo>
                    <a:lnTo>
                      <a:pt x="32" y="204"/>
                    </a:lnTo>
                    <a:lnTo>
                      <a:pt x="40" y="212"/>
                    </a:lnTo>
                    <a:lnTo>
                      <a:pt x="49" y="219"/>
                    </a:lnTo>
                    <a:lnTo>
                      <a:pt x="58" y="224"/>
                    </a:lnTo>
                    <a:lnTo>
                      <a:pt x="68" y="230"/>
                    </a:lnTo>
                    <a:lnTo>
                      <a:pt x="77" y="234"/>
                    </a:lnTo>
                    <a:lnTo>
                      <a:pt x="89" y="237"/>
                    </a:lnTo>
                    <a:lnTo>
                      <a:pt x="100" y="238"/>
                    </a:lnTo>
                    <a:lnTo>
                      <a:pt x="112" y="239"/>
                    </a:lnTo>
                    <a:lnTo>
                      <a:pt x="122" y="238"/>
                    </a:lnTo>
                    <a:lnTo>
                      <a:pt x="134" y="237"/>
                    </a:lnTo>
                    <a:lnTo>
                      <a:pt x="145" y="234"/>
                    </a:lnTo>
                    <a:lnTo>
                      <a:pt x="155" y="230"/>
                    </a:lnTo>
                    <a:lnTo>
                      <a:pt x="165" y="224"/>
                    </a:lnTo>
                    <a:lnTo>
                      <a:pt x="173" y="219"/>
                    </a:lnTo>
                    <a:lnTo>
                      <a:pt x="183" y="212"/>
                    </a:lnTo>
                    <a:lnTo>
                      <a:pt x="190" y="204"/>
                    </a:lnTo>
                    <a:lnTo>
                      <a:pt x="198" y="196"/>
                    </a:lnTo>
                    <a:lnTo>
                      <a:pt x="204" y="186"/>
                    </a:lnTo>
                    <a:lnTo>
                      <a:pt x="209" y="177"/>
                    </a:lnTo>
                    <a:lnTo>
                      <a:pt x="215" y="166"/>
                    </a:lnTo>
                    <a:lnTo>
                      <a:pt x="218" y="155"/>
                    </a:lnTo>
                    <a:lnTo>
                      <a:pt x="221" y="143"/>
                    </a:lnTo>
                    <a:lnTo>
                      <a:pt x="222" y="132"/>
                    </a:lnTo>
                    <a:lnTo>
                      <a:pt x="223" y="119"/>
                    </a:lnTo>
                    <a:lnTo>
                      <a:pt x="222" y="107"/>
                    </a:lnTo>
                    <a:lnTo>
                      <a:pt x="221" y="96"/>
                    </a:lnTo>
                    <a:lnTo>
                      <a:pt x="218" y="84"/>
                    </a:lnTo>
                    <a:lnTo>
                      <a:pt x="215" y="73"/>
                    </a:lnTo>
                    <a:lnTo>
                      <a:pt x="209" y="63"/>
                    </a:lnTo>
                    <a:lnTo>
                      <a:pt x="204" y="53"/>
                    </a:lnTo>
                    <a:lnTo>
                      <a:pt x="198" y="43"/>
                    </a:lnTo>
                    <a:lnTo>
                      <a:pt x="190" y="35"/>
                    </a:lnTo>
                    <a:lnTo>
                      <a:pt x="183" y="27"/>
                    </a:lnTo>
                    <a:lnTo>
                      <a:pt x="173" y="20"/>
                    </a:lnTo>
                    <a:lnTo>
                      <a:pt x="165" y="15"/>
                    </a:lnTo>
                    <a:lnTo>
                      <a:pt x="155" y="9"/>
                    </a:lnTo>
                    <a:lnTo>
                      <a:pt x="145" y="5"/>
                    </a:lnTo>
                    <a:lnTo>
                      <a:pt x="134" y="2"/>
                    </a:lnTo>
                    <a:lnTo>
                      <a:pt x="122" y="1"/>
                    </a:lnTo>
                    <a:lnTo>
                      <a:pt x="112" y="0"/>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sp>
            <p:nvSpPr>
              <p:cNvPr id="22" name="Freeform 10173">
                <a:extLst>
                  <a:ext uri="{FF2B5EF4-FFF2-40B4-BE49-F238E27FC236}">
                    <a16:creationId xmlns:a16="http://schemas.microsoft.com/office/drawing/2014/main" id="{3AD9026A-3C70-9B26-24D1-5F922DC5844E}"/>
                  </a:ext>
                </a:extLst>
              </p:cNvPr>
              <p:cNvSpPr>
                <a:spLocks noEditPoints="1"/>
              </p:cNvSpPr>
              <p:nvPr/>
            </p:nvSpPr>
            <p:spPr bwMode="auto">
              <a:xfrm>
                <a:off x="2022586" y="2994818"/>
                <a:ext cx="338138" cy="142875"/>
              </a:xfrm>
              <a:custGeom>
                <a:avLst/>
                <a:gdLst>
                  <a:gd name="T0" fmla="*/ 126 w 851"/>
                  <a:gd name="T1" fmla="*/ 80 h 359"/>
                  <a:gd name="T2" fmla="*/ 145 w 851"/>
                  <a:gd name="T3" fmla="*/ 68 h 359"/>
                  <a:gd name="T4" fmla="*/ 169 w 851"/>
                  <a:gd name="T5" fmla="*/ 58 h 359"/>
                  <a:gd name="T6" fmla="*/ 439 w 851"/>
                  <a:gd name="T7" fmla="*/ 57 h 359"/>
                  <a:gd name="T8" fmla="*/ 467 w 851"/>
                  <a:gd name="T9" fmla="*/ 65 h 359"/>
                  <a:gd name="T10" fmla="*/ 492 w 851"/>
                  <a:gd name="T11" fmla="*/ 80 h 359"/>
                  <a:gd name="T12" fmla="*/ 508 w 851"/>
                  <a:gd name="T13" fmla="*/ 107 h 359"/>
                  <a:gd name="T14" fmla="*/ 511 w 851"/>
                  <a:gd name="T15" fmla="*/ 142 h 359"/>
                  <a:gd name="T16" fmla="*/ 495 w 851"/>
                  <a:gd name="T17" fmla="*/ 162 h 359"/>
                  <a:gd name="T18" fmla="*/ 301 w 851"/>
                  <a:gd name="T19" fmla="*/ 166 h 359"/>
                  <a:gd name="T20" fmla="*/ 291 w 851"/>
                  <a:gd name="T21" fmla="*/ 177 h 359"/>
                  <a:gd name="T22" fmla="*/ 291 w 851"/>
                  <a:gd name="T23" fmla="*/ 194 h 359"/>
                  <a:gd name="T24" fmla="*/ 301 w 851"/>
                  <a:gd name="T25" fmla="*/ 205 h 359"/>
                  <a:gd name="T26" fmla="*/ 514 w 851"/>
                  <a:gd name="T27" fmla="*/ 207 h 359"/>
                  <a:gd name="T28" fmla="*/ 564 w 851"/>
                  <a:gd name="T29" fmla="*/ 201 h 359"/>
                  <a:gd name="T30" fmla="*/ 609 w 851"/>
                  <a:gd name="T31" fmla="*/ 184 h 359"/>
                  <a:gd name="T32" fmla="*/ 655 w 851"/>
                  <a:gd name="T33" fmla="*/ 150 h 359"/>
                  <a:gd name="T34" fmla="*/ 683 w 851"/>
                  <a:gd name="T35" fmla="*/ 115 h 359"/>
                  <a:gd name="T36" fmla="*/ 714 w 851"/>
                  <a:gd name="T37" fmla="*/ 89 h 359"/>
                  <a:gd name="T38" fmla="*/ 749 w 851"/>
                  <a:gd name="T39" fmla="*/ 84 h 359"/>
                  <a:gd name="T40" fmla="*/ 781 w 851"/>
                  <a:gd name="T41" fmla="*/ 94 h 359"/>
                  <a:gd name="T42" fmla="*/ 809 w 851"/>
                  <a:gd name="T43" fmla="*/ 122 h 359"/>
                  <a:gd name="T44" fmla="*/ 797 w 851"/>
                  <a:gd name="T45" fmla="*/ 143 h 359"/>
                  <a:gd name="T46" fmla="*/ 758 w 851"/>
                  <a:gd name="T47" fmla="*/ 184 h 359"/>
                  <a:gd name="T48" fmla="*/ 688 w 851"/>
                  <a:gd name="T49" fmla="*/ 238 h 359"/>
                  <a:gd name="T50" fmla="*/ 592 w 851"/>
                  <a:gd name="T51" fmla="*/ 285 h 359"/>
                  <a:gd name="T52" fmla="*/ 489 w 851"/>
                  <a:gd name="T53" fmla="*/ 308 h 359"/>
                  <a:gd name="T54" fmla="*/ 210 w 851"/>
                  <a:gd name="T55" fmla="*/ 312 h 359"/>
                  <a:gd name="T56" fmla="*/ 181 w 851"/>
                  <a:gd name="T57" fmla="*/ 306 h 359"/>
                  <a:gd name="T58" fmla="*/ 129 w 851"/>
                  <a:gd name="T59" fmla="*/ 279 h 359"/>
                  <a:gd name="T60" fmla="*/ 117 w 851"/>
                  <a:gd name="T61" fmla="*/ 274 h 359"/>
                  <a:gd name="T62" fmla="*/ 117 w 851"/>
                  <a:gd name="T63" fmla="*/ 83 h 359"/>
                  <a:gd name="T64" fmla="*/ 78 w 851"/>
                  <a:gd name="T65" fmla="*/ 79 h 359"/>
                  <a:gd name="T66" fmla="*/ 0 w 851"/>
                  <a:gd name="T67" fmla="*/ 359 h 359"/>
                  <a:gd name="T68" fmla="*/ 127 w 851"/>
                  <a:gd name="T69" fmla="*/ 329 h 359"/>
                  <a:gd name="T70" fmla="*/ 186 w 851"/>
                  <a:gd name="T71" fmla="*/ 353 h 359"/>
                  <a:gd name="T72" fmla="*/ 458 w 851"/>
                  <a:gd name="T73" fmla="*/ 355 h 359"/>
                  <a:gd name="T74" fmla="*/ 527 w 851"/>
                  <a:gd name="T75" fmla="*/ 347 h 359"/>
                  <a:gd name="T76" fmla="*/ 606 w 851"/>
                  <a:gd name="T77" fmla="*/ 325 h 359"/>
                  <a:gd name="T78" fmla="*/ 710 w 851"/>
                  <a:gd name="T79" fmla="*/ 274 h 359"/>
                  <a:gd name="T80" fmla="*/ 786 w 851"/>
                  <a:gd name="T81" fmla="*/ 216 h 359"/>
                  <a:gd name="T82" fmla="*/ 834 w 851"/>
                  <a:gd name="T83" fmla="*/ 165 h 359"/>
                  <a:gd name="T84" fmla="*/ 851 w 851"/>
                  <a:gd name="T85" fmla="*/ 128 h 359"/>
                  <a:gd name="T86" fmla="*/ 844 w 851"/>
                  <a:gd name="T87" fmla="*/ 99 h 359"/>
                  <a:gd name="T88" fmla="*/ 808 w 851"/>
                  <a:gd name="T89" fmla="*/ 61 h 359"/>
                  <a:gd name="T90" fmla="*/ 774 w 851"/>
                  <a:gd name="T91" fmla="*/ 44 h 359"/>
                  <a:gd name="T92" fmla="*/ 730 w 851"/>
                  <a:gd name="T93" fmla="*/ 40 h 359"/>
                  <a:gd name="T94" fmla="*/ 681 w 851"/>
                  <a:gd name="T95" fmla="*/ 58 h 359"/>
                  <a:gd name="T96" fmla="*/ 649 w 851"/>
                  <a:gd name="T97" fmla="*/ 90 h 359"/>
                  <a:gd name="T98" fmla="*/ 608 w 851"/>
                  <a:gd name="T99" fmla="*/ 134 h 359"/>
                  <a:gd name="T100" fmla="*/ 559 w 851"/>
                  <a:gd name="T101" fmla="*/ 158 h 359"/>
                  <a:gd name="T102" fmla="*/ 551 w 851"/>
                  <a:gd name="T103" fmla="*/ 141 h 359"/>
                  <a:gd name="T104" fmla="*/ 547 w 851"/>
                  <a:gd name="T105" fmla="*/ 96 h 359"/>
                  <a:gd name="T106" fmla="*/ 526 w 851"/>
                  <a:gd name="T107" fmla="*/ 56 h 359"/>
                  <a:gd name="T108" fmla="*/ 491 w 851"/>
                  <a:gd name="T109" fmla="*/ 27 h 359"/>
                  <a:gd name="T110" fmla="*/ 445 w 851"/>
                  <a:gd name="T111" fmla="*/ 14 h 359"/>
                  <a:gd name="T112" fmla="*/ 165 w 851"/>
                  <a:gd name="T113" fmla="*/ 16 h 359"/>
                  <a:gd name="T114" fmla="*/ 132 w 851"/>
                  <a:gd name="T115" fmla="*/ 26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51" h="359">
                    <a:moveTo>
                      <a:pt x="117" y="83"/>
                    </a:moveTo>
                    <a:lnTo>
                      <a:pt x="120" y="83"/>
                    </a:lnTo>
                    <a:lnTo>
                      <a:pt x="123" y="82"/>
                    </a:lnTo>
                    <a:lnTo>
                      <a:pt x="126" y="80"/>
                    </a:lnTo>
                    <a:lnTo>
                      <a:pt x="129" y="78"/>
                    </a:lnTo>
                    <a:lnTo>
                      <a:pt x="133" y="75"/>
                    </a:lnTo>
                    <a:lnTo>
                      <a:pt x="138" y="71"/>
                    </a:lnTo>
                    <a:lnTo>
                      <a:pt x="145" y="68"/>
                    </a:lnTo>
                    <a:lnTo>
                      <a:pt x="150" y="65"/>
                    </a:lnTo>
                    <a:lnTo>
                      <a:pt x="156" y="62"/>
                    </a:lnTo>
                    <a:lnTo>
                      <a:pt x="163" y="60"/>
                    </a:lnTo>
                    <a:lnTo>
                      <a:pt x="169" y="58"/>
                    </a:lnTo>
                    <a:lnTo>
                      <a:pt x="176" y="58"/>
                    </a:lnTo>
                    <a:lnTo>
                      <a:pt x="182" y="57"/>
                    </a:lnTo>
                    <a:lnTo>
                      <a:pt x="431" y="57"/>
                    </a:lnTo>
                    <a:lnTo>
                      <a:pt x="439" y="57"/>
                    </a:lnTo>
                    <a:lnTo>
                      <a:pt x="446" y="58"/>
                    </a:lnTo>
                    <a:lnTo>
                      <a:pt x="453" y="60"/>
                    </a:lnTo>
                    <a:lnTo>
                      <a:pt x="461" y="61"/>
                    </a:lnTo>
                    <a:lnTo>
                      <a:pt x="467" y="65"/>
                    </a:lnTo>
                    <a:lnTo>
                      <a:pt x="475" y="68"/>
                    </a:lnTo>
                    <a:lnTo>
                      <a:pt x="481" y="72"/>
                    </a:lnTo>
                    <a:lnTo>
                      <a:pt x="486" y="76"/>
                    </a:lnTo>
                    <a:lnTo>
                      <a:pt x="492" y="80"/>
                    </a:lnTo>
                    <a:lnTo>
                      <a:pt x="497" y="87"/>
                    </a:lnTo>
                    <a:lnTo>
                      <a:pt x="501" y="92"/>
                    </a:lnTo>
                    <a:lnTo>
                      <a:pt x="505" y="100"/>
                    </a:lnTo>
                    <a:lnTo>
                      <a:pt x="508" y="107"/>
                    </a:lnTo>
                    <a:lnTo>
                      <a:pt x="510" y="115"/>
                    </a:lnTo>
                    <a:lnTo>
                      <a:pt x="511" y="123"/>
                    </a:lnTo>
                    <a:lnTo>
                      <a:pt x="511" y="133"/>
                    </a:lnTo>
                    <a:lnTo>
                      <a:pt x="511" y="142"/>
                    </a:lnTo>
                    <a:lnTo>
                      <a:pt x="509" y="150"/>
                    </a:lnTo>
                    <a:lnTo>
                      <a:pt x="506" y="155"/>
                    </a:lnTo>
                    <a:lnTo>
                      <a:pt x="502" y="159"/>
                    </a:lnTo>
                    <a:lnTo>
                      <a:pt x="495" y="162"/>
                    </a:lnTo>
                    <a:lnTo>
                      <a:pt x="492" y="164"/>
                    </a:lnTo>
                    <a:lnTo>
                      <a:pt x="309" y="164"/>
                    </a:lnTo>
                    <a:lnTo>
                      <a:pt x="306" y="165"/>
                    </a:lnTo>
                    <a:lnTo>
                      <a:pt x="301" y="166"/>
                    </a:lnTo>
                    <a:lnTo>
                      <a:pt x="298" y="168"/>
                    </a:lnTo>
                    <a:lnTo>
                      <a:pt x="295" y="170"/>
                    </a:lnTo>
                    <a:lnTo>
                      <a:pt x="293" y="173"/>
                    </a:lnTo>
                    <a:lnTo>
                      <a:pt x="291" y="177"/>
                    </a:lnTo>
                    <a:lnTo>
                      <a:pt x="290" y="182"/>
                    </a:lnTo>
                    <a:lnTo>
                      <a:pt x="288" y="186"/>
                    </a:lnTo>
                    <a:lnTo>
                      <a:pt x="290" y="190"/>
                    </a:lnTo>
                    <a:lnTo>
                      <a:pt x="291" y="194"/>
                    </a:lnTo>
                    <a:lnTo>
                      <a:pt x="293" y="198"/>
                    </a:lnTo>
                    <a:lnTo>
                      <a:pt x="295" y="201"/>
                    </a:lnTo>
                    <a:lnTo>
                      <a:pt x="298" y="204"/>
                    </a:lnTo>
                    <a:lnTo>
                      <a:pt x="301" y="205"/>
                    </a:lnTo>
                    <a:lnTo>
                      <a:pt x="306" y="207"/>
                    </a:lnTo>
                    <a:lnTo>
                      <a:pt x="309" y="207"/>
                    </a:lnTo>
                    <a:lnTo>
                      <a:pt x="504" y="207"/>
                    </a:lnTo>
                    <a:lnTo>
                      <a:pt x="514" y="207"/>
                    </a:lnTo>
                    <a:lnTo>
                      <a:pt x="528" y="207"/>
                    </a:lnTo>
                    <a:lnTo>
                      <a:pt x="545" y="205"/>
                    </a:lnTo>
                    <a:lnTo>
                      <a:pt x="555" y="203"/>
                    </a:lnTo>
                    <a:lnTo>
                      <a:pt x="564" y="201"/>
                    </a:lnTo>
                    <a:lnTo>
                      <a:pt x="575" y="198"/>
                    </a:lnTo>
                    <a:lnTo>
                      <a:pt x="585" y="194"/>
                    </a:lnTo>
                    <a:lnTo>
                      <a:pt x="597" y="189"/>
                    </a:lnTo>
                    <a:lnTo>
                      <a:pt x="609" y="184"/>
                    </a:lnTo>
                    <a:lnTo>
                      <a:pt x="621" y="177"/>
                    </a:lnTo>
                    <a:lnTo>
                      <a:pt x="631" y="169"/>
                    </a:lnTo>
                    <a:lnTo>
                      <a:pt x="643" y="160"/>
                    </a:lnTo>
                    <a:lnTo>
                      <a:pt x="655" y="150"/>
                    </a:lnTo>
                    <a:lnTo>
                      <a:pt x="665" y="138"/>
                    </a:lnTo>
                    <a:lnTo>
                      <a:pt x="676" y="125"/>
                    </a:lnTo>
                    <a:lnTo>
                      <a:pt x="676" y="124"/>
                    </a:lnTo>
                    <a:lnTo>
                      <a:pt x="683" y="115"/>
                    </a:lnTo>
                    <a:lnTo>
                      <a:pt x="691" y="106"/>
                    </a:lnTo>
                    <a:lnTo>
                      <a:pt x="698" y="99"/>
                    </a:lnTo>
                    <a:lnTo>
                      <a:pt x="706" y="93"/>
                    </a:lnTo>
                    <a:lnTo>
                      <a:pt x="714" y="89"/>
                    </a:lnTo>
                    <a:lnTo>
                      <a:pt x="723" y="86"/>
                    </a:lnTo>
                    <a:lnTo>
                      <a:pt x="731" y="84"/>
                    </a:lnTo>
                    <a:lnTo>
                      <a:pt x="741" y="83"/>
                    </a:lnTo>
                    <a:lnTo>
                      <a:pt x="749" y="84"/>
                    </a:lnTo>
                    <a:lnTo>
                      <a:pt x="757" y="85"/>
                    </a:lnTo>
                    <a:lnTo>
                      <a:pt x="764" y="87"/>
                    </a:lnTo>
                    <a:lnTo>
                      <a:pt x="771" y="89"/>
                    </a:lnTo>
                    <a:lnTo>
                      <a:pt x="781" y="94"/>
                    </a:lnTo>
                    <a:lnTo>
                      <a:pt x="789" y="100"/>
                    </a:lnTo>
                    <a:lnTo>
                      <a:pt x="801" y="111"/>
                    </a:lnTo>
                    <a:lnTo>
                      <a:pt x="807" y="118"/>
                    </a:lnTo>
                    <a:lnTo>
                      <a:pt x="809" y="122"/>
                    </a:lnTo>
                    <a:lnTo>
                      <a:pt x="810" y="123"/>
                    </a:lnTo>
                    <a:lnTo>
                      <a:pt x="808" y="128"/>
                    </a:lnTo>
                    <a:lnTo>
                      <a:pt x="803" y="136"/>
                    </a:lnTo>
                    <a:lnTo>
                      <a:pt x="797" y="143"/>
                    </a:lnTo>
                    <a:lnTo>
                      <a:pt x="792" y="149"/>
                    </a:lnTo>
                    <a:lnTo>
                      <a:pt x="782" y="159"/>
                    </a:lnTo>
                    <a:lnTo>
                      <a:pt x="771" y="172"/>
                    </a:lnTo>
                    <a:lnTo>
                      <a:pt x="758" y="184"/>
                    </a:lnTo>
                    <a:lnTo>
                      <a:pt x="743" y="198"/>
                    </a:lnTo>
                    <a:lnTo>
                      <a:pt x="726" y="210"/>
                    </a:lnTo>
                    <a:lnTo>
                      <a:pt x="708" y="224"/>
                    </a:lnTo>
                    <a:lnTo>
                      <a:pt x="688" y="238"/>
                    </a:lnTo>
                    <a:lnTo>
                      <a:pt x="666" y="251"/>
                    </a:lnTo>
                    <a:lnTo>
                      <a:pt x="643" y="263"/>
                    </a:lnTo>
                    <a:lnTo>
                      <a:pt x="618" y="274"/>
                    </a:lnTo>
                    <a:lnTo>
                      <a:pt x="592" y="285"/>
                    </a:lnTo>
                    <a:lnTo>
                      <a:pt x="564" y="293"/>
                    </a:lnTo>
                    <a:lnTo>
                      <a:pt x="534" y="301"/>
                    </a:lnTo>
                    <a:lnTo>
                      <a:pt x="505" y="307"/>
                    </a:lnTo>
                    <a:lnTo>
                      <a:pt x="489" y="308"/>
                    </a:lnTo>
                    <a:lnTo>
                      <a:pt x="473" y="310"/>
                    </a:lnTo>
                    <a:lnTo>
                      <a:pt x="456" y="312"/>
                    </a:lnTo>
                    <a:lnTo>
                      <a:pt x="439" y="312"/>
                    </a:lnTo>
                    <a:lnTo>
                      <a:pt x="210" y="312"/>
                    </a:lnTo>
                    <a:lnTo>
                      <a:pt x="202" y="312"/>
                    </a:lnTo>
                    <a:lnTo>
                      <a:pt x="195" y="310"/>
                    </a:lnTo>
                    <a:lnTo>
                      <a:pt x="187" y="308"/>
                    </a:lnTo>
                    <a:lnTo>
                      <a:pt x="181" y="306"/>
                    </a:lnTo>
                    <a:lnTo>
                      <a:pt x="167" y="301"/>
                    </a:lnTo>
                    <a:lnTo>
                      <a:pt x="154" y="296"/>
                    </a:lnTo>
                    <a:lnTo>
                      <a:pt x="136" y="284"/>
                    </a:lnTo>
                    <a:lnTo>
                      <a:pt x="129" y="279"/>
                    </a:lnTo>
                    <a:lnTo>
                      <a:pt x="126" y="277"/>
                    </a:lnTo>
                    <a:lnTo>
                      <a:pt x="123" y="275"/>
                    </a:lnTo>
                    <a:lnTo>
                      <a:pt x="120" y="275"/>
                    </a:lnTo>
                    <a:lnTo>
                      <a:pt x="117" y="274"/>
                    </a:lnTo>
                    <a:lnTo>
                      <a:pt x="116" y="274"/>
                    </a:lnTo>
                    <a:lnTo>
                      <a:pt x="116" y="83"/>
                    </a:lnTo>
                    <a:lnTo>
                      <a:pt x="116" y="83"/>
                    </a:lnTo>
                    <a:lnTo>
                      <a:pt x="117" y="83"/>
                    </a:lnTo>
                    <a:close/>
                    <a:moveTo>
                      <a:pt x="36" y="79"/>
                    </a:moveTo>
                    <a:lnTo>
                      <a:pt x="36" y="36"/>
                    </a:lnTo>
                    <a:lnTo>
                      <a:pt x="78" y="36"/>
                    </a:lnTo>
                    <a:lnTo>
                      <a:pt x="78" y="79"/>
                    </a:lnTo>
                    <a:lnTo>
                      <a:pt x="36" y="79"/>
                    </a:lnTo>
                    <a:close/>
                    <a:moveTo>
                      <a:pt x="116" y="0"/>
                    </a:moveTo>
                    <a:lnTo>
                      <a:pt x="0" y="0"/>
                    </a:lnTo>
                    <a:lnTo>
                      <a:pt x="0" y="359"/>
                    </a:lnTo>
                    <a:lnTo>
                      <a:pt x="116" y="359"/>
                    </a:lnTo>
                    <a:lnTo>
                      <a:pt x="116" y="322"/>
                    </a:lnTo>
                    <a:lnTo>
                      <a:pt x="123" y="326"/>
                    </a:lnTo>
                    <a:lnTo>
                      <a:pt x="127" y="329"/>
                    </a:lnTo>
                    <a:lnTo>
                      <a:pt x="144" y="338"/>
                    </a:lnTo>
                    <a:lnTo>
                      <a:pt x="164" y="347"/>
                    </a:lnTo>
                    <a:lnTo>
                      <a:pt x="175" y="350"/>
                    </a:lnTo>
                    <a:lnTo>
                      <a:pt x="186" y="353"/>
                    </a:lnTo>
                    <a:lnTo>
                      <a:pt x="198" y="354"/>
                    </a:lnTo>
                    <a:lnTo>
                      <a:pt x="210" y="355"/>
                    </a:lnTo>
                    <a:lnTo>
                      <a:pt x="439" y="355"/>
                    </a:lnTo>
                    <a:lnTo>
                      <a:pt x="458" y="355"/>
                    </a:lnTo>
                    <a:lnTo>
                      <a:pt x="475" y="354"/>
                    </a:lnTo>
                    <a:lnTo>
                      <a:pt x="493" y="352"/>
                    </a:lnTo>
                    <a:lnTo>
                      <a:pt x="510" y="350"/>
                    </a:lnTo>
                    <a:lnTo>
                      <a:pt x="527" y="347"/>
                    </a:lnTo>
                    <a:lnTo>
                      <a:pt x="543" y="343"/>
                    </a:lnTo>
                    <a:lnTo>
                      <a:pt x="560" y="340"/>
                    </a:lnTo>
                    <a:lnTo>
                      <a:pt x="575" y="336"/>
                    </a:lnTo>
                    <a:lnTo>
                      <a:pt x="606" y="325"/>
                    </a:lnTo>
                    <a:lnTo>
                      <a:pt x="634" y="315"/>
                    </a:lnTo>
                    <a:lnTo>
                      <a:pt x="661" y="302"/>
                    </a:lnTo>
                    <a:lnTo>
                      <a:pt x="686" y="288"/>
                    </a:lnTo>
                    <a:lnTo>
                      <a:pt x="710" y="274"/>
                    </a:lnTo>
                    <a:lnTo>
                      <a:pt x="731" y="259"/>
                    </a:lnTo>
                    <a:lnTo>
                      <a:pt x="752" y="246"/>
                    </a:lnTo>
                    <a:lnTo>
                      <a:pt x="770" y="231"/>
                    </a:lnTo>
                    <a:lnTo>
                      <a:pt x="786" y="216"/>
                    </a:lnTo>
                    <a:lnTo>
                      <a:pt x="799" y="203"/>
                    </a:lnTo>
                    <a:lnTo>
                      <a:pt x="812" y="190"/>
                    </a:lnTo>
                    <a:lnTo>
                      <a:pt x="822" y="178"/>
                    </a:lnTo>
                    <a:lnTo>
                      <a:pt x="834" y="165"/>
                    </a:lnTo>
                    <a:lnTo>
                      <a:pt x="842" y="151"/>
                    </a:lnTo>
                    <a:lnTo>
                      <a:pt x="846" y="143"/>
                    </a:lnTo>
                    <a:lnTo>
                      <a:pt x="848" y="136"/>
                    </a:lnTo>
                    <a:lnTo>
                      <a:pt x="851" y="128"/>
                    </a:lnTo>
                    <a:lnTo>
                      <a:pt x="851" y="120"/>
                    </a:lnTo>
                    <a:lnTo>
                      <a:pt x="849" y="112"/>
                    </a:lnTo>
                    <a:lnTo>
                      <a:pt x="847" y="105"/>
                    </a:lnTo>
                    <a:lnTo>
                      <a:pt x="844" y="99"/>
                    </a:lnTo>
                    <a:lnTo>
                      <a:pt x="840" y="92"/>
                    </a:lnTo>
                    <a:lnTo>
                      <a:pt x="828" y="78"/>
                    </a:lnTo>
                    <a:lnTo>
                      <a:pt x="814" y="66"/>
                    </a:lnTo>
                    <a:lnTo>
                      <a:pt x="808" y="61"/>
                    </a:lnTo>
                    <a:lnTo>
                      <a:pt x="802" y="56"/>
                    </a:lnTo>
                    <a:lnTo>
                      <a:pt x="793" y="52"/>
                    </a:lnTo>
                    <a:lnTo>
                      <a:pt x="783" y="47"/>
                    </a:lnTo>
                    <a:lnTo>
                      <a:pt x="774" y="44"/>
                    </a:lnTo>
                    <a:lnTo>
                      <a:pt x="763" y="42"/>
                    </a:lnTo>
                    <a:lnTo>
                      <a:pt x="753" y="40"/>
                    </a:lnTo>
                    <a:lnTo>
                      <a:pt x="741" y="39"/>
                    </a:lnTo>
                    <a:lnTo>
                      <a:pt x="730" y="40"/>
                    </a:lnTo>
                    <a:lnTo>
                      <a:pt x="719" y="41"/>
                    </a:lnTo>
                    <a:lnTo>
                      <a:pt x="707" y="45"/>
                    </a:lnTo>
                    <a:lnTo>
                      <a:pt x="694" y="51"/>
                    </a:lnTo>
                    <a:lnTo>
                      <a:pt x="681" y="58"/>
                    </a:lnTo>
                    <a:lnTo>
                      <a:pt x="669" y="69"/>
                    </a:lnTo>
                    <a:lnTo>
                      <a:pt x="662" y="75"/>
                    </a:lnTo>
                    <a:lnTo>
                      <a:pt x="656" y="82"/>
                    </a:lnTo>
                    <a:lnTo>
                      <a:pt x="649" y="90"/>
                    </a:lnTo>
                    <a:lnTo>
                      <a:pt x="643" y="99"/>
                    </a:lnTo>
                    <a:lnTo>
                      <a:pt x="632" y="112"/>
                    </a:lnTo>
                    <a:lnTo>
                      <a:pt x="621" y="124"/>
                    </a:lnTo>
                    <a:lnTo>
                      <a:pt x="608" y="134"/>
                    </a:lnTo>
                    <a:lnTo>
                      <a:pt x="596" y="142"/>
                    </a:lnTo>
                    <a:lnTo>
                      <a:pt x="583" y="149"/>
                    </a:lnTo>
                    <a:lnTo>
                      <a:pt x="571" y="154"/>
                    </a:lnTo>
                    <a:lnTo>
                      <a:pt x="559" y="158"/>
                    </a:lnTo>
                    <a:lnTo>
                      <a:pt x="547" y="160"/>
                    </a:lnTo>
                    <a:lnTo>
                      <a:pt x="549" y="155"/>
                    </a:lnTo>
                    <a:lnTo>
                      <a:pt x="550" y="149"/>
                    </a:lnTo>
                    <a:lnTo>
                      <a:pt x="551" y="141"/>
                    </a:lnTo>
                    <a:lnTo>
                      <a:pt x="552" y="133"/>
                    </a:lnTo>
                    <a:lnTo>
                      <a:pt x="551" y="120"/>
                    </a:lnTo>
                    <a:lnTo>
                      <a:pt x="549" y="108"/>
                    </a:lnTo>
                    <a:lnTo>
                      <a:pt x="547" y="96"/>
                    </a:lnTo>
                    <a:lnTo>
                      <a:pt x="543" y="86"/>
                    </a:lnTo>
                    <a:lnTo>
                      <a:pt x="539" y="75"/>
                    </a:lnTo>
                    <a:lnTo>
                      <a:pt x="532" y="66"/>
                    </a:lnTo>
                    <a:lnTo>
                      <a:pt x="526" y="56"/>
                    </a:lnTo>
                    <a:lnTo>
                      <a:pt x="518" y="47"/>
                    </a:lnTo>
                    <a:lnTo>
                      <a:pt x="510" y="40"/>
                    </a:lnTo>
                    <a:lnTo>
                      <a:pt x="500" y="34"/>
                    </a:lnTo>
                    <a:lnTo>
                      <a:pt x="491" y="27"/>
                    </a:lnTo>
                    <a:lnTo>
                      <a:pt x="480" y="23"/>
                    </a:lnTo>
                    <a:lnTo>
                      <a:pt x="468" y="19"/>
                    </a:lnTo>
                    <a:lnTo>
                      <a:pt x="457" y="16"/>
                    </a:lnTo>
                    <a:lnTo>
                      <a:pt x="445" y="14"/>
                    </a:lnTo>
                    <a:lnTo>
                      <a:pt x="432" y="13"/>
                    </a:lnTo>
                    <a:lnTo>
                      <a:pt x="182" y="13"/>
                    </a:lnTo>
                    <a:lnTo>
                      <a:pt x="174" y="14"/>
                    </a:lnTo>
                    <a:lnTo>
                      <a:pt x="165" y="16"/>
                    </a:lnTo>
                    <a:lnTo>
                      <a:pt x="156" y="17"/>
                    </a:lnTo>
                    <a:lnTo>
                      <a:pt x="148" y="19"/>
                    </a:lnTo>
                    <a:lnTo>
                      <a:pt x="139" y="22"/>
                    </a:lnTo>
                    <a:lnTo>
                      <a:pt x="132" y="26"/>
                    </a:lnTo>
                    <a:lnTo>
                      <a:pt x="123" y="29"/>
                    </a:lnTo>
                    <a:lnTo>
                      <a:pt x="116" y="35"/>
                    </a:lnTo>
                    <a:lnTo>
                      <a:pt x="116" y="0"/>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grpSp>
      </p:grpSp>
      <p:grpSp>
        <p:nvGrpSpPr>
          <p:cNvPr id="31" name="Group 30">
            <a:extLst>
              <a:ext uri="{FF2B5EF4-FFF2-40B4-BE49-F238E27FC236}">
                <a16:creationId xmlns:a16="http://schemas.microsoft.com/office/drawing/2014/main" id="{3FC0FD1D-9F5A-9039-FEF3-03AB4B320D9A}"/>
              </a:ext>
            </a:extLst>
          </p:cNvPr>
          <p:cNvGrpSpPr/>
          <p:nvPr/>
        </p:nvGrpSpPr>
        <p:grpSpPr>
          <a:xfrm>
            <a:off x="-1190533" y="3726390"/>
            <a:ext cx="7599592" cy="1865092"/>
            <a:chOff x="-56560" y="3107398"/>
            <a:chExt cx="7611354" cy="1865092"/>
          </a:xfrm>
        </p:grpSpPr>
        <p:sp>
          <p:nvSpPr>
            <p:cNvPr id="32" name="TextBox 31">
              <a:extLst>
                <a:ext uri="{FF2B5EF4-FFF2-40B4-BE49-F238E27FC236}">
                  <a16:creationId xmlns:a16="http://schemas.microsoft.com/office/drawing/2014/main" id="{E5064EED-C361-80F6-D2DD-52D5FE4F06D9}"/>
                </a:ext>
              </a:extLst>
            </p:cNvPr>
            <p:cNvSpPr txBox="1"/>
            <p:nvPr/>
          </p:nvSpPr>
          <p:spPr>
            <a:xfrm>
              <a:off x="1054304" y="3679828"/>
              <a:ext cx="6500490" cy="1292662"/>
            </a:xfrm>
            <a:prstGeom prst="rect">
              <a:avLst/>
            </a:prstGeom>
            <a:noFill/>
            <a:ln>
              <a:noFill/>
              <a:prstDash val="dash"/>
            </a:ln>
          </p:spPr>
          <p:txBody>
            <a:bodyPr wrap="square" lIns="182880" tIns="91440" rIns="182880" bIns="91440" rtlCol="0" anchor="ctr">
              <a:spAutoFit/>
            </a:bodyPr>
            <a:lstStyle/>
            <a:p>
              <a:pPr marL="228600" lvl="0" indent="-228600" algn="just">
                <a:buFont typeface="Wingdings" panose="05000000000000000000" pitchFamily="2" charset="2"/>
                <a:buChar char="q"/>
                <a:defRPr/>
              </a:pPr>
              <a:r>
                <a:rPr lang="en-US" sz="1200" dirty="0">
                  <a:latin typeface="Univers for KPMG" panose="020B0603020202020204" pitchFamily="34" charset="0"/>
                </a:rPr>
                <a:t>Blockchain will provide provenance, that is all the instances of the process involved in collecting the educational data.</a:t>
              </a:r>
            </a:p>
            <a:p>
              <a:pPr marL="228600" lvl="0" indent="-228600" algn="just">
                <a:buFont typeface="Wingdings" panose="05000000000000000000" pitchFamily="2" charset="2"/>
                <a:buChar char="q"/>
                <a:defRPr/>
              </a:pPr>
              <a:r>
                <a:rPr lang="en-US" sz="1200" dirty="0">
                  <a:latin typeface="Univers for KPMG" panose="020B0603020202020204" pitchFamily="34" charset="0"/>
                </a:rPr>
                <a:t>Blockchain will serve as a standardized system for a digital certification by the university. </a:t>
              </a:r>
            </a:p>
            <a:p>
              <a:pPr marL="228600" lvl="0" indent="-228600" algn="just">
                <a:buFont typeface="Wingdings" panose="05000000000000000000" pitchFamily="2" charset="2"/>
                <a:buChar char="q"/>
                <a:defRPr/>
              </a:pPr>
              <a:r>
                <a:rPr lang="en-US" sz="1200" dirty="0">
                  <a:latin typeface="Univers for KPMG" panose="020B0603020202020204" pitchFamily="34" charset="0"/>
                </a:rPr>
                <a:t>Blockchain will serve a single source of truth between the employee and the employer.</a:t>
              </a:r>
            </a:p>
            <a:p>
              <a:pPr marL="228600" lvl="0" indent="-228600" algn="just">
                <a:buFont typeface="Wingdings" panose="05000000000000000000" pitchFamily="2" charset="2"/>
                <a:buChar char="q"/>
                <a:defRPr/>
              </a:pPr>
              <a:r>
                <a:rPr lang="en-US" sz="1200" dirty="0">
                  <a:latin typeface="Univers for KPMG" panose="020B0603020202020204" pitchFamily="34" charset="0"/>
                </a:rPr>
                <a:t>Blockchain will have the provenance of the information.</a:t>
              </a:r>
            </a:p>
            <a:p>
              <a:pPr lvl="0" algn="just">
                <a:defRPr/>
              </a:pPr>
              <a:endParaRPr lang="en-US" sz="1200" dirty="0">
                <a:latin typeface="Univers for KPMG" panose="020B0603020202020204" pitchFamily="34" charset="0"/>
              </a:endParaRPr>
            </a:p>
          </p:txBody>
        </p:sp>
        <p:sp>
          <p:nvSpPr>
            <p:cNvPr id="33" name="TextBox 32">
              <a:extLst>
                <a:ext uri="{FF2B5EF4-FFF2-40B4-BE49-F238E27FC236}">
                  <a16:creationId xmlns:a16="http://schemas.microsoft.com/office/drawing/2014/main" id="{D09AA9E8-6B4D-944A-DA59-FB186D16F489}"/>
                </a:ext>
              </a:extLst>
            </p:cNvPr>
            <p:cNvSpPr txBox="1"/>
            <p:nvPr/>
          </p:nvSpPr>
          <p:spPr>
            <a:xfrm>
              <a:off x="-56560" y="3107398"/>
              <a:ext cx="7050166" cy="312920"/>
            </a:xfrm>
            <a:prstGeom prst="rect">
              <a:avLst/>
            </a:prstGeom>
            <a:noFill/>
          </p:spPr>
          <p:txBody>
            <a:bodyPr wrap="square" lIns="54610" tIns="54610" rIns="54610" bIns="54610" rtlCol="0">
              <a:noAutofit/>
            </a:bodyPr>
            <a:lstStyle/>
            <a:p>
              <a:pPr algn="ctr">
                <a:spcAft>
                  <a:spcPts val="600"/>
                </a:spcAft>
              </a:pPr>
              <a:r>
                <a:rPr lang="en-US" sz="1400" b="1" dirty="0">
                  <a:solidFill>
                    <a:srgbClr val="6D2077"/>
                  </a:solidFill>
                  <a:latin typeface="Univers for KPMG" panose="020B0603020202020204" pitchFamily="34" charset="0"/>
                </a:rPr>
                <a:t>Fitment Of Technology</a:t>
              </a:r>
            </a:p>
          </p:txBody>
        </p:sp>
      </p:grpSp>
      <p:sp>
        <p:nvSpPr>
          <p:cNvPr id="34" name="TextBox 33">
            <a:extLst>
              <a:ext uri="{FF2B5EF4-FFF2-40B4-BE49-F238E27FC236}">
                <a16:creationId xmlns:a16="http://schemas.microsoft.com/office/drawing/2014/main" id="{192C2FCE-AB8A-E216-CC9E-4B38CF292BE4}"/>
              </a:ext>
            </a:extLst>
          </p:cNvPr>
          <p:cNvSpPr txBox="1"/>
          <p:nvPr/>
        </p:nvSpPr>
        <p:spPr>
          <a:xfrm>
            <a:off x="308008" y="5562574"/>
            <a:ext cx="5645776" cy="312920"/>
          </a:xfrm>
          <a:prstGeom prst="rect">
            <a:avLst/>
          </a:prstGeom>
          <a:noFill/>
        </p:spPr>
        <p:txBody>
          <a:bodyPr wrap="square" lIns="54610" tIns="54610" rIns="54610" bIns="54610" rtlCol="0">
            <a:noAutofit/>
          </a:bodyPr>
          <a:lstStyle/>
          <a:p>
            <a:pPr>
              <a:spcAft>
                <a:spcPts val="600"/>
              </a:spcAft>
            </a:pPr>
            <a:endParaRPr lang="en-US" sz="1500">
              <a:solidFill>
                <a:schemeClr val="tx2"/>
              </a:solidFill>
            </a:endParaRPr>
          </a:p>
        </p:txBody>
      </p:sp>
      <p:cxnSp>
        <p:nvCxnSpPr>
          <p:cNvPr id="2" name="Straight Connector 1">
            <a:extLst>
              <a:ext uri="{FF2B5EF4-FFF2-40B4-BE49-F238E27FC236}">
                <a16:creationId xmlns:a16="http://schemas.microsoft.com/office/drawing/2014/main" id="{C6BA6B24-48D0-A358-F91C-1DC5DBDC6AEE}"/>
              </a:ext>
            </a:extLst>
          </p:cNvPr>
          <p:cNvCxnSpPr>
            <a:cxnSpLocks/>
          </p:cNvCxnSpPr>
          <p:nvPr/>
        </p:nvCxnSpPr>
        <p:spPr>
          <a:xfrm flipV="1">
            <a:off x="0" y="791442"/>
            <a:ext cx="12192000" cy="5339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9074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F67610B1-02A1-BC3E-235A-92D362615473}"/>
              </a:ext>
            </a:extLst>
          </p:cNvPr>
          <p:cNvSpPr/>
          <p:nvPr/>
        </p:nvSpPr>
        <p:spPr>
          <a:xfrm>
            <a:off x="1094155" y="1060367"/>
            <a:ext cx="4484906" cy="1773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effectLst/>
                <a:latin typeface="Arial" panose="020B0604020202020204" pitchFamily="34" charset="0"/>
                <a:ea typeface="Arial" panose="020B0604020202020204" pitchFamily="34" charset="0"/>
              </a:rPr>
              <a:t>While logging any criminal cases, the digital pieces of evidence are also recorded manually over an offline manner which are not tampered proof .</a:t>
            </a:r>
            <a:endParaRPr lang="en-US" dirty="0"/>
          </a:p>
        </p:txBody>
      </p:sp>
      <p:sp>
        <p:nvSpPr>
          <p:cNvPr id="6" name="Rounded Rectangle 36">
            <a:extLst>
              <a:ext uri="{FF2B5EF4-FFF2-40B4-BE49-F238E27FC236}">
                <a16:creationId xmlns:a16="http://schemas.microsoft.com/office/drawing/2014/main" id="{EF0102AF-4CF1-023A-3AC3-EDBD0343F37A}"/>
              </a:ext>
            </a:extLst>
          </p:cNvPr>
          <p:cNvSpPr/>
          <p:nvPr/>
        </p:nvSpPr>
        <p:spPr>
          <a:xfrm>
            <a:off x="602657" y="2648064"/>
            <a:ext cx="90203" cy="2370146"/>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a:ln>
                <a:noFill/>
              </a:ln>
              <a:solidFill>
                <a:prstClr val="white"/>
              </a:solidFill>
              <a:effectLst/>
              <a:uLnTx/>
              <a:uFillTx/>
            </a:endParaRPr>
          </a:p>
        </p:txBody>
      </p:sp>
      <p:grpSp>
        <p:nvGrpSpPr>
          <p:cNvPr id="7" name="Group 6">
            <a:extLst>
              <a:ext uri="{FF2B5EF4-FFF2-40B4-BE49-F238E27FC236}">
                <a16:creationId xmlns:a16="http://schemas.microsoft.com/office/drawing/2014/main" id="{261FD77C-1D02-B917-37F1-3510E7C3E02F}"/>
              </a:ext>
            </a:extLst>
          </p:cNvPr>
          <p:cNvGrpSpPr/>
          <p:nvPr/>
        </p:nvGrpSpPr>
        <p:grpSpPr>
          <a:xfrm>
            <a:off x="213115" y="1053836"/>
            <a:ext cx="860079" cy="1741032"/>
            <a:chOff x="9028799" y="431800"/>
            <a:chExt cx="860079" cy="1741032"/>
          </a:xfrm>
        </p:grpSpPr>
        <p:sp>
          <p:nvSpPr>
            <p:cNvPr id="8" name="Rounded Rectangle 136">
              <a:extLst>
                <a:ext uri="{FF2B5EF4-FFF2-40B4-BE49-F238E27FC236}">
                  <a16:creationId xmlns:a16="http://schemas.microsoft.com/office/drawing/2014/main" id="{18037BDB-820B-4C2D-2002-A100EEA4C879}"/>
                </a:ext>
              </a:extLst>
            </p:cNvPr>
            <p:cNvSpPr/>
            <p:nvPr/>
          </p:nvSpPr>
          <p:spPr>
            <a:xfrm rot="10800000">
              <a:off x="9028799" y="431800"/>
              <a:ext cx="860079" cy="1741032"/>
            </a:xfrm>
            <a:prstGeom prst="roundRect">
              <a:avLst>
                <a:gd name="adj" fmla="val 50000"/>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a:ln>
                  <a:noFill/>
                </a:ln>
                <a:solidFill>
                  <a:prstClr val="white"/>
                </a:solidFill>
                <a:effectLst/>
                <a:uLnTx/>
                <a:uFillTx/>
                <a:ea typeface="+mn-ea"/>
                <a:cs typeface="+mn-cs"/>
              </a:endParaRPr>
            </a:p>
          </p:txBody>
        </p:sp>
        <p:sp>
          <p:nvSpPr>
            <p:cNvPr id="9" name="Oval 8">
              <a:extLst>
                <a:ext uri="{FF2B5EF4-FFF2-40B4-BE49-F238E27FC236}">
                  <a16:creationId xmlns:a16="http://schemas.microsoft.com/office/drawing/2014/main" id="{CBC4832A-263E-AC22-463C-8DC219491943}"/>
                </a:ext>
              </a:extLst>
            </p:cNvPr>
            <p:cNvSpPr/>
            <p:nvPr/>
          </p:nvSpPr>
          <p:spPr>
            <a:xfrm>
              <a:off x="9053605" y="470894"/>
              <a:ext cx="781890" cy="78189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a:ln>
                  <a:noFill/>
                </a:ln>
                <a:solidFill>
                  <a:prstClr val="white"/>
                </a:solidFill>
                <a:effectLst/>
                <a:uLnTx/>
                <a:uFillTx/>
                <a:ea typeface="+mn-ea"/>
                <a:cs typeface="+mn-cs"/>
              </a:endParaRPr>
            </a:p>
          </p:txBody>
        </p:sp>
        <p:grpSp>
          <p:nvGrpSpPr>
            <p:cNvPr id="10" name="Group 9">
              <a:extLst>
                <a:ext uri="{FF2B5EF4-FFF2-40B4-BE49-F238E27FC236}">
                  <a16:creationId xmlns:a16="http://schemas.microsoft.com/office/drawing/2014/main" id="{63DF3D6C-CAE9-84B3-1DB5-57CA2F82FA38}"/>
                </a:ext>
              </a:extLst>
            </p:cNvPr>
            <p:cNvGrpSpPr/>
            <p:nvPr/>
          </p:nvGrpSpPr>
          <p:grpSpPr>
            <a:xfrm>
              <a:off x="9246651" y="637443"/>
              <a:ext cx="424339" cy="448787"/>
              <a:chOff x="9158426" y="2372204"/>
              <a:chExt cx="318813" cy="337180"/>
            </a:xfrm>
          </p:grpSpPr>
          <p:sp>
            <p:nvSpPr>
              <p:cNvPr id="11" name="Freeform 9">
                <a:extLst>
                  <a:ext uri="{FF2B5EF4-FFF2-40B4-BE49-F238E27FC236}">
                    <a16:creationId xmlns:a16="http://schemas.microsoft.com/office/drawing/2014/main" id="{2A386C86-E722-E552-674D-B11F1113560D}"/>
                  </a:ext>
                </a:extLst>
              </p:cNvPr>
              <p:cNvSpPr>
                <a:spLocks noEditPoints="1"/>
              </p:cNvSpPr>
              <p:nvPr/>
            </p:nvSpPr>
            <p:spPr bwMode="auto">
              <a:xfrm>
                <a:off x="9158426" y="2372204"/>
                <a:ext cx="318813" cy="337180"/>
              </a:xfrm>
              <a:custGeom>
                <a:avLst/>
                <a:gdLst>
                  <a:gd name="T0" fmla="*/ 75 w 100"/>
                  <a:gd name="T1" fmla="*/ 68 h 106"/>
                  <a:gd name="T2" fmla="*/ 93 w 100"/>
                  <a:gd name="T3" fmla="*/ 66 h 106"/>
                  <a:gd name="T4" fmla="*/ 100 w 100"/>
                  <a:gd name="T5" fmla="*/ 41 h 106"/>
                  <a:gd name="T6" fmla="*/ 73 w 100"/>
                  <a:gd name="T7" fmla="*/ 34 h 106"/>
                  <a:gd name="T8" fmla="*/ 93 w 100"/>
                  <a:gd name="T9" fmla="*/ 32 h 106"/>
                  <a:gd name="T10" fmla="*/ 100 w 100"/>
                  <a:gd name="T11" fmla="*/ 7 h 106"/>
                  <a:gd name="T12" fmla="*/ 6 w 100"/>
                  <a:gd name="T13" fmla="*/ 0 h 106"/>
                  <a:gd name="T14" fmla="*/ 0 w 100"/>
                  <a:gd name="T15" fmla="*/ 26 h 106"/>
                  <a:gd name="T16" fmla="*/ 28 w 100"/>
                  <a:gd name="T17" fmla="*/ 32 h 106"/>
                  <a:gd name="T18" fmla="*/ 6 w 100"/>
                  <a:gd name="T19" fmla="*/ 34 h 106"/>
                  <a:gd name="T20" fmla="*/ 0 w 100"/>
                  <a:gd name="T21" fmla="*/ 60 h 106"/>
                  <a:gd name="T22" fmla="*/ 23 w 100"/>
                  <a:gd name="T23" fmla="*/ 66 h 106"/>
                  <a:gd name="T24" fmla="*/ 6 w 100"/>
                  <a:gd name="T25" fmla="*/ 68 h 106"/>
                  <a:gd name="T26" fmla="*/ 0 w 100"/>
                  <a:gd name="T27" fmla="*/ 94 h 106"/>
                  <a:gd name="T28" fmla="*/ 12 w 100"/>
                  <a:gd name="T29" fmla="*/ 100 h 106"/>
                  <a:gd name="T30" fmla="*/ 16 w 100"/>
                  <a:gd name="T31" fmla="*/ 106 h 106"/>
                  <a:gd name="T32" fmla="*/ 34 w 100"/>
                  <a:gd name="T33" fmla="*/ 101 h 106"/>
                  <a:gd name="T34" fmla="*/ 63 w 100"/>
                  <a:gd name="T35" fmla="*/ 100 h 106"/>
                  <a:gd name="T36" fmla="*/ 68 w 100"/>
                  <a:gd name="T37" fmla="*/ 106 h 106"/>
                  <a:gd name="T38" fmla="*/ 85 w 100"/>
                  <a:gd name="T39" fmla="*/ 101 h 106"/>
                  <a:gd name="T40" fmla="*/ 93 w 100"/>
                  <a:gd name="T41" fmla="*/ 100 h 106"/>
                  <a:gd name="T42" fmla="*/ 100 w 100"/>
                  <a:gd name="T43" fmla="*/ 75 h 106"/>
                  <a:gd name="T44" fmla="*/ 86 w 100"/>
                  <a:gd name="T45" fmla="*/ 46 h 106"/>
                  <a:gd name="T46" fmla="*/ 86 w 100"/>
                  <a:gd name="T47" fmla="*/ 54 h 106"/>
                  <a:gd name="T48" fmla="*/ 80 w 100"/>
                  <a:gd name="T49" fmla="*/ 53 h 106"/>
                  <a:gd name="T50" fmla="*/ 86 w 100"/>
                  <a:gd name="T51" fmla="*/ 46 h 106"/>
                  <a:gd name="T52" fmla="*/ 16 w 100"/>
                  <a:gd name="T53" fmla="*/ 55 h 106"/>
                  <a:gd name="T54" fmla="*/ 16 w 100"/>
                  <a:gd name="T55" fmla="*/ 45 h 106"/>
                  <a:gd name="T56" fmla="*/ 20 w 100"/>
                  <a:gd name="T57" fmla="*/ 53 h 106"/>
                  <a:gd name="T58" fmla="*/ 16 w 100"/>
                  <a:gd name="T59" fmla="*/ 90 h 106"/>
                  <a:gd name="T60" fmla="*/ 16 w 100"/>
                  <a:gd name="T61" fmla="*/ 79 h 106"/>
                  <a:gd name="T62" fmla="*/ 16 w 100"/>
                  <a:gd name="T63" fmla="*/ 90 h 106"/>
                  <a:gd name="T64" fmla="*/ 86 w 100"/>
                  <a:gd name="T65" fmla="*/ 12 h 106"/>
                  <a:gd name="T66" fmla="*/ 86 w 100"/>
                  <a:gd name="T67" fmla="*/ 20 h 106"/>
                  <a:gd name="T68" fmla="*/ 60 w 100"/>
                  <a:gd name="T69" fmla="*/ 16 h 106"/>
                  <a:gd name="T70" fmla="*/ 43 w 100"/>
                  <a:gd name="T71" fmla="*/ 11 h 106"/>
                  <a:gd name="T72" fmla="*/ 43 w 100"/>
                  <a:gd name="T73" fmla="*/ 21 h 106"/>
                  <a:gd name="T74" fmla="*/ 43 w 100"/>
                  <a:gd name="T75" fmla="*/ 11 h 106"/>
                  <a:gd name="T76" fmla="*/ 10 w 100"/>
                  <a:gd name="T77" fmla="*/ 16 h 106"/>
                  <a:gd name="T78" fmla="*/ 21 w 100"/>
                  <a:gd name="T79" fmla="*/ 16 h 106"/>
                  <a:gd name="T80" fmla="*/ 24 w 100"/>
                  <a:gd name="T81" fmla="*/ 16 h 106"/>
                  <a:gd name="T82" fmla="*/ 35 w 100"/>
                  <a:gd name="T83" fmla="*/ 16 h 106"/>
                  <a:gd name="T84" fmla="*/ 24 w 100"/>
                  <a:gd name="T85" fmla="*/ 16 h 106"/>
                  <a:gd name="T86" fmla="*/ 24 w 100"/>
                  <a:gd name="T87" fmla="*/ 84 h 106"/>
                  <a:gd name="T88" fmla="*/ 35 w 100"/>
                  <a:gd name="T89" fmla="*/ 84 h 106"/>
                  <a:gd name="T90" fmla="*/ 43 w 100"/>
                  <a:gd name="T91" fmla="*/ 90 h 106"/>
                  <a:gd name="T92" fmla="*/ 39 w 100"/>
                  <a:gd name="T93" fmla="*/ 81 h 106"/>
                  <a:gd name="T94" fmla="*/ 49 w 100"/>
                  <a:gd name="T95" fmla="*/ 84 h 106"/>
                  <a:gd name="T96" fmla="*/ 27 w 100"/>
                  <a:gd name="T97" fmla="*/ 53 h 106"/>
                  <a:gd name="T98" fmla="*/ 72 w 100"/>
                  <a:gd name="T99" fmla="*/ 53 h 106"/>
                  <a:gd name="T100" fmla="*/ 27 w 100"/>
                  <a:gd name="T101" fmla="*/ 53 h 106"/>
                  <a:gd name="T102" fmla="*/ 64 w 100"/>
                  <a:gd name="T103" fmla="*/ 88 h 106"/>
                  <a:gd name="T104" fmla="*/ 64 w 100"/>
                  <a:gd name="T105" fmla="*/ 80 h 106"/>
                  <a:gd name="T106" fmla="*/ 91 w 100"/>
                  <a:gd name="T107" fmla="*/ 8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0" h="106">
                    <a:moveTo>
                      <a:pt x="93" y="68"/>
                    </a:moveTo>
                    <a:cubicBezTo>
                      <a:pt x="75" y="68"/>
                      <a:pt x="75" y="68"/>
                      <a:pt x="75" y="68"/>
                    </a:cubicBezTo>
                    <a:cubicBezTo>
                      <a:pt x="76" y="67"/>
                      <a:pt x="76" y="67"/>
                      <a:pt x="77" y="66"/>
                    </a:cubicBezTo>
                    <a:cubicBezTo>
                      <a:pt x="93" y="66"/>
                      <a:pt x="93" y="66"/>
                      <a:pt x="93" y="66"/>
                    </a:cubicBezTo>
                    <a:cubicBezTo>
                      <a:pt x="97" y="66"/>
                      <a:pt x="100" y="63"/>
                      <a:pt x="100" y="60"/>
                    </a:cubicBezTo>
                    <a:cubicBezTo>
                      <a:pt x="100" y="41"/>
                      <a:pt x="100" y="41"/>
                      <a:pt x="100" y="41"/>
                    </a:cubicBezTo>
                    <a:cubicBezTo>
                      <a:pt x="100" y="37"/>
                      <a:pt x="97" y="34"/>
                      <a:pt x="93" y="34"/>
                    </a:cubicBezTo>
                    <a:cubicBezTo>
                      <a:pt x="73" y="34"/>
                      <a:pt x="73" y="34"/>
                      <a:pt x="73" y="34"/>
                    </a:cubicBezTo>
                    <a:cubicBezTo>
                      <a:pt x="72" y="33"/>
                      <a:pt x="72" y="33"/>
                      <a:pt x="71" y="32"/>
                    </a:cubicBezTo>
                    <a:cubicBezTo>
                      <a:pt x="93" y="32"/>
                      <a:pt x="93" y="32"/>
                      <a:pt x="93" y="32"/>
                    </a:cubicBezTo>
                    <a:cubicBezTo>
                      <a:pt x="97" y="32"/>
                      <a:pt x="100" y="29"/>
                      <a:pt x="100" y="26"/>
                    </a:cubicBezTo>
                    <a:cubicBezTo>
                      <a:pt x="100" y="7"/>
                      <a:pt x="100" y="7"/>
                      <a:pt x="100" y="7"/>
                    </a:cubicBezTo>
                    <a:cubicBezTo>
                      <a:pt x="100" y="3"/>
                      <a:pt x="97" y="0"/>
                      <a:pt x="93" y="0"/>
                    </a:cubicBezTo>
                    <a:cubicBezTo>
                      <a:pt x="6" y="0"/>
                      <a:pt x="6" y="0"/>
                      <a:pt x="6" y="0"/>
                    </a:cubicBezTo>
                    <a:cubicBezTo>
                      <a:pt x="3" y="0"/>
                      <a:pt x="0" y="3"/>
                      <a:pt x="0" y="7"/>
                    </a:cubicBezTo>
                    <a:cubicBezTo>
                      <a:pt x="0" y="26"/>
                      <a:pt x="0" y="26"/>
                      <a:pt x="0" y="26"/>
                    </a:cubicBezTo>
                    <a:cubicBezTo>
                      <a:pt x="0" y="29"/>
                      <a:pt x="3" y="32"/>
                      <a:pt x="6" y="32"/>
                    </a:cubicBezTo>
                    <a:cubicBezTo>
                      <a:pt x="28" y="32"/>
                      <a:pt x="28" y="32"/>
                      <a:pt x="28" y="32"/>
                    </a:cubicBezTo>
                    <a:cubicBezTo>
                      <a:pt x="28" y="33"/>
                      <a:pt x="27" y="33"/>
                      <a:pt x="26" y="34"/>
                    </a:cubicBezTo>
                    <a:cubicBezTo>
                      <a:pt x="6" y="34"/>
                      <a:pt x="6" y="34"/>
                      <a:pt x="6" y="34"/>
                    </a:cubicBezTo>
                    <a:cubicBezTo>
                      <a:pt x="3" y="34"/>
                      <a:pt x="0" y="37"/>
                      <a:pt x="0" y="41"/>
                    </a:cubicBezTo>
                    <a:cubicBezTo>
                      <a:pt x="0" y="60"/>
                      <a:pt x="0" y="60"/>
                      <a:pt x="0" y="60"/>
                    </a:cubicBezTo>
                    <a:cubicBezTo>
                      <a:pt x="0" y="63"/>
                      <a:pt x="3" y="66"/>
                      <a:pt x="6" y="66"/>
                    </a:cubicBezTo>
                    <a:cubicBezTo>
                      <a:pt x="23" y="66"/>
                      <a:pt x="23" y="66"/>
                      <a:pt x="23" y="66"/>
                    </a:cubicBezTo>
                    <a:cubicBezTo>
                      <a:pt x="23" y="67"/>
                      <a:pt x="24" y="67"/>
                      <a:pt x="24" y="68"/>
                    </a:cubicBezTo>
                    <a:cubicBezTo>
                      <a:pt x="6" y="68"/>
                      <a:pt x="6" y="68"/>
                      <a:pt x="6" y="68"/>
                    </a:cubicBezTo>
                    <a:cubicBezTo>
                      <a:pt x="3" y="68"/>
                      <a:pt x="0" y="71"/>
                      <a:pt x="0" y="75"/>
                    </a:cubicBezTo>
                    <a:cubicBezTo>
                      <a:pt x="0" y="94"/>
                      <a:pt x="0" y="94"/>
                      <a:pt x="0" y="94"/>
                    </a:cubicBezTo>
                    <a:cubicBezTo>
                      <a:pt x="0" y="97"/>
                      <a:pt x="3" y="100"/>
                      <a:pt x="6" y="100"/>
                    </a:cubicBezTo>
                    <a:cubicBezTo>
                      <a:pt x="12" y="100"/>
                      <a:pt x="12" y="100"/>
                      <a:pt x="12" y="100"/>
                    </a:cubicBezTo>
                    <a:cubicBezTo>
                      <a:pt x="12" y="101"/>
                      <a:pt x="12" y="101"/>
                      <a:pt x="12" y="101"/>
                    </a:cubicBezTo>
                    <a:cubicBezTo>
                      <a:pt x="12" y="104"/>
                      <a:pt x="14" y="106"/>
                      <a:pt x="16" y="106"/>
                    </a:cubicBezTo>
                    <a:cubicBezTo>
                      <a:pt x="30" y="106"/>
                      <a:pt x="30" y="106"/>
                      <a:pt x="30" y="106"/>
                    </a:cubicBezTo>
                    <a:cubicBezTo>
                      <a:pt x="32" y="106"/>
                      <a:pt x="34" y="104"/>
                      <a:pt x="34" y="101"/>
                    </a:cubicBezTo>
                    <a:cubicBezTo>
                      <a:pt x="34" y="100"/>
                      <a:pt x="34" y="100"/>
                      <a:pt x="34" y="100"/>
                    </a:cubicBezTo>
                    <a:cubicBezTo>
                      <a:pt x="63" y="100"/>
                      <a:pt x="63" y="100"/>
                      <a:pt x="63" y="100"/>
                    </a:cubicBezTo>
                    <a:cubicBezTo>
                      <a:pt x="63" y="101"/>
                      <a:pt x="63" y="101"/>
                      <a:pt x="63" y="101"/>
                    </a:cubicBezTo>
                    <a:cubicBezTo>
                      <a:pt x="63" y="104"/>
                      <a:pt x="65" y="106"/>
                      <a:pt x="68" y="106"/>
                    </a:cubicBezTo>
                    <a:cubicBezTo>
                      <a:pt x="81" y="106"/>
                      <a:pt x="81" y="106"/>
                      <a:pt x="81" y="106"/>
                    </a:cubicBezTo>
                    <a:cubicBezTo>
                      <a:pt x="83" y="106"/>
                      <a:pt x="85" y="104"/>
                      <a:pt x="85" y="101"/>
                    </a:cubicBezTo>
                    <a:cubicBezTo>
                      <a:pt x="85" y="100"/>
                      <a:pt x="85" y="100"/>
                      <a:pt x="85" y="100"/>
                    </a:cubicBezTo>
                    <a:cubicBezTo>
                      <a:pt x="93" y="100"/>
                      <a:pt x="93" y="100"/>
                      <a:pt x="93" y="100"/>
                    </a:cubicBezTo>
                    <a:cubicBezTo>
                      <a:pt x="97" y="100"/>
                      <a:pt x="100" y="97"/>
                      <a:pt x="100" y="94"/>
                    </a:cubicBezTo>
                    <a:cubicBezTo>
                      <a:pt x="100" y="75"/>
                      <a:pt x="100" y="75"/>
                      <a:pt x="100" y="75"/>
                    </a:cubicBezTo>
                    <a:cubicBezTo>
                      <a:pt x="100" y="71"/>
                      <a:pt x="97" y="68"/>
                      <a:pt x="93" y="68"/>
                    </a:cubicBezTo>
                    <a:close/>
                    <a:moveTo>
                      <a:pt x="86" y="46"/>
                    </a:moveTo>
                    <a:cubicBezTo>
                      <a:pt x="89" y="46"/>
                      <a:pt x="91" y="48"/>
                      <a:pt x="91" y="50"/>
                    </a:cubicBezTo>
                    <a:cubicBezTo>
                      <a:pt x="91" y="52"/>
                      <a:pt x="89" y="54"/>
                      <a:pt x="86" y="54"/>
                    </a:cubicBezTo>
                    <a:cubicBezTo>
                      <a:pt x="80" y="54"/>
                      <a:pt x="80" y="54"/>
                      <a:pt x="80" y="54"/>
                    </a:cubicBezTo>
                    <a:cubicBezTo>
                      <a:pt x="80" y="54"/>
                      <a:pt x="80" y="53"/>
                      <a:pt x="80" y="53"/>
                    </a:cubicBezTo>
                    <a:cubicBezTo>
                      <a:pt x="80" y="50"/>
                      <a:pt x="79" y="48"/>
                      <a:pt x="79" y="46"/>
                    </a:cubicBezTo>
                    <a:lnTo>
                      <a:pt x="86" y="46"/>
                    </a:lnTo>
                    <a:close/>
                    <a:moveTo>
                      <a:pt x="20" y="54"/>
                    </a:moveTo>
                    <a:cubicBezTo>
                      <a:pt x="19" y="55"/>
                      <a:pt x="17" y="55"/>
                      <a:pt x="16" y="55"/>
                    </a:cubicBezTo>
                    <a:cubicBezTo>
                      <a:pt x="13" y="55"/>
                      <a:pt x="10" y="53"/>
                      <a:pt x="10" y="50"/>
                    </a:cubicBezTo>
                    <a:cubicBezTo>
                      <a:pt x="10" y="47"/>
                      <a:pt x="13" y="45"/>
                      <a:pt x="16" y="45"/>
                    </a:cubicBezTo>
                    <a:cubicBezTo>
                      <a:pt x="18" y="45"/>
                      <a:pt x="19" y="46"/>
                      <a:pt x="20" y="47"/>
                    </a:cubicBezTo>
                    <a:cubicBezTo>
                      <a:pt x="20" y="49"/>
                      <a:pt x="20" y="51"/>
                      <a:pt x="20" y="53"/>
                    </a:cubicBezTo>
                    <a:cubicBezTo>
                      <a:pt x="20" y="53"/>
                      <a:pt x="20" y="53"/>
                      <a:pt x="20" y="54"/>
                    </a:cubicBezTo>
                    <a:close/>
                    <a:moveTo>
                      <a:pt x="16" y="90"/>
                    </a:moveTo>
                    <a:cubicBezTo>
                      <a:pt x="13" y="90"/>
                      <a:pt x="10" y="87"/>
                      <a:pt x="10" y="84"/>
                    </a:cubicBezTo>
                    <a:cubicBezTo>
                      <a:pt x="10" y="81"/>
                      <a:pt x="13" y="79"/>
                      <a:pt x="16" y="79"/>
                    </a:cubicBezTo>
                    <a:cubicBezTo>
                      <a:pt x="19" y="79"/>
                      <a:pt x="21" y="81"/>
                      <a:pt x="21" y="84"/>
                    </a:cubicBezTo>
                    <a:cubicBezTo>
                      <a:pt x="21" y="87"/>
                      <a:pt x="19" y="90"/>
                      <a:pt x="16" y="90"/>
                    </a:cubicBezTo>
                    <a:close/>
                    <a:moveTo>
                      <a:pt x="64" y="12"/>
                    </a:moveTo>
                    <a:cubicBezTo>
                      <a:pt x="86" y="12"/>
                      <a:pt x="86" y="12"/>
                      <a:pt x="86" y="12"/>
                    </a:cubicBezTo>
                    <a:cubicBezTo>
                      <a:pt x="89" y="12"/>
                      <a:pt x="91" y="14"/>
                      <a:pt x="91" y="16"/>
                    </a:cubicBezTo>
                    <a:cubicBezTo>
                      <a:pt x="91" y="18"/>
                      <a:pt x="89" y="20"/>
                      <a:pt x="86" y="20"/>
                    </a:cubicBezTo>
                    <a:cubicBezTo>
                      <a:pt x="64" y="20"/>
                      <a:pt x="64" y="20"/>
                      <a:pt x="64" y="20"/>
                    </a:cubicBezTo>
                    <a:cubicBezTo>
                      <a:pt x="62" y="20"/>
                      <a:pt x="60" y="18"/>
                      <a:pt x="60" y="16"/>
                    </a:cubicBezTo>
                    <a:cubicBezTo>
                      <a:pt x="60" y="14"/>
                      <a:pt x="62" y="12"/>
                      <a:pt x="64" y="12"/>
                    </a:cubicBezTo>
                    <a:close/>
                    <a:moveTo>
                      <a:pt x="43" y="11"/>
                    </a:moveTo>
                    <a:cubicBezTo>
                      <a:pt x="46" y="11"/>
                      <a:pt x="49" y="13"/>
                      <a:pt x="49" y="16"/>
                    </a:cubicBezTo>
                    <a:cubicBezTo>
                      <a:pt x="49" y="19"/>
                      <a:pt x="46" y="21"/>
                      <a:pt x="43" y="21"/>
                    </a:cubicBezTo>
                    <a:cubicBezTo>
                      <a:pt x="40" y="21"/>
                      <a:pt x="38" y="19"/>
                      <a:pt x="38" y="16"/>
                    </a:cubicBezTo>
                    <a:cubicBezTo>
                      <a:pt x="38" y="13"/>
                      <a:pt x="40" y="11"/>
                      <a:pt x="43" y="11"/>
                    </a:cubicBezTo>
                    <a:close/>
                    <a:moveTo>
                      <a:pt x="16" y="21"/>
                    </a:moveTo>
                    <a:cubicBezTo>
                      <a:pt x="13" y="21"/>
                      <a:pt x="10" y="19"/>
                      <a:pt x="10" y="16"/>
                    </a:cubicBezTo>
                    <a:cubicBezTo>
                      <a:pt x="10" y="13"/>
                      <a:pt x="13" y="11"/>
                      <a:pt x="16" y="11"/>
                    </a:cubicBezTo>
                    <a:cubicBezTo>
                      <a:pt x="19" y="11"/>
                      <a:pt x="21" y="13"/>
                      <a:pt x="21" y="16"/>
                    </a:cubicBezTo>
                    <a:cubicBezTo>
                      <a:pt x="21" y="19"/>
                      <a:pt x="19" y="21"/>
                      <a:pt x="16" y="21"/>
                    </a:cubicBezTo>
                    <a:close/>
                    <a:moveTo>
                      <a:pt x="24" y="16"/>
                    </a:moveTo>
                    <a:cubicBezTo>
                      <a:pt x="24" y="13"/>
                      <a:pt x="27" y="11"/>
                      <a:pt x="30" y="11"/>
                    </a:cubicBezTo>
                    <a:cubicBezTo>
                      <a:pt x="33" y="11"/>
                      <a:pt x="35" y="13"/>
                      <a:pt x="35" y="16"/>
                    </a:cubicBezTo>
                    <a:cubicBezTo>
                      <a:pt x="35" y="19"/>
                      <a:pt x="33" y="21"/>
                      <a:pt x="30" y="21"/>
                    </a:cubicBezTo>
                    <a:cubicBezTo>
                      <a:pt x="27" y="21"/>
                      <a:pt x="24" y="19"/>
                      <a:pt x="24" y="16"/>
                    </a:cubicBezTo>
                    <a:close/>
                    <a:moveTo>
                      <a:pt x="30" y="90"/>
                    </a:moveTo>
                    <a:cubicBezTo>
                      <a:pt x="27" y="90"/>
                      <a:pt x="24" y="87"/>
                      <a:pt x="24" y="84"/>
                    </a:cubicBezTo>
                    <a:cubicBezTo>
                      <a:pt x="24" y="81"/>
                      <a:pt x="27" y="79"/>
                      <a:pt x="30" y="79"/>
                    </a:cubicBezTo>
                    <a:cubicBezTo>
                      <a:pt x="33" y="79"/>
                      <a:pt x="35" y="81"/>
                      <a:pt x="35" y="84"/>
                    </a:cubicBezTo>
                    <a:cubicBezTo>
                      <a:pt x="35" y="87"/>
                      <a:pt x="33" y="90"/>
                      <a:pt x="30" y="90"/>
                    </a:cubicBezTo>
                    <a:close/>
                    <a:moveTo>
                      <a:pt x="43" y="90"/>
                    </a:moveTo>
                    <a:cubicBezTo>
                      <a:pt x="40" y="90"/>
                      <a:pt x="38" y="87"/>
                      <a:pt x="38" y="84"/>
                    </a:cubicBezTo>
                    <a:cubicBezTo>
                      <a:pt x="38" y="83"/>
                      <a:pt x="38" y="82"/>
                      <a:pt x="39" y="81"/>
                    </a:cubicBezTo>
                    <a:cubicBezTo>
                      <a:pt x="42" y="82"/>
                      <a:pt x="45" y="83"/>
                      <a:pt x="49" y="83"/>
                    </a:cubicBezTo>
                    <a:cubicBezTo>
                      <a:pt x="49" y="83"/>
                      <a:pt x="49" y="84"/>
                      <a:pt x="49" y="84"/>
                    </a:cubicBezTo>
                    <a:cubicBezTo>
                      <a:pt x="49" y="87"/>
                      <a:pt x="46" y="90"/>
                      <a:pt x="43" y="90"/>
                    </a:cubicBezTo>
                    <a:close/>
                    <a:moveTo>
                      <a:pt x="27" y="53"/>
                    </a:moveTo>
                    <a:cubicBezTo>
                      <a:pt x="27" y="41"/>
                      <a:pt x="37" y="31"/>
                      <a:pt x="50" y="31"/>
                    </a:cubicBezTo>
                    <a:cubicBezTo>
                      <a:pt x="62" y="31"/>
                      <a:pt x="72" y="41"/>
                      <a:pt x="72" y="53"/>
                    </a:cubicBezTo>
                    <a:cubicBezTo>
                      <a:pt x="72" y="65"/>
                      <a:pt x="62" y="75"/>
                      <a:pt x="50" y="75"/>
                    </a:cubicBezTo>
                    <a:cubicBezTo>
                      <a:pt x="37" y="75"/>
                      <a:pt x="27" y="65"/>
                      <a:pt x="27" y="53"/>
                    </a:cubicBezTo>
                    <a:close/>
                    <a:moveTo>
                      <a:pt x="86" y="88"/>
                    </a:moveTo>
                    <a:cubicBezTo>
                      <a:pt x="64" y="88"/>
                      <a:pt x="64" y="88"/>
                      <a:pt x="64" y="88"/>
                    </a:cubicBezTo>
                    <a:cubicBezTo>
                      <a:pt x="62" y="88"/>
                      <a:pt x="60" y="86"/>
                      <a:pt x="60" y="84"/>
                    </a:cubicBezTo>
                    <a:cubicBezTo>
                      <a:pt x="60" y="82"/>
                      <a:pt x="62" y="80"/>
                      <a:pt x="64" y="80"/>
                    </a:cubicBezTo>
                    <a:cubicBezTo>
                      <a:pt x="86" y="80"/>
                      <a:pt x="86" y="80"/>
                      <a:pt x="86" y="80"/>
                    </a:cubicBezTo>
                    <a:cubicBezTo>
                      <a:pt x="89" y="80"/>
                      <a:pt x="91" y="82"/>
                      <a:pt x="91" y="84"/>
                    </a:cubicBezTo>
                    <a:cubicBezTo>
                      <a:pt x="91" y="86"/>
                      <a:pt x="89" y="88"/>
                      <a:pt x="86" y="8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a typeface="+mn-ea"/>
                  <a:cs typeface="+mn-cs"/>
                </a:endParaRPr>
              </a:p>
            </p:txBody>
          </p:sp>
          <p:sp>
            <p:nvSpPr>
              <p:cNvPr id="12" name="Oval 10">
                <a:extLst>
                  <a:ext uri="{FF2B5EF4-FFF2-40B4-BE49-F238E27FC236}">
                    <a16:creationId xmlns:a16="http://schemas.microsoft.com/office/drawing/2014/main" id="{7DBA5EB9-896A-54C9-44A8-02DAF2A88709}"/>
                  </a:ext>
                </a:extLst>
              </p:cNvPr>
              <p:cNvSpPr>
                <a:spLocks noChangeArrowheads="1"/>
              </p:cNvSpPr>
              <p:nvPr/>
            </p:nvSpPr>
            <p:spPr bwMode="auto">
              <a:xfrm>
                <a:off x="9272444" y="2495334"/>
                <a:ext cx="92363" cy="90920"/>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a typeface="+mn-ea"/>
                  <a:cs typeface="+mn-cs"/>
                </a:endParaRPr>
              </a:p>
            </p:txBody>
          </p:sp>
        </p:grpSp>
      </p:grpSp>
      <p:grpSp>
        <p:nvGrpSpPr>
          <p:cNvPr id="13" name="Group 12">
            <a:extLst>
              <a:ext uri="{FF2B5EF4-FFF2-40B4-BE49-F238E27FC236}">
                <a16:creationId xmlns:a16="http://schemas.microsoft.com/office/drawing/2014/main" id="{EB5BF5CE-1124-F44D-F108-DE43309249A9}"/>
              </a:ext>
            </a:extLst>
          </p:cNvPr>
          <p:cNvGrpSpPr/>
          <p:nvPr/>
        </p:nvGrpSpPr>
        <p:grpSpPr>
          <a:xfrm>
            <a:off x="310972" y="2872696"/>
            <a:ext cx="4466349" cy="2877627"/>
            <a:chOff x="340956" y="2726584"/>
            <a:chExt cx="4466349" cy="2359224"/>
          </a:xfrm>
        </p:grpSpPr>
        <p:sp>
          <p:nvSpPr>
            <p:cNvPr id="16" name="TextBox 15">
              <a:extLst>
                <a:ext uri="{FF2B5EF4-FFF2-40B4-BE49-F238E27FC236}">
                  <a16:creationId xmlns:a16="http://schemas.microsoft.com/office/drawing/2014/main" id="{03ACDEA1-9C8C-3B71-07A2-08D2A9E52F52}"/>
                </a:ext>
              </a:extLst>
            </p:cNvPr>
            <p:cNvSpPr txBox="1"/>
            <p:nvPr/>
          </p:nvSpPr>
          <p:spPr>
            <a:xfrm>
              <a:off x="1042749" y="2726584"/>
              <a:ext cx="3764556" cy="387910"/>
            </a:xfrm>
            <a:prstGeom prst="rect">
              <a:avLst/>
            </a:prstGeom>
            <a:noFill/>
          </p:spPr>
          <p:txBody>
            <a:bodyPr wrap="square" lIns="54610" tIns="54610" rIns="54610" bIns="54610" rtlCol="0">
              <a:noAutofit/>
            </a:bodyPr>
            <a:lstStyle/>
            <a:p>
              <a:pPr lvl="0">
                <a:spcAft>
                  <a:spcPts val="600"/>
                </a:spcAft>
                <a:defRPr/>
              </a:pPr>
              <a:r>
                <a:rPr lang="en-US" sz="1800" b="1" u="sng" dirty="0">
                  <a:effectLst/>
                  <a:latin typeface="Arial" panose="020B0604020202020204" pitchFamily="34" charset="0"/>
                  <a:ea typeface="Arial" panose="020B0604020202020204" pitchFamily="34" charset="0"/>
                </a:rPr>
                <a:t>Statistics</a:t>
              </a:r>
            </a:p>
            <a:p>
              <a:pPr lvl="0">
                <a:spcAft>
                  <a:spcPts val="600"/>
                </a:spcAft>
                <a:defRPr/>
              </a:pPr>
              <a:r>
                <a:rPr lang="en-US" sz="1200" b="1" dirty="0">
                  <a:solidFill>
                    <a:srgbClr val="6D2077"/>
                  </a:solidFill>
                </a:rPr>
                <a:t> </a:t>
              </a:r>
              <a:endParaRPr kumimoji="0" lang="en-US" sz="1200" b="1" i="0" u="none" strike="noStrike" kern="1200" cap="none" spc="0" normalizeH="0" baseline="0" noProof="0" dirty="0">
                <a:ln>
                  <a:noFill/>
                </a:ln>
                <a:solidFill>
                  <a:srgbClr val="6D2077"/>
                </a:solidFill>
                <a:effectLst/>
                <a:uLnTx/>
                <a:uFillTx/>
              </a:endParaRPr>
            </a:p>
          </p:txBody>
        </p:sp>
        <p:sp>
          <p:nvSpPr>
            <p:cNvPr id="17" name="TextBox 16">
              <a:extLst>
                <a:ext uri="{FF2B5EF4-FFF2-40B4-BE49-F238E27FC236}">
                  <a16:creationId xmlns:a16="http://schemas.microsoft.com/office/drawing/2014/main" id="{62BA7CCB-EDF5-431A-3935-DAD035590BDE}"/>
                </a:ext>
              </a:extLst>
            </p:cNvPr>
            <p:cNvSpPr txBox="1"/>
            <p:nvPr/>
          </p:nvSpPr>
          <p:spPr>
            <a:xfrm>
              <a:off x="1018228" y="2985509"/>
              <a:ext cx="3764556" cy="312763"/>
            </a:xfrm>
            <a:prstGeom prst="rect">
              <a:avLst/>
            </a:prstGeom>
            <a:noFill/>
          </p:spPr>
          <p:txBody>
            <a:bodyPr wrap="square" lIns="54610" tIns="54610" rIns="54610" bIns="54610" rtlCol="0">
              <a:noAutofit/>
            </a:bodyPr>
            <a:lstStyle/>
            <a:p>
              <a:pPr marR="0" lvl="0" algn="just">
                <a:lnSpc>
                  <a:spcPct val="107000"/>
                </a:lnSpc>
                <a:spcBef>
                  <a:spcPts val="0"/>
                </a:spcBef>
                <a:spcAft>
                  <a:spcPts val="800"/>
                </a:spcAft>
              </a:pPr>
              <a:endParaRPr lang="en-US" sz="1200" b="1" dirty="0">
                <a:solidFill>
                  <a:srgbClr val="6D2077"/>
                </a:solidFill>
              </a:endParaRPr>
            </a:p>
          </p:txBody>
        </p:sp>
        <p:grpSp>
          <p:nvGrpSpPr>
            <p:cNvPr id="19" name="Group 18">
              <a:extLst>
                <a:ext uri="{FF2B5EF4-FFF2-40B4-BE49-F238E27FC236}">
                  <a16:creationId xmlns:a16="http://schemas.microsoft.com/office/drawing/2014/main" id="{88134B6B-1823-3A08-7817-384FC4A64B53}"/>
                </a:ext>
              </a:extLst>
            </p:cNvPr>
            <p:cNvGrpSpPr/>
            <p:nvPr/>
          </p:nvGrpSpPr>
          <p:grpSpPr>
            <a:xfrm>
              <a:off x="340956" y="4472204"/>
              <a:ext cx="613604" cy="613604"/>
              <a:chOff x="9268338" y="4655820"/>
              <a:chExt cx="381000" cy="381000"/>
            </a:xfrm>
          </p:grpSpPr>
          <p:sp>
            <p:nvSpPr>
              <p:cNvPr id="34" name="Oval 33">
                <a:extLst>
                  <a:ext uri="{FF2B5EF4-FFF2-40B4-BE49-F238E27FC236}">
                    <a16:creationId xmlns:a16="http://schemas.microsoft.com/office/drawing/2014/main" id="{38BC905D-6212-FE35-5665-D8BBEBFB6F25}"/>
                  </a:ext>
                </a:extLst>
              </p:cNvPr>
              <p:cNvSpPr/>
              <p:nvPr/>
            </p:nvSpPr>
            <p:spPr>
              <a:xfrm>
                <a:off x="9268338" y="4655820"/>
                <a:ext cx="381000" cy="381000"/>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a:ln>
                    <a:noFill/>
                  </a:ln>
                  <a:solidFill>
                    <a:prstClr val="white"/>
                  </a:solidFill>
                  <a:effectLst/>
                  <a:uLnTx/>
                  <a:uFillTx/>
                </a:endParaRPr>
              </a:p>
            </p:txBody>
          </p:sp>
          <p:sp>
            <p:nvSpPr>
              <p:cNvPr id="35" name="Freeform 14">
                <a:extLst>
                  <a:ext uri="{FF2B5EF4-FFF2-40B4-BE49-F238E27FC236}">
                    <a16:creationId xmlns:a16="http://schemas.microsoft.com/office/drawing/2014/main" id="{38D5D472-8074-ECF1-8A28-58871FAAE00A}"/>
                  </a:ext>
                </a:extLst>
              </p:cNvPr>
              <p:cNvSpPr>
                <a:spLocks noEditPoints="1"/>
              </p:cNvSpPr>
              <p:nvPr/>
            </p:nvSpPr>
            <p:spPr bwMode="auto">
              <a:xfrm>
                <a:off x="9348491" y="4736344"/>
                <a:ext cx="220694" cy="219952"/>
              </a:xfrm>
              <a:custGeom>
                <a:avLst/>
                <a:gdLst>
                  <a:gd name="T0" fmla="*/ 116 w 123"/>
                  <a:gd name="T1" fmla="*/ 47 h 123"/>
                  <a:gd name="T2" fmla="*/ 114 w 123"/>
                  <a:gd name="T3" fmla="*/ 35 h 123"/>
                  <a:gd name="T4" fmla="*/ 104 w 123"/>
                  <a:gd name="T5" fmla="*/ 25 h 123"/>
                  <a:gd name="T6" fmla="*/ 97 w 123"/>
                  <a:gd name="T7" fmla="*/ 15 h 123"/>
                  <a:gd name="T8" fmla="*/ 84 w 123"/>
                  <a:gd name="T9" fmla="*/ 10 h 123"/>
                  <a:gd name="T10" fmla="*/ 74 w 123"/>
                  <a:gd name="T11" fmla="*/ 4 h 123"/>
                  <a:gd name="T12" fmla="*/ 60 w 123"/>
                  <a:gd name="T13" fmla="*/ 5 h 123"/>
                  <a:gd name="T14" fmla="*/ 48 w 123"/>
                  <a:gd name="T15" fmla="*/ 5 h 123"/>
                  <a:gd name="T16" fmla="*/ 35 w 123"/>
                  <a:gd name="T17" fmla="*/ 12 h 123"/>
                  <a:gd name="T18" fmla="*/ 24 w 123"/>
                  <a:gd name="T19" fmla="*/ 16 h 123"/>
                  <a:gd name="T20" fmla="*/ 16 w 123"/>
                  <a:gd name="T21" fmla="*/ 28 h 123"/>
                  <a:gd name="T22" fmla="*/ 9 w 123"/>
                  <a:gd name="T23" fmla="*/ 37 h 123"/>
                  <a:gd name="T24" fmla="*/ 7 w 123"/>
                  <a:gd name="T25" fmla="*/ 51 h 123"/>
                  <a:gd name="T26" fmla="*/ 4 w 123"/>
                  <a:gd name="T27" fmla="*/ 62 h 123"/>
                  <a:gd name="T28" fmla="*/ 8 w 123"/>
                  <a:gd name="T29" fmla="*/ 76 h 123"/>
                  <a:gd name="T30" fmla="*/ 9 w 123"/>
                  <a:gd name="T31" fmla="*/ 88 h 123"/>
                  <a:gd name="T32" fmla="*/ 19 w 123"/>
                  <a:gd name="T33" fmla="*/ 98 h 123"/>
                  <a:gd name="T34" fmla="*/ 26 w 123"/>
                  <a:gd name="T35" fmla="*/ 108 h 123"/>
                  <a:gd name="T36" fmla="*/ 39 w 123"/>
                  <a:gd name="T37" fmla="*/ 113 h 123"/>
                  <a:gd name="T38" fmla="*/ 50 w 123"/>
                  <a:gd name="T39" fmla="*/ 119 h 123"/>
                  <a:gd name="T40" fmla="*/ 64 w 123"/>
                  <a:gd name="T41" fmla="*/ 118 h 123"/>
                  <a:gd name="T42" fmla="*/ 76 w 123"/>
                  <a:gd name="T43" fmla="*/ 118 h 123"/>
                  <a:gd name="T44" fmla="*/ 88 w 123"/>
                  <a:gd name="T45" fmla="*/ 111 h 123"/>
                  <a:gd name="T46" fmla="*/ 99 w 123"/>
                  <a:gd name="T47" fmla="*/ 106 h 123"/>
                  <a:gd name="T48" fmla="*/ 107 w 123"/>
                  <a:gd name="T49" fmla="*/ 95 h 123"/>
                  <a:gd name="T50" fmla="*/ 115 w 123"/>
                  <a:gd name="T51" fmla="*/ 86 h 123"/>
                  <a:gd name="T52" fmla="*/ 117 w 123"/>
                  <a:gd name="T53" fmla="*/ 72 h 123"/>
                  <a:gd name="T54" fmla="*/ 120 w 123"/>
                  <a:gd name="T55" fmla="*/ 60 h 123"/>
                  <a:gd name="T56" fmla="*/ 62 w 123"/>
                  <a:gd name="T57" fmla="*/ 99 h 123"/>
                  <a:gd name="T58" fmla="*/ 62 w 123"/>
                  <a:gd name="T59" fmla="*/ 24 h 123"/>
                  <a:gd name="T60" fmla="*/ 62 w 123"/>
                  <a:gd name="T61" fmla="*/ 99 h 123"/>
                  <a:gd name="T62" fmla="*/ 74 w 123"/>
                  <a:gd name="T63" fmla="*/ 66 h 123"/>
                  <a:gd name="T64" fmla="*/ 75 w 123"/>
                  <a:gd name="T65" fmla="*/ 83 h 123"/>
                  <a:gd name="T66" fmla="*/ 62 w 123"/>
                  <a:gd name="T67" fmla="*/ 75 h 123"/>
                  <a:gd name="T68" fmla="*/ 48 w 123"/>
                  <a:gd name="T69" fmla="*/ 83 h 123"/>
                  <a:gd name="T70" fmla="*/ 49 w 123"/>
                  <a:gd name="T71" fmla="*/ 66 h 123"/>
                  <a:gd name="T72" fmla="*/ 40 w 123"/>
                  <a:gd name="T73" fmla="*/ 52 h 123"/>
                  <a:gd name="T74" fmla="*/ 59 w 123"/>
                  <a:gd name="T75" fmla="*/ 38 h 123"/>
                  <a:gd name="T76" fmla="*/ 65 w 123"/>
                  <a:gd name="T77" fmla="*/ 38 h 123"/>
                  <a:gd name="T78" fmla="*/ 84 w 123"/>
                  <a:gd name="T79"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 h="123">
                    <a:moveTo>
                      <a:pt x="119" y="49"/>
                    </a:moveTo>
                    <a:cubicBezTo>
                      <a:pt x="116" y="47"/>
                      <a:pt x="116" y="47"/>
                      <a:pt x="116" y="47"/>
                    </a:cubicBezTo>
                    <a:cubicBezTo>
                      <a:pt x="113" y="45"/>
                      <a:pt x="112" y="41"/>
                      <a:pt x="113" y="38"/>
                    </a:cubicBezTo>
                    <a:cubicBezTo>
                      <a:pt x="114" y="35"/>
                      <a:pt x="114" y="35"/>
                      <a:pt x="114" y="35"/>
                    </a:cubicBezTo>
                    <a:cubicBezTo>
                      <a:pt x="115" y="31"/>
                      <a:pt x="112" y="26"/>
                      <a:pt x="108" y="25"/>
                    </a:cubicBezTo>
                    <a:cubicBezTo>
                      <a:pt x="104" y="25"/>
                      <a:pt x="104" y="25"/>
                      <a:pt x="104" y="25"/>
                    </a:cubicBezTo>
                    <a:cubicBezTo>
                      <a:pt x="101" y="24"/>
                      <a:pt x="98" y="21"/>
                      <a:pt x="98" y="18"/>
                    </a:cubicBezTo>
                    <a:cubicBezTo>
                      <a:pt x="97" y="15"/>
                      <a:pt x="97" y="15"/>
                      <a:pt x="97" y="15"/>
                    </a:cubicBezTo>
                    <a:cubicBezTo>
                      <a:pt x="97" y="10"/>
                      <a:pt x="92" y="7"/>
                      <a:pt x="87" y="9"/>
                    </a:cubicBezTo>
                    <a:cubicBezTo>
                      <a:pt x="84" y="10"/>
                      <a:pt x="84" y="10"/>
                      <a:pt x="84" y="10"/>
                    </a:cubicBezTo>
                    <a:cubicBezTo>
                      <a:pt x="81" y="11"/>
                      <a:pt x="78" y="9"/>
                      <a:pt x="76" y="7"/>
                    </a:cubicBezTo>
                    <a:cubicBezTo>
                      <a:pt x="74" y="4"/>
                      <a:pt x="74" y="4"/>
                      <a:pt x="74" y="4"/>
                    </a:cubicBezTo>
                    <a:cubicBezTo>
                      <a:pt x="71" y="0"/>
                      <a:pt x="65" y="0"/>
                      <a:pt x="62" y="3"/>
                    </a:cubicBezTo>
                    <a:cubicBezTo>
                      <a:pt x="60" y="5"/>
                      <a:pt x="60" y="5"/>
                      <a:pt x="60" y="5"/>
                    </a:cubicBezTo>
                    <a:cubicBezTo>
                      <a:pt x="57" y="7"/>
                      <a:pt x="54" y="8"/>
                      <a:pt x="50" y="6"/>
                    </a:cubicBezTo>
                    <a:cubicBezTo>
                      <a:pt x="48" y="5"/>
                      <a:pt x="48" y="5"/>
                      <a:pt x="48" y="5"/>
                    </a:cubicBezTo>
                    <a:cubicBezTo>
                      <a:pt x="44" y="2"/>
                      <a:pt x="38" y="4"/>
                      <a:pt x="37" y="9"/>
                    </a:cubicBezTo>
                    <a:cubicBezTo>
                      <a:pt x="35" y="12"/>
                      <a:pt x="35" y="12"/>
                      <a:pt x="35" y="12"/>
                    </a:cubicBezTo>
                    <a:cubicBezTo>
                      <a:pt x="34" y="15"/>
                      <a:pt x="31" y="17"/>
                      <a:pt x="28" y="17"/>
                    </a:cubicBezTo>
                    <a:cubicBezTo>
                      <a:pt x="24" y="16"/>
                      <a:pt x="24" y="16"/>
                      <a:pt x="24" y="16"/>
                    </a:cubicBezTo>
                    <a:cubicBezTo>
                      <a:pt x="20" y="16"/>
                      <a:pt x="16" y="20"/>
                      <a:pt x="16" y="25"/>
                    </a:cubicBezTo>
                    <a:cubicBezTo>
                      <a:pt x="16" y="28"/>
                      <a:pt x="16" y="28"/>
                      <a:pt x="16" y="28"/>
                    </a:cubicBezTo>
                    <a:cubicBezTo>
                      <a:pt x="17" y="31"/>
                      <a:pt x="15" y="34"/>
                      <a:pt x="12" y="36"/>
                    </a:cubicBezTo>
                    <a:cubicBezTo>
                      <a:pt x="9" y="37"/>
                      <a:pt x="9" y="37"/>
                      <a:pt x="9" y="37"/>
                    </a:cubicBezTo>
                    <a:cubicBezTo>
                      <a:pt x="4" y="39"/>
                      <a:pt x="3" y="44"/>
                      <a:pt x="5" y="48"/>
                    </a:cubicBezTo>
                    <a:cubicBezTo>
                      <a:pt x="7" y="51"/>
                      <a:pt x="7" y="51"/>
                      <a:pt x="7" y="51"/>
                    </a:cubicBezTo>
                    <a:cubicBezTo>
                      <a:pt x="8" y="54"/>
                      <a:pt x="8" y="58"/>
                      <a:pt x="6" y="60"/>
                    </a:cubicBezTo>
                    <a:cubicBezTo>
                      <a:pt x="4" y="62"/>
                      <a:pt x="4" y="62"/>
                      <a:pt x="4" y="62"/>
                    </a:cubicBezTo>
                    <a:cubicBezTo>
                      <a:pt x="0" y="66"/>
                      <a:pt x="1" y="72"/>
                      <a:pt x="5" y="74"/>
                    </a:cubicBezTo>
                    <a:cubicBezTo>
                      <a:pt x="8" y="76"/>
                      <a:pt x="8" y="76"/>
                      <a:pt x="8" y="76"/>
                    </a:cubicBezTo>
                    <a:cubicBezTo>
                      <a:pt x="10" y="78"/>
                      <a:pt x="12" y="82"/>
                      <a:pt x="11" y="85"/>
                    </a:cubicBezTo>
                    <a:cubicBezTo>
                      <a:pt x="9" y="88"/>
                      <a:pt x="9" y="88"/>
                      <a:pt x="9" y="88"/>
                    </a:cubicBezTo>
                    <a:cubicBezTo>
                      <a:pt x="8" y="92"/>
                      <a:pt x="11" y="97"/>
                      <a:pt x="16" y="98"/>
                    </a:cubicBezTo>
                    <a:cubicBezTo>
                      <a:pt x="19" y="98"/>
                      <a:pt x="19" y="98"/>
                      <a:pt x="19" y="98"/>
                    </a:cubicBezTo>
                    <a:cubicBezTo>
                      <a:pt x="22" y="99"/>
                      <a:pt x="25" y="101"/>
                      <a:pt x="26" y="105"/>
                    </a:cubicBezTo>
                    <a:cubicBezTo>
                      <a:pt x="26" y="108"/>
                      <a:pt x="26" y="108"/>
                      <a:pt x="26" y="108"/>
                    </a:cubicBezTo>
                    <a:cubicBezTo>
                      <a:pt x="27" y="113"/>
                      <a:pt x="32" y="116"/>
                      <a:pt x="36" y="114"/>
                    </a:cubicBezTo>
                    <a:cubicBezTo>
                      <a:pt x="39" y="113"/>
                      <a:pt x="39" y="113"/>
                      <a:pt x="39" y="113"/>
                    </a:cubicBezTo>
                    <a:cubicBezTo>
                      <a:pt x="42" y="112"/>
                      <a:pt x="46" y="114"/>
                      <a:pt x="48" y="116"/>
                    </a:cubicBezTo>
                    <a:cubicBezTo>
                      <a:pt x="50" y="119"/>
                      <a:pt x="50" y="119"/>
                      <a:pt x="50" y="119"/>
                    </a:cubicBezTo>
                    <a:cubicBezTo>
                      <a:pt x="52" y="123"/>
                      <a:pt x="58" y="123"/>
                      <a:pt x="61" y="120"/>
                    </a:cubicBezTo>
                    <a:cubicBezTo>
                      <a:pt x="64" y="118"/>
                      <a:pt x="64" y="118"/>
                      <a:pt x="64" y="118"/>
                    </a:cubicBezTo>
                    <a:cubicBezTo>
                      <a:pt x="66" y="116"/>
                      <a:pt x="70" y="115"/>
                      <a:pt x="73" y="117"/>
                    </a:cubicBezTo>
                    <a:cubicBezTo>
                      <a:pt x="76" y="118"/>
                      <a:pt x="76" y="118"/>
                      <a:pt x="76" y="118"/>
                    </a:cubicBezTo>
                    <a:cubicBezTo>
                      <a:pt x="80" y="121"/>
                      <a:pt x="85" y="119"/>
                      <a:pt x="87" y="114"/>
                    </a:cubicBezTo>
                    <a:cubicBezTo>
                      <a:pt x="88" y="111"/>
                      <a:pt x="88" y="111"/>
                      <a:pt x="88" y="111"/>
                    </a:cubicBezTo>
                    <a:cubicBezTo>
                      <a:pt x="89" y="108"/>
                      <a:pt x="93" y="106"/>
                      <a:pt x="96" y="106"/>
                    </a:cubicBezTo>
                    <a:cubicBezTo>
                      <a:pt x="99" y="106"/>
                      <a:pt x="99" y="106"/>
                      <a:pt x="99" y="106"/>
                    </a:cubicBezTo>
                    <a:cubicBezTo>
                      <a:pt x="104" y="107"/>
                      <a:pt x="108" y="103"/>
                      <a:pt x="107" y="98"/>
                    </a:cubicBezTo>
                    <a:cubicBezTo>
                      <a:pt x="107" y="95"/>
                      <a:pt x="107" y="95"/>
                      <a:pt x="107" y="95"/>
                    </a:cubicBezTo>
                    <a:cubicBezTo>
                      <a:pt x="107" y="92"/>
                      <a:pt x="109" y="88"/>
                      <a:pt x="112" y="87"/>
                    </a:cubicBezTo>
                    <a:cubicBezTo>
                      <a:pt x="115" y="86"/>
                      <a:pt x="115" y="86"/>
                      <a:pt x="115" y="86"/>
                    </a:cubicBezTo>
                    <a:cubicBezTo>
                      <a:pt x="119" y="84"/>
                      <a:pt x="121" y="79"/>
                      <a:pt x="119" y="75"/>
                    </a:cubicBezTo>
                    <a:cubicBezTo>
                      <a:pt x="117" y="72"/>
                      <a:pt x="117" y="72"/>
                      <a:pt x="117" y="72"/>
                    </a:cubicBezTo>
                    <a:cubicBezTo>
                      <a:pt x="115" y="69"/>
                      <a:pt x="116" y="65"/>
                      <a:pt x="118" y="63"/>
                    </a:cubicBezTo>
                    <a:cubicBezTo>
                      <a:pt x="120" y="60"/>
                      <a:pt x="120" y="60"/>
                      <a:pt x="120" y="60"/>
                    </a:cubicBezTo>
                    <a:cubicBezTo>
                      <a:pt x="123" y="57"/>
                      <a:pt x="123" y="51"/>
                      <a:pt x="119" y="49"/>
                    </a:cubicBezTo>
                    <a:close/>
                    <a:moveTo>
                      <a:pt x="62" y="99"/>
                    </a:moveTo>
                    <a:cubicBezTo>
                      <a:pt x="41" y="99"/>
                      <a:pt x="24" y="82"/>
                      <a:pt x="24" y="61"/>
                    </a:cubicBezTo>
                    <a:cubicBezTo>
                      <a:pt x="24" y="41"/>
                      <a:pt x="41" y="24"/>
                      <a:pt x="62" y="24"/>
                    </a:cubicBezTo>
                    <a:cubicBezTo>
                      <a:pt x="83" y="24"/>
                      <a:pt x="99" y="41"/>
                      <a:pt x="99" y="61"/>
                    </a:cubicBezTo>
                    <a:cubicBezTo>
                      <a:pt x="99" y="82"/>
                      <a:pt x="83" y="99"/>
                      <a:pt x="62" y="99"/>
                    </a:cubicBezTo>
                    <a:close/>
                    <a:moveTo>
                      <a:pt x="85" y="57"/>
                    </a:moveTo>
                    <a:cubicBezTo>
                      <a:pt x="74" y="66"/>
                      <a:pt x="74" y="66"/>
                      <a:pt x="74" y="66"/>
                    </a:cubicBezTo>
                    <a:cubicBezTo>
                      <a:pt x="78" y="79"/>
                      <a:pt x="78" y="79"/>
                      <a:pt x="78" y="79"/>
                    </a:cubicBezTo>
                    <a:cubicBezTo>
                      <a:pt x="78" y="81"/>
                      <a:pt x="77" y="83"/>
                      <a:pt x="75" y="83"/>
                    </a:cubicBezTo>
                    <a:cubicBezTo>
                      <a:pt x="74" y="83"/>
                      <a:pt x="74" y="82"/>
                      <a:pt x="74" y="82"/>
                    </a:cubicBezTo>
                    <a:cubicBezTo>
                      <a:pt x="62" y="75"/>
                      <a:pt x="62" y="75"/>
                      <a:pt x="62" y="75"/>
                    </a:cubicBezTo>
                    <a:cubicBezTo>
                      <a:pt x="50" y="82"/>
                      <a:pt x="50" y="82"/>
                      <a:pt x="50" y="82"/>
                    </a:cubicBezTo>
                    <a:cubicBezTo>
                      <a:pt x="49" y="82"/>
                      <a:pt x="49" y="83"/>
                      <a:pt x="48" y="83"/>
                    </a:cubicBezTo>
                    <a:cubicBezTo>
                      <a:pt x="47" y="83"/>
                      <a:pt x="45" y="81"/>
                      <a:pt x="46" y="79"/>
                    </a:cubicBezTo>
                    <a:cubicBezTo>
                      <a:pt x="49" y="66"/>
                      <a:pt x="49" y="66"/>
                      <a:pt x="49" y="66"/>
                    </a:cubicBezTo>
                    <a:cubicBezTo>
                      <a:pt x="38" y="57"/>
                      <a:pt x="38" y="57"/>
                      <a:pt x="38" y="57"/>
                    </a:cubicBezTo>
                    <a:cubicBezTo>
                      <a:pt x="36" y="55"/>
                      <a:pt x="38" y="52"/>
                      <a:pt x="40" y="52"/>
                    </a:cubicBezTo>
                    <a:cubicBezTo>
                      <a:pt x="54" y="51"/>
                      <a:pt x="54" y="51"/>
                      <a:pt x="54" y="51"/>
                    </a:cubicBezTo>
                    <a:cubicBezTo>
                      <a:pt x="59" y="38"/>
                      <a:pt x="59" y="38"/>
                      <a:pt x="59" y="38"/>
                    </a:cubicBezTo>
                    <a:cubicBezTo>
                      <a:pt x="60" y="37"/>
                      <a:pt x="61" y="36"/>
                      <a:pt x="62" y="36"/>
                    </a:cubicBezTo>
                    <a:cubicBezTo>
                      <a:pt x="63" y="36"/>
                      <a:pt x="64" y="37"/>
                      <a:pt x="65" y="38"/>
                    </a:cubicBezTo>
                    <a:cubicBezTo>
                      <a:pt x="70" y="51"/>
                      <a:pt x="70" y="51"/>
                      <a:pt x="70" y="51"/>
                    </a:cubicBezTo>
                    <a:cubicBezTo>
                      <a:pt x="84" y="52"/>
                      <a:pt x="84" y="52"/>
                      <a:pt x="84" y="52"/>
                    </a:cubicBezTo>
                    <a:cubicBezTo>
                      <a:pt x="86" y="52"/>
                      <a:pt x="87" y="55"/>
                      <a:pt x="85" y="5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grpSp>
        <p:grpSp>
          <p:nvGrpSpPr>
            <p:cNvPr id="20" name="Group 19">
              <a:extLst>
                <a:ext uri="{FF2B5EF4-FFF2-40B4-BE49-F238E27FC236}">
                  <a16:creationId xmlns:a16="http://schemas.microsoft.com/office/drawing/2014/main" id="{20F20880-4414-5701-47C6-C8FD210A4FC0}"/>
                </a:ext>
              </a:extLst>
            </p:cNvPr>
            <p:cNvGrpSpPr/>
            <p:nvPr/>
          </p:nvGrpSpPr>
          <p:grpSpPr>
            <a:xfrm>
              <a:off x="340956" y="3730687"/>
              <a:ext cx="613604" cy="613604"/>
              <a:chOff x="9268333" y="3238498"/>
              <a:chExt cx="381000" cy="381000"/>
            </a:xfrm>
          </p:grpSpPr>
          <p:sp>
            <p:nvSpPr>
              <p:cNvPr id="27" name="Oval 26">
                <a:extLst>
                  <a:ext uri="{FF2B5EF4-FFF2-40B4-BE49-F238E27FC236}">
                    <a16:creationId xmlns:a16="http://schemas.microsoft.com/office/drawing/2014/main" id="{3B17F639-338F-085C-9471-441371ECFEAB}"/>
                  </a:ext>
                </a:extLst>
              </p:cNvPr>
              <p:cNvSpPr/>
              <p:nvPr/>
            </p:nvSpPr>
            <p:spPr>
              <a:xfrm>
                <a:off x="9268333" y="3238498"/>
                <a:ext cx="381000" cy="381000"/>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a:ln>
                    <a:noFill/>
                  </a:ln>
                  <a:solidFill>
                    <a:prstClr val="white"/>
                  </a:solidFill>
                  <a:effectLst/>
                  <a:uLnTx/>
                  <a:uFillTx/>
                </a:endParaRPr>
              </a:p>
            </p:txBody>
          </p:sp>
          <p:grpSp>
            <p:nvGrpSpPr>
              <p:cNvPr id="28" name="Group 27">
                <a:extLst>
                  <a:ext uri="{FF2B5EF4-FFF2-40B4-BE49-F238E27FC236}">
                    <a16:creationId xmlns:a16="http://schemas.microsoft.com/office/drawing/2014/main" id="{20DBE7EA-568A-AD8C-0564-5C93F2ED4672}"/>
                  </a:ext>
                </a:extLst>
              </p:cNvPr>
              <p:cNvGrpSpPr/>
              <p:nvPr/>
            </p:nvGrpSpPr>
            <p:grpSpPr>
              <a:xfrm>
                <a:off x="9357544" y="3330154"/>
                <a:ext cx="202588" cy="197692"/>
                <a:chOff x="11082338" y="3873500"/>
                <a:chExt cx="525462" cy="512763"/>
              </a:xfrm>
            </p:grpSpPr>
            <p:sp>
              <p:nvSpPr>
                <p:cNvPr id="29" name="Oval 22">
                  <a:extLst>
                    <a:ext uri="{FF2B5EF4-FFF2-40B4-BE49-F238E27FC236}">
                      <a16:creationId xmlns:a16="http://schemas.microsoft.com/office/drawing/2014/main" id="{BCD47921-AC24-DBB6-D8D0-D3B68451B624}"/>
                    </a:ext>
                  </a:extLst>
                </p:cNvPr>
                <p:cNvSpPr>
                  <a:spLocks noChangeArrowheads="1"/>
                </p:cNvSpPr>
                <p:nvPr/>
              </p:nvSpPr>
              <p:spPr bwMode="auto">
                <a:xfrm>
                  <a:off x="11461750" y="3873500"/>
                  <a:ext cx="146050" cy="144463"/>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sp>
              <p:nvSpPr>
                <p:cNvPr id="30" name="Freeform 23">
                  <a:extLst>
                    <a:ext uri="{FF2B5EF4-FFF2-40B4-BE49-F238E27FC236}">
                      <a16:creationId xmlns:a16="http://schemas.microsoft.com/office/drawing/2014/main" id="{76E49E6B-9C4D-4BB5-F8BD-D5AC31C59C41}"/>
                    </a:ext>
                  </a:extLst>
                </p:cNvPr>
                <p:cNvSpPr>
                  <a:spLocks/>
                </p:cNvSpPr>
                <p:nvPr/>
              </p:nvSpPr>
              <p:spPr bwMode="auto">
                <a:xfrm>
                  <a:off x="11274425" y="3873500"/>
                  <a:ext cx="333375" cy="328613"/>
                </a:xfrm>
                <a:custGeom>
                  <a:avLst/>
                  <a:gdLst>
                    <a:gd name="T0" fmla="*/ 68 w 87"/>
                    <a:gd name="T1" fmla="*/ 48 h 86"/>
                    <a:gd name="T2" fmla="*/ 59 w 87"/>
                    <a:gd name="T3" fmla="*/ 50 h 86"/>
                    <a:gd name="T4" fmla="*/ 36 w 87"/>
                    <a:gd name="T5" fmla="*/ 26 h 86"/>
                    <a:gd name="T6" fmla="*/ 38 w 87"/>
                    <a:gd name="T7" fmla="*/ 19 h 86"/>
                    <a:gd name="T8" fmla="*/ 19 w 87"/>
                    <a:gd name="T9" fmla="*/ 0 h 86"/>
                    <a:gd name="T10" fmla="*/ 0 w 87"/>
                    <a:gd name="T11" fmla="*/ 19 h 86"/>
                    <a:gd name="T12" fmla="*/ 19 w 87"/>
                    <a:gd name="T13" fmla="*/ 38 h 86"/>
                    <a:gd name="T14" fmla="*/ 28 w 87"/>
                    <a:gd name="T15" fmla="*/ 36 h 86"/>
                    <a:gd name="T16" fmla="*/ 51 w 87"/>
                    <a:gd name="T17" fmla="*/ 59 h 86"/>
                    <a:gd name="T18" fmla="*/ 49 w 87"/>
                    <a:gd name="T19" fmla="*/ 67 h 86"/>
                    <a:gd name="T20" fmla="*/ 68 w 87"/>
                    <a:gd name="T21" fmla="*/ 86 h 86"/>
                    <a:gd name="T22" fmla="*/ 87 w 87"/>
                    <a:gd name="T23" fmla="*/ 67 h 86"/>
                    <a:gd name="T24" fmla="*/ 68 w 87"/>
                    <a:gd name="T25" fmla="*/ 4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86">
                      <a:moveTo>
                        <a:pt x="68" y="48"/>
                      </a:moveTo>
                      <a:cubicBezTo>
                        <a:pt x="65" y="48"/>
                        <a:pt x="62" y="48"/>
                        <a:pt x="59" y="50"/>
                      </a:cubicBezTo>
                      <a:cubicBezTo>
                        <a:pt x="36" y="26"/>
                        <a:pt x="36" y="26"/>
                        <a:pt x="36" y="26"/>
                      </a:cubicBezTo>
                      <a:cubicBezTo>
                        <a:pt x="37" y="24"/>
                        <a:pt x="38" y="22"/>
                        <a:pt x="38" y="19"/>
                      </a:cubicBezTo>
                      <a:cubicBezTo>
                        <a:pt x="38" y="8"/>
                        <a:pt x="29" y="0"/>
                        <a:pt x="19" y="0"/>
                      </a:cubicBezTo>
                      <a:cubicBezTo>
                        <a:pt x="8" y="0"/>
                        <a:pt x="0" y="8"/>
                        <a:pt x="0" y="19"/>
                      </a:cubicBezTo>
                      <a:cubicBezTo>
                        <a:pt x="0" y="29"/>
                        <a:pt x="8" y="38"/>
                        <a:pt x="19" y="38"/>
                      </a:cubicBezTo>
                      <a:cubicBezTo>
                        <a:pt x="22" y="38"/>
                        <a:pt x="25" y="37"/>
                        <a:pt x="28" y="36"/>
                      </a:cubicBezTo>
                      <a:cubicBezTo>
                        <a:pt x="51" y="59"/>
                        <a:pt x="51" y="59"/>
                        <a:pt x="51" y="59"/>
                      </a:cubicBezTo>
                      <a:cubicBezTo>
                        <a:pt x="50" y="61"/>
                        <a:pt x="49" y="64"/>
                        <a:pt x="49" y="67"/>
                      </a:cubicBezTo>
                      <a:cubicBezTo>
                        <a:pt x="49" y="77"/>
                        <a:pt x="58" y="86"/>
                        <a:pt x="68" y="86"/>
                      </a:cubicBezTo>
                      <a:cubicBezTo>
                        <a:pt x="79" y="86"/>
                        <a:pt x="87" y="77"/>
                        <a:pt x="87" y="67"/>
                      </a:cubicBezTo>
                      <a:cubicBezTo>
                        <a:pt x="87" y="56"/>
                        <a:pt x="79" y="48"/>
                        <a:pt x="68"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sp>
              <p:nvSpPr>
                <p:cNvPr id="31" name="Oval 24">
                  <a:extLst>
                    <a:ext uri="{FF2B5EF4-FFF2-40B4-BE49-F238E27FC236}">
                      <a16:creationId xmlns:a16="http://schemas.microsoft.com/office/drawing/2014/main" id="{FFBC05EB-7702-40A0-FE98-BB9682497680}"/>
                    </a:ext>
                  </a:extLst>
                </p:cNvPr>
                <p:cNvSpPr>
                  <a:spLocks noChangeArrowheads="1"/>
                </p:cNvSpPr>
                <p:nvPr/>
              </p:nvSpPr>
              <p:spPr bwMode="auto">
                <a:xfrm>
                  <a:off x="11274425" y="4057650"/>
                  <a:ext cx="144462" cy="144463"/>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sp>
              <p:nvSpPr>
                <p:cNvPr id="32" name="Oval 25">
                  <a:extLst>
                    <a:ext uri="{FF2B5EF4-FFF2-40B4-BE49-F238E27FC236}">
                      <a16:creationId xmlns:a16="http://schemas.microsoft.com/office/drawing/2014/main" id="{7077B507-B097-CC13-AD87-276EB4F990EB}"/>
                    </a:ext>
                  </a:extLst>
                </p:cNvPr>
                <p:cNvSpPr>
                  <a:spLocks noChangeArrowheads="1"/>
                </p:cNvSpPr>
                <p:nvPr/>
              </p:nvSpPr>
              <p:spPr bwMode="auto">
                <a:xfrm>
                  <a:off x="11082338" y="4237038"/>
                  <a:ext cx="146050" cy="14922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sp>
              <p:nvSpPr>
                <p:cNvPr id="33" name="Freeform 26">
                  <a:extLst>
                    <a:ext uri="{FF2B5EF4-FFF2-40B4-BE49-F238E27FC236}">
                      <a16:creationId xmlns:a16="http://schemas.microsoft.com/office/drawing/2014/main" id="{DBD43E1E-892C-E103-D7FA-68E5919B377F}"/>
                    </a:ext>
                  </a:extLst>
                </p:cNvPr>
                <p:cNvSpPr>
                  <a:spLocks/>
                </p:cNvSpPr>
                <p:nvPr/>
              </p:nvSpPr>
              <p:spPr bwMode="auto">
                <a:xfrm>
                  <a:off x="11082338" y="3873500"/>
                  <a:ext cx="525462" cy="512763"/>
                </a:xfrm>
                <a:custGeom>
                  <a:avLst/>
                  <a:gdLst>
                    <a:gd name="T0" fmla="*/ 118 w 137"/>
                    <a:gd name="T1" fmla="*/ 95 h 134"/>
                    <a:gd name="T2" fmla="*/ 100 w 137"/>
                    <a:gd name="T3" fmla="*/ 108 h 134"/>
                    <a:gd name="T4" fmla="*/ 87 w 137"/>
                    <a:gd name="T5" fmla="*/ 108 h 134"/>
                    <a:gd name="T6" fmla="*/ 69 w 137"/>
                    <a:gd name="T7" fmla="*/ 95 h 134"/>
                    <a:gd name="T8" fmla="*/ 56 w 137"/>
                    <a:gd name="T9" fmla="*/ 100 h 134"/>
                    <a:gd name="T10" fmla="*/ 35 w 137"/>
                    <a:gd name="T11" fmla="*/ 78 h 134"/>
                    <a:gd name="T12" fmla="*/ 38 w 137"/>
                    <a:gd name="T13" fmla="*/ 67 h 134"/>
                    <a:gd name="T14" fmla="*/ 26 w 137"/>
                    <a:gd name="T15" fmla="*/ 49 h 134"/>
                    <a:gd name="T16" fmla="*/ 26 w 137"/>
                    <a:gd name="T17" fmla="*/ 37 h 134"/>
                    <a:gd name="T18" fmla="*/ 38 w 137"/>
                    <a:gd name="T19" fmla="*/ 19 h 134"/>
                    <a:gd name="T20" fmla="*/ 19 w 137"/>
                    <a:gd name="T21" fmla="*/ 0 h 134"/>
                    <a:gd name="T22" fmla="*/ 0 w 137"/>
                    <a:gd name="T23" fmla="*/ 19 h 134"/>
                    <a:gd name="T24" fmla="*/ 13 w 137"/>
                    <a:gd name="T25" fmla="*/ 37 h 134"/>
                    <a:gd name="T26" fmla="*/ 13 w 137"/>
                    <a:gd name="T27" fmla="*/ 49 h 134"/>
                    <a:gd name="T28" fmla="*/ 0 w 137"/>
                    <a:gd name="T29" fmla="*/ 67 h 134"/>
                    <a:gd name="T30" fmla="*/ 19 w 137"/>
                    <a:gd name="T31" fmla="*/ 86 h 134"/>
                    <a:gd name="T32" fmla="*/ 24 w 137"/>
                    <a:gd name="T33" fmla="*/ 85 h 134"/>
                    <a:gd name="T34" fmla="*/ 50 w 137"/>
                    <a:gd name="T35" fmla="*/ 111 h 134"/>
                    <a:gd name="T36" fmla="*/ 50 w 137"/>
                    <a:gd name="T37" fmla="*/ 115 h 134"/>
                    <a:gd name="T38" fmla="*/ 69 w 137"/>
                    <a:gd name="T39" fmla="*/ 134 h 134"/>
                    <a:gd name="T40" fmla="*/ 87 w 137"/>
                    <a:gd name="T41" fmla="*/ 121 h 134"/>
                    <a:gd name="T42" fmla="*/ 100 w 137"/>
                    <a:gd name="T43" fmla="*/ 121 h 134"/>
                    <a:gd name="T44" fmla="*/ 118 w 137"/>
                    <a:gd name="T45" fmla="*/ 134 h 134"/>
                    <a:gd name="T46" fmla="*/ 137 w 137"/>
                    <a:gd name="T47" fmla="*/ 115 h 134"/>
                    <a:gd name="T48" fmla="*/ 118 w 137"/>
                    <a:gd name="T49" fmla="*/ 9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7" h="134">
                      <a:moveTo>
                        <a:pt x="118" y="95"/>
                      </a:moveTo>
                      <a:cubicBezTo>
                        <a:pt x="110" y="95"/>
                        <a:pt x="103" y="101"/>
                        <a:pt x="100" y="108"/>
                      </a:cubicBezTo>
                      <a:cubicBezTo>
                        <a:pt x="87" y="108"/>
                        <a:pt x="87" y="108"/>
                        <a:pt x="87" y="108"/>
                      </a:cubicBezTo>
                      <a:cubicBezTo>
                        <a:pt x="84" y="101"/>
                        <a:pt x="77" y="95"/>
                        <a:pt x="69" y="95"/>
                      </a:cubicBezTo>
                      <a:cubicBezTo>
                        <a:pt x="64" y="95"/>
                        <a:pt x="60" y="97"/>
                        <a:pt x="56" y="100"/>
                      </a:cubicBezTo>
                      <a:cubicBezTo>
                        <a:pt x="35" y="78"/>
                        <a:pt x="35" y="78"/>
                        <a:pt x="35" y="78"/>
                      </a:cubicBezTo>
                      <a:cubicBezTo>
                        <a:pt x="37" y="75"/>
                        <a:pt x="38" y="71"/>
                        <a:pt x="38" y="67"/>
                      </a:cubicBezTo>
                      <a:cubicBezTo>
                        <a:pt x="38" y="58"/>
                        <a:pt x="33" y="51"/>
                        <a:pt x="26" y="49"/>
                      </a:cubicBezTo>
                      <a:cubicBezTo>
                        <a:pt x="26" y="37"/>
                        <a:pt x="26" y="37"/>
                        <a:pt x="26" y="37"/>
                      </a:cubicBezTo>
                      <a:cubicBezTo>
                        <a:pt x="33" y="34"/>
                        <a:pt x="38" y="27"/>
                        <a:pt x="38" y="19"/>
                      </a:cubicBezTo>
                      <a:cubicBezTo>
                        <a:pt x="38" y="8"/>
                        <a:pt x="30" y="0"/>
                        <a:pt x="19" y="0"/>
                      </a:cubicBezTo>
                      <a:cubicBezTo>
                        <a:pt x="9" y="0"/>
                        <a:pt x="0" y="8"/>
                        <a:pt x="0" y="19"/>
                      </a:cubicBezTo>
                      <a:cubicBezTo>
                        <a:pt x="0" y="27"/>
                        <a:pt x="6" y="34"/>
                        <a:pt x="13" y="37"/>
                      </a:cubicBezTo>
                      <a:cubicBezTo>
                        <a:pt x="13" y="49"/>
                        <a:pt x="13" y="49"/>
                        <a:pt x="13" y="49"/>
                      </a:cubicBezTo>
                      <a:cubicBezTo>
                        <a:pt x="6" y="51"/>
                        <a:pt x="0" y="58"/>
                        <a:pt x="0" y="67"/>
                      </a:cubicBezTo>
                      <a:cubicBezTo>
                        <a:pt x="0" y="77"/>
                        <a:pt x="9" y="86"/>
                        <a:pt x="19" y="86"/>
                      </a:cubicBezTo>
                      <a:cubicBezTo>
                        <a:pt x="21" y="86"/>
                        <a:pt x="22" y="86"/>
                        <a:pt x="24" y="85"/>
                      </a:cubicBezTo>
                      <a:cubicBezTo>
                        <a:pt x="50" y="111"/>
                        <a:pt x="50" y="111"/>
                        <a:pt x="50" y="111"/>
                      </a:cubicBezTo>
                      <a:cubicBezTo>
                        <a:pt x="50" y="112"/>
                        <a:pt x="50" y="113"/>
                        <a:pt x="50" y="115"/>
                      </a:cubicBezTo>
                      <a:cubicBezTo>
                        <a:pt x="50" y="125"/>
                        <a:pt x="58" y="134"/>
                        <a:pt x="69" y="134"/>
                      </a:cubicBezTo>
                      <a:cubicBezTo>
                        <a:pt x="77" y="134"/>
                        <a:pt x="84" y="128"/>
                        <a:pt x="87" y="121"/>
                      </a:cubicBezTo>
                      <a:cubicBezTo>
                        <a:pt x="100" y="121"/>
                        <a:pt x="100" y="121"/>
                        <a:pt x="100" y="121"/>
                      </a:cubicBezTo>
                      <a:cubicBezTo>
                        <a:pt x="103" y="128"/>
                        <a:pt x="110" y="134"/>
                        <a:pt x="118" y="134"/>
                      </a:cubicBezTo>
                      <a:cubicBezTo>
                        <a:pt x="129" y="134"/>
                        <a:pt x="137" y="125"/>
                        <a:pt x="137" y="115"/>
                      </a:cubicBezTo>
                      <a:cubicBezTo>
                        <a:pt x="137" y="104"/>
                        <a:pt x="129" y="95"/>
                        <a:pt x="118" y="9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grpSp>
        </p:grpSp>
        <p:grpSp>
          <p:nvGrpSpPr>
            <p:cNvPr id="21" name="Group 20">
              <a:extLst>
                <a:ext uri="{FF2B5EF4-FFF2-40B4-BE49-F238E27FC236}">
                  <a16:creationId xmlns:a16="http://schemas.microsoft.com/office/drawing/2014/main" id="{E61B0F48-AD0D-B987-0337-6A89531E54FF}"/>
                </a:ext>
              </a:extLst>
            </p:cNvPr>
            <p:cNvGrpSpPr/>
            <p:nvPr/>
          </p:nvGrpSpPr>
          <p:grpSpPr>
            <a:xfrm>
              <a:off x="340956" y="2989169"/>
              <a:ext cx="613604" cy="613604"/>
              <a:chOff x="9268338" y="2529840"/>
              <a:chExt cx="381000" cy="381000"/>
            </a:xfrm>
          </p:grpSpPr>
          <p:sp>
            <p:nvSpPr>
              <p:cNvPr id="23" name="Oval 22">
                <a:extLst>
                  <a:ext uri="{FF2B5EF4-FFF2-40B4-BE49-F238E27FC236}">
                    <a16:creationId xmlns:a16="http://schemas.microsoft.com/office/drawing/2014/main" id="{970D923E-D15A-3795-2D3C-4349BEDECC6E}"/>
                  </a:ext>
                </a:extLst>
              </p:cNvPr>
              <p:cNvSpPr/>
              <p:nvPr/>
            </p:nvSpPr>
            <p:spPr>
              <a:xfrm>
                <a:off x="9268338" y="2529840"/>
                <a:ext cx="381000" cy="381000"/>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a:ln>
                    <a:noFill/>
                  </a:ln>
                  <a:solidFill>
                    <a:prstClr val="white"/>
                  </a:solidFill>
                  <a:effectLst/>
                  <a:uLnTx/>
                  <a:uFillTx/>
                </a:endParaRPr>
              </a:p>
            </p:txBody>
          </p:sp>
          <p:grpSp>
            <p:nvGrpSpPr>
              <p:cNvPr id="24" name="Group 23">
                <a:extLst>
                  <a:ext uri="{FF2B5EF4-FFF2-40B4-BE49-F238E27FC236}">
                    <a16:creationId xmlns:a16="http://schemas.microsoft.com/office/drawing/2014/main" id="{DEB2A165-C6C8-CE16-6E4C-378C57A92D99}"/>
                  </a:ext>
                </a:extLst>
              </p:cNvPr>
              <p:cNvGrpSpPr/>
              <p:nvPr/>
            </p:nvGrpSpPr>
            <p:grpSpPr>
              <a:xfrm>
                <a:off x="9358689" y="2616680"/>
                <a:ext cx="210177" cy="210177"/>
                <a:chOff x="11417300" y="2736850"/>
                <a:chExt cx="409575" cy="409575"/>
              </a:xfrm>
            </p:grpSpPr>
            <p:sp>
              <p:nvSpPr>
                <p:cNvPr id="25" name="Freeform 30">
                  <a:extLst>
                    <a:ext uri="{FF2B5EF4-FFF2-40B4-BE49-F238E27FC236}">
                      <a16:creationId xmlns:a16="http://schemas.microsoft.com/office/drawing/2014/main" id="{DA97BA15-87AA-37E7-B822-18E617E0C1AB}"/>
                    </a:ext>
                  </a:extLst>
                </p:cNvPr>
                <p:cNvSpPr>
                  <a:spLocks/>
                </p:cNvSpPr>
                <p:nvPr/>
              </p:nvSpPr>
              <p:spPr bwMode="auto">
                <a:xfrm>
                  <a:off x="11417300" y="2736850"/>
                  <a:ext cx="409575" cy="409575"/>
                </a:xfrm>
                <a:custGeom>
                  <a:avLst/>
                  <a:gdLst>
                    <a:gd name="T0" fmla="*/ 59 w 106"/>
                    <a:gd name="T1" fmla="*/ 1 h 106"/>
                    <a:gd name="T2" fmla="*/ 59 w 106"/>
                    <a:gd name="T3" fmla="*/ 27 h 106"/>
                    <a:gd name="T4" fmla="*/ 81 w 106"/>
                    <a:gd name="T5" fmla="*/ 57 h 106"/>
                    <a:gd name="T6" fmla="*/ 49 w 106"/>
                    <a:gd name="T7" fmla="*/ 89 h 106"/>
                    <a:gd name="T8" fmla="*/ 18 w 106"/>
                    <a:gd name="T9" fmla="*/ 57 h 106"/>
                    <a:gd name="T10" fmla="*/ 37 w 106"/>
                    <a:gd name="T11" fmla="*/ 28 h 106"/>
                    <a:gd name="T12" fmla="*/ 37 w 106"/>
                    <a:gd name="T13" fmla="*/ 0 h 106"/>
                    <a:gd name="T14" fmla="*/ 0 w 106"/>
                    <a:gd name="T15" fmla="*/ 0 h 106"/>
                    <a:gd name="T16" fmla="*/ 0 w 106"/>
                    <a:gd name="T17" fmla="*/ 56 h 106"/>
                    <a:gd name="T18" fmla="*/ 0 w 106"/>
                    <a:gd name="T19" fmla="*/ 56 h 106"/>
                    <a:gd name="T20" fmla="*/ 53 w 106"/>
                    <a:gd name="T21" fmla="*/ 106 h 106"/>
                    <a:gd name="T22" fmla="*/ 106 w 106"/>
                    <a:gd name="T23" fmla="*/ 53 h 106"/>
                    <a:gd name="T24" fmla="*/ 59 w 106"/>
                    <a:gd name="T25" fmla="*/ 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106">
                      <a:moveTo>
                        <a:pt x="59" y="1"/>
                      </a:moveTo>
                      <a:cubicBezTo>
                        <a:pt x="59" y="27"/>
                        <a:pt x="59" y="27"/>
                        <a:pt x="59" y="27"/>
                      </a:cubicBezTo>
                      <a:cubicBezTo>
                        <a:pt x="72" y="32"/>
                        <a:pt x="81" y="43"/>
                        <a:pt x="81" y="57"/>
                      </a:cubicBezTo>
                      <a:cubicBezTo>
                        <a:pt x="81" y="75"/>
                        <a:pt x="67" y="89"/>
                        <a:pt x="49" y="89"/>
                      </a:cubicBezTo>
                      <a:cubicBezTo>
                        <a:pt x="32" y="89"/>
                        <a:pt x="18" y="75"/>
                        <a:pt x="18" y="57"/>
                      </a:cubicBezTo>
                      <a:cubicBezTo>
                        <a:pt x="18" y="44"/>
                        <a:pt x="26" y="33"/>
                        <a:pt x="37" y="28"/>
                      </a:cubicBezTo>
                      <a:cubicBezTo>
                        <a:pt x="37" y="0"/>
                        <a:pt x="37" y="0"/>
                        <a:pt x="37" y="0"/>
                      </a:cubicBezTo>
                      <a:cubicBezTo>
                        <a:pt x="0" y="0"/>
                        <a:pt x="0" y="0"/>
                        <a:pt x="0" y="0"/>
                      </a:cubicBezTo>
                      <a:cubicBezTo>
                        <a:pt x="0" y="56"/>
                        <a:pt x="0" y="56"/>
                        <a:pt x="0" y="56"/>
                      </a:cubicBezTo>
                      <a:cubicBezTo>
                        <a:pt x="0" y="56"/>
                        <a:pt x="0" y="56"/>
                        <a:pt x="0" y="56"/>
                      </a:cubicBezTo>
                      <a:cubicBezTo>
                        <a:pt x="2" y="83"/>
                        <a:pt x="25" y="106"/>
                        <a:pt x="53" y="106"/>
                      </a:cubicBezTo>
                      <a:cubicBezTo>
                        <a:pt x="82" y="106"/>
                        <a:pt x="106" y="82"/>
                        <a:pt x="106" y="53"/>
                      </a:cubicBezTo>
                      <a:cubicBezTo>
                        <a:pt x="106" y="26"/>
                        <a:pt x="85" y="4"/>
                        <a:pt x="5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sp>
              <p:nvSpPr>
                <p:cNvPr id="26" name="Oval 31">
                  <a:extLst>
                    <a:ext uri="{FF2B5EF4-FFF2-40B4-BE49-F238E27FC236}">
                      <a16:creationId xmlns:a16="http://schemas.microsoft.com/office/drawing/2014/main" id="{ABC00BBC-E777-CE01-E92E-4E96437B1249}"/>
                    </a:ext>
                  </a:extLst>
                </p:cNvPr>
                <p:cNvSpPr>
                  <a:spLocks noChangeArrowheads="1"/>
                </p:cNvSpPr>
                <p:nvPr/>
              </p:nvSpPr>
              <p:spPr bwMode="auto">
                <a:xfrm>
                  <a:off x="11549063" y="2906713"/>
                  <a:ext cx="112713" cy="112713"/>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grpSp>
        </p:grpSp>
      </p:grpSp>
      <p:sp>
        <p:nvSpPr>
          <p:cNvPr id="36" name="Rectangle 56">
            <a:extLst>
              <a:ext uri="{FF2B5EF4-FFF2-40B4-BE49-F238E27FC236}">
                <a16:creationId xmlns:a16="http://schemas.microsoft.com/office/drawing/2014/main" id="{87FF40D8-D9B1-B635-05F2-5D4E6BDEB30C}"/>
              </a:ext>
            </a:extLst>
          </p:cNvPr>
          <p:cNvSpPr/>
          <p:nvPr/>
        </p:nvSpPr>
        <p:spPr>
          <a:xfrm>
            <a:off x="5607910" y="1049486"/>
            <a:ext cx="6584090" cy="2842542"/>
          </a:xfrm>
          <a:custGeom>
            <a:avLst/>
            <a:gdLst>
              <a:gd name="connsiteX0" fmla="*/ 0 w 5748337"/>
              <a:gd name="connsiteY0" fmla="*/ 0 h 2910855"/>
              <a:gd name="connsiteX1" fmla="*/ 5748337 w 5748337"/>
              <a:gd name="connsiteY1" fmla="*/ 0 h 2910855"/>
              <a:gd name="connsiteX2" fmla="*/ 5748337 w 5748337"/>
              <a:gd name="connsiteY2" fmla="*/ 2910855 h 2910855"/>
              <a:gd name="connsiteX3" fmla="*/ 0 w 5748337"/>
              <a:gd name="connsiteY3" fmla="*/ 2910855 h 2910855"/>
              <a:gd name="connsiteX4" fmla="*/ 0 w 5748337"/>
              <a:gd name="connsiteY4" fmla="*/ 0 h 2910855"/>
              <a:gd name="connsiteX0" fmla="*/ 0 w 5748337"/>
              <a:gd name="connsiteY0" fmla="*/ 0 h 2910855"/>
              <a:gd name="connsiteX1" fmla="*/ 5748337 w 5748337"/>
              <a:gd name="connsiteY1" fmla="*/ 0 h 2910855"/>
              <a:gd name="connsiteX2" fmla="*/ 5748337 w 5748337"/>
              <a:gd name="connsiteY2" fmla="*/ 2910855 h 2910855"/>
              <a:gd name="connsiteX3" fmla="*/ 357187 w 5748337"/>
              <a:gd name="connsiteY3" fmla="*/ 2053605 h 2910855"/>
              <a:gd name="connsiteX4" fmla="*/ 0 w 5748337"/>
              <a:gd name="connsiteY4" fmla="*/ 0 h 2910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8337" h="2910855">
                <a:moveTo>
                  <a:pt x="0" y="0"/>
                </a:moveTo>
                <a:lnTo>
                  <a:pt x="5748337" y="0"/>
                </a:lnTo>
                <a:lnTo>
                  <a:pt x="5748337" y="2910855"/>
                </a:lnTo>
                <a:lnTo>
                  <a:pt x="357187" y="2053605"/>
                </a:lnTo>
                <a:lnTo>
                  <a:pt x="0" y="0"/>
                </a:lnTo>
                <a:close/>
              </a:path>
            </a:pathLst>
          </a:custGeom>
          <a:solidFill>
            <a:schemeClr val="accent2">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Rounded Corners 36">
            <a:extLst>
              <a:ext uri="{FF2B5EF4-FFF2-40B4-BE49-F238E27FC236}">
                <a16:creationId xmlns:a16="http://schemas.microsoft.com/office/drawing/2014/main" id="{5B5700EF-2511-E37B-79B4-1274B74F8E27}"/>
              </a:ext>
            </a:extLst>
          </p:cNvPr>
          <p:cNvSpPr/>
          <p:nvPr/>
        </p:nvSpPr>
        <p:spPr>
          <a:xfrm>
            <a:off x="7320915" y="938095"/>
            <a:ext cx="3409430" cy="390192"/>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2060"/>
                </a:solidFill>
              </a:rPr>
              <a:t>Existing Solutions</a:t>
            </a:r>
          </a:p>
        </p:txBody>
      </p:sp>
      <p:sp>
        <p:nvSpPr>
          <p:cNvPr id="50" name="Rectangle 49">
            <a:extLst>
              <a:ext uri="{FF2B5EF4-FFF2-40B4-BE49-F238E27FC236}">
                <a16:creationId xmlns:a16="http://schemas.microsoft.com/office/drawing/2014/main" id="{3E00861C-B606-B8E0-CAA4-4085EBC7E366}"/>
              </a:ext>
            </a:extLst>
          </p:cNvPr>
          <p:cNvSpPr/>
          <p:nvPr/>
        </p:nvSpPr>
        <p:spPr>
          <a:xfrm>
            <a:off x="6126047" y="1231665"/>
            <a:ext cx="6136385" cy="1692771"/>
          </a:xfrm>
          <a:prstGeom prst="rect">
            <a:avLst/>
          </a:prstGeom>
        </p:spPr>
        <p:txBody>
          <a:bodyPr wrap="square">
            <a:spAutoFit/>
          </a:bodyPr>
          <a:lstStyle/>
          <a:p>
            <a:pPr marL="285750" lvl="0" indent="-285750">
              <a:buFont typeface="Wingdings" panose="05000000000000000000" pitchFamily="2" charset="2"/>
              <a:buChar char="Ø"/>
              <a:defRPr/>
            </a:pPr>
            <a:endParaRPr lang="en-US" sz="1400" b="1" kern="0" dirty="0">
              <a:solidFill>
                <a:schemeClr val="bg1"/>
              </a:solidFill>
              <a:latin typeface="Univers for KPMG" panose="020B0603020202020204" pitchFamily="34" charset="0"/>
              <a:cs typeface="Arial" panose="020B0604020202020204" pitchFamily="34" charset="0"/>
            </a:endParaRPr>
          </a:p>
          <a:p>
            <a:pPr marL="285750" lvl="0" indent="-285750">
              <a:buFont typeface="Wingdings" panose="05000000000000000000" pitchFamily="2" charset="2"/>
              <a:buChar char="Ø"/>
              <a:defRPr/>
            </a:pPr>
            <a:r>
              <a:rPr lang="en-US" sz="1500" b="1" kern="0" dirty="0">
                <a:solidFill>
                  <a:schemeClr val="bg1"/>
                </a:solidFill>
                <a:latin typeface="Univers for KPMG" panose="020B0603020202020204" pitchFamily="34" charset="0"/>
                <a:cs typeface="Arial" panose="020B0604020202020204" pitchFamily="34" charset="0"/>
              </a:rPr>
              <a:t>The process of recording evidence is mostly offline where there is no much detailing recorded at different stages.</a:t>
            </a:r>
          </a:p>
          <a:p>
            <a:pPr marL="285750" lvl="0" indent="-285750">
              <a:buFont typeface="Wingdings" panose="05000000000000000000" pitchFamily="2" charset="2"/>
              <a:buChar char="Ø"/>
              <a:defRPr/>
            </a:pPr>
            <a:endParaRPr lang="en-US" sz="1500" b="1" kern="0" dirty="0">
              <a:solidFill>
                <a:schemeClr val="bg1"/>
              </a:solidFill>
              <a:latin typeface="Univers for KPMG" panose="020B0603020202020204" pitchFamily="34" charset="0"/>
              <a:cs typeface="Arial" panose="020B0604020202020204" pitchFamily="34" charset="0"/>
            </a:endParaRPr>
          </a:p>
          <a:p>
            <a:pPr marL="285750" lvl="0" indent="-285750">
              <a:buFont typeface="Wingdings" panose="05000000000000000000" pitchFamily="2" charset="2"/>
              <a:buChar char="Ø"/>
              <a:defRPr/>
            </a:pPr>
            <a:r>
              <a:rPr lang="en-US" sz="1500" b="1" kern="0" dirty="0">
                <a:solidFill>
                  <a:schemeClr val="bg1"/>
                </a:solidFill>
                <a:latin typeface="Univers for KPMG" panose="020B0603020202020204" pitchFamily="34" charset="0"/>
                <a:cs typeface="Arial" panose="020B0604020202020204" pitchFamily="34" charset="0"/>
              </a:rPr>
              <a:t>UK Gov’t Researching Distributed Ledger Technology for Securing Digital Evidence</a:t>
            </a:r>
          </a:p>
          <a:p>
            <a:pPr lvl="0">
              <a:defRPr/>
            </a:pPr>
            <a:r>
              <a:rPr lang="en-US" sz="1500" b="1" kern="0" dirty="0">
                <a:solidFill>
                  <a:schemeClr val="bg1"/>
                </a:solidFill>
                <a:latin typeface="Univers for KPMG" panose="020B0603020202020204" pitchFamily="34" charset="0"/>
                <a:cs typeface="Arial" panose="020B0604020202020204" pitchFamily="34" charset="0"/>
              </a:rPr>
              <a:t>      (Source: </a:t>
            </a:r>
            <a:r>
              <a:rPr lang="en-US" sz="1500" b="1" kern="0" dirty="0">
                <a:solidFill>
                  <a:schemeClr val="bg1"/>
                </a:solidFill>
                <a:latin typeface="Univers for KPMG" panose="020B0603020202020204" pitchFamily="34" charset="0"/>
                <a:cs typeface="Arial" panose="020B0604020202020204" pitchFamily="34" charset="0"/>
                <a:hlinkClick r:id="rId2"/>
              </a:rPr>
              <a:t>Click</a:t>
            </a:r>
            <a:r>
              <a:rPr lang="en-US" sz="1500" b="1" kern="0" dirty="0">
                <a:solidFill>
                  <a:schemeClr val="bg1"/>
                </a:solidFill>
                <a:latin typeface="Univers for KPMG" panose="020B0603020202020204" pitchFamily="34" charset="0"/>
                <a:cs typeface="Arial" panose="020B0604020202020204" pitchFamily="34" charset="0"/>
              </a:rPr>
              <a:t>)</a:t>
            </a:r>
          </a:p>
        </p:txBody>
      </p:sp>
      <p:grpSp>
        <p:nvGrpSpPr>
          <p:cNvPr id="54" name="Group 53">
            <a:extLst>
              <a:ext uri="{FF2B5EF4-FFF2-40B4-BE49-F238E27FC236}">
                <a16:creationId xmlns:a16="http://schemas.microsoft.com/office/drawing/2014/main" id="{5111BA0F-39CA-A31F-EA9E-C88CE8374CCB}"/>
              </a:ext>
            </a:extLst>
          </p:cNvPr>
          <p:cNvGrpSpPr/>
          <p:nvPr/>
        </p:nvGrpSpPr>
        <p:grpSpPr>
          <a:xfrm>
            <a:off x="7171383" y="3094329"/>
            <a:ext cx="4721410" cy="2833154"/>
            <a:chOff x="6331758" y="2833602"/>
            <a:chExt cx="5042913" cy="3209262"/>
          </a:xfrm>
        </p:grpSpPr>
        <p:sp>
          <p:nvSpPr>
            <p:cNvPr id="38" name="Oval 37">
              <a:extLst>
                <a:ext uri="{FF2B5EF4-FFF2-40B4-BE49-F238E27FC236}">
                  <a16:creationId xmlns:a16="http://schemas.microsoft.com/office/drawing/2014/main" id="{D72AAD66-1ABA-9B99-A1A3-5F8EA3B792D2}"/>
                </a:ext>
              </a:extLst>
            </p:cNvPr>
            <p:cNvSpPr/>
            <p:nvPr/>
          </p:nvSpPr>
          <p:spPr>
            <a:xfrm>
              <a:off x="10196513" y="3015772"/>
              <a:ext cx="182880" cy="182880"/>
            </a:xfrm>
            <a:prstGeom prst="ellipse">
              <a:avLst/>
            </a:prstGeom>
            <a:solidFill>
              <a:schemeClr val="bg1"/>
            </a:solidFill>
            <a:ln w="28575">
              <a:solidFill>
                <a:srgbClr val="00A3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Rounded Corners 38">
              <a:extLst>
                <a:ext uri="{FF2B5EF4-FFF2-40B4-BE49-F238E27FC236}">
                  <a16:creationId xmlns:a16="http://schemas.microsoft.com/office/drawing/2014/main" id="{83DDE38E-CF13-1262-FF99-8465065DB44A}"/>
                </a:ext>
              </a:extLst>
            </p:cNvPr>
            <p:cNvSpPr/>
            <p:nvPr/>
          </p:nvSpPr>
          <p:spPr>
            <a:xfrm>
              <a:off x="6331758" y="3613900"/>
              <a:ext cx="5042913" cy="2428964"/>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t"/>
            <a:lstStyle/>
            <a:p>
              <a:endParaRPr lang="en-GB" sz="1400"/>
            </a:p>
          </p:txBody>
        </p:sp>
        <p:grpSp>
          <p:nvGrpSpPr>
            <p:cNvPr id="40" name="Group 39">
              <a:extLst>
                <a:ext uri="{FF2B5EF4-FFF2-40B4-BE49-F238E27FC236}">
                  <a16:creationId xmlns:a16="http://schemas.microsoft.com/office/drawing/2014/main" id="{8A631781-E232-2262-8A25-2B510B5A7262}"/>
                </a:ext>
              </a:extLst>
            </p:cNvPr>
            <p:cNvGrpSpPr/>
            <p:nvPr/>
          </p:nvGrpSpPr>
          <p:grpSpPr>
            <a:xfrm>
              <a:off x="7114976" y="2833602"/>
              <a:ext cx="411877" cy="811739"/>
              <a:chOff x="7114976" y="2934205"/>
              <a:chExt cx="411877" cy="964773"/>
            </a:xfrm>
          </p:grpSpPr>
          <p:sp>
            <p:nvSpPr>
              <p:cNvPr id="41" name="Oval 40">
                <a:extLst>
                  <a:ext uri="{FF2B5EF4-FFF2-40B4-BE49-F238E27FC236}">
                    <a16:creationId xmlns:a16="http://schemas.microsoft.com/office/drawing/2014/main" id="{14D72D2B-9619-4071-2A45-CD3C5D5986F9}"/>
                  </a:ext>
                </a:extLst>
              </p:cNvPr>
              <p:cNvSpPr/>
              <p:nvPr/>
            </p:nvSpPr>
            <p:spPr>
              <a:xfrm>
                <a:off x="7229475" y="2934205"/>
                <a:ext cx="182880" cy="182880"/>
              </a:xfrm>
              <a:prstGeom prst="ellipse">
                <a:avLst/>
              </a:prstGeom>
              <a:solidFill>
                <a:schemeClr val="bg1"/>
              </a:solidFill>
              <a:ln w="28575">
                <a:solidFill>
                  <a:srgbClr val="00A3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2" name="Picture 2" descr="Chain PNG Images, Gold, Silver Chains Free Download - Free ...">
                <a:extLst>
                  <a:ext uri="{FF2B5EF4-FFF2-40B4-BE49-F238E27FC236}">
                    <a16:creationId xmlns:a16="http://schemas.microsoft.com/office/drawing/2014/main" id="{5A8C52AD-1D01-CD0F-6F4D-7B8AC8608025}"/>
                  </a:ext>
                </a:extLst>
              </p:cNvPr>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6909037" y="3281161"/>
                <a:ext cx="823756" cy="411877"/>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AC36F7DD-0305-9928-05E1-31CB95325498}"/>
                  </a:ext>
                </a:extLst>
              </p:cNvPr>
              <p:cNvSpPr/>
              <p:nvPr/>
            </p:nvSpPr>
            <p:spPr>
              <a:xfrm>
                <a:off x="7323669" y="3101594"/>
                <a:ext cx="27432" cy="27432"/>
              </a:xfrm>
              <a:prstGeom prst="rect">
                <a:avLst/>
              </a:prstGeom>
              <a:solidFill>
                <a:srgbClr val="00A3A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a:extLst>
                  <a:ext uri="{FF2B5EF4-FFF2-40B4-BE49-F238E27FC236}">
                    <a16:creationId xmlns:a16="http://schemas.microsoft.com/office/drawing/2014/main" id="{8E3890DF-5B82-9480-0E18-B4178965BDDD}"/>
                  </a:ext>
                </a:extLst>
              </p:cNvPr>
              <p:cNvSpPr/>
              <p:nvPr/>
            </p:nvSpPr>
            <p:spPr>
              <a:xfrm>
                <a:off x="7326587" y="3849340"/>
                <a:ext cx="27432" cy="36576"/>
              </a:xfrm>
              <a:prstGeom prst="rect">
                <a:avLst/>
              </a:prstGeom>
              <a:solidFill>
                <a:srgbClr val="00A3A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5" name="Group 44">
              <a:extLst>
                <a:ext uri="{FF2B5EF4-FFF2-40B4-BE49-F238E27FC236}">
                  <a16:creationId xmlns:a16="http://schemas.microsoft.com/office/drawing/2014/main" id="{9B532921-8042-214D-9043-6BF28F767406}"/>
                </a:ext>
              </a:extLst>
            </p:cNvPr>
            <p:cNvGrpSpPr/>
            <p:nvPr/>
          </p:nvGrpSpPr>
          <p:grpSpPr>
            <a:xfrm>
              <a:off x="10082015" y="3175363"/>
              <a:ext cx="411877" cy="469978"/>
              <a:chOff x="7114977" y="3430356"/>
              <a:chExt cx="411877" cy="468622"/>
            </a:xfrm>
          </p:grpSpPr>
          <p:pic>
            <p:nvPicPr>
              <p:cNvPr id="46" name="Picture 2" descr="Chain PNG Images, Gold, Silver Chains Free Download - Free ...">
                <a:extLst>
                  <a:ext uri="{FF2B5EF4-FFF2-40B4-BE49-F238E27FC236}">
                    <a16:creationId xmlns:a16="http://schemas.microsoft.com/office/drawing/2014/main" id="{492D6F2A-422D-62B6-3A6E-985AB98319F5}"/>
                  </a:ext>
                </a:extLst>
              </p:cNvPr>
              <p:cNvPicPr>
                <a:picLocks noChangeAspect="1" noChangeArrowheads="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7086605" y="3458728"/>
                <a:ext cx="468622" cy="411877"/>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a:extLst>
                  <a:ext uri="{FF2B5EF4-FFF2-40B4-BE49-F238E27FC236}">
                    <a16:creationId xmlns:a16="http://schemas.microsoft.com/office/drawing/2014/main" id="{05243E03-C30B-7255-02B8-6F228B2647CA}"/>
                  </a:ext>
                </a:extLst>
              </p:cNvPr>
              <p:cNvSpPr/>
              <p:nvPr/>
            </p:nvSpPr>
            <p:spPr>
              <a:xfrm>
                <a:off x="7326423" y="3439732"/>
                <a:ext cx="27432" cy="27432"/>
              </a:xfrm>
              <a:prstGeom prst="rect">
                <a:avLst/>
              </a:prstGeom>
              <a:solidFill>
                <a:srgbClr val="00A3A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a:extLst>
                  <a:ext uri="{FF2B5EF4-FFF2-40B4-BE49-F238E27FC236}">
                    <a16:creationId xmlns:a16="http://schemas.microsoft.com/office/drawing/2014/main" id="{A5912ABC-BD06-69ED-5276-5FF7F665F90A}"/>
                  </a:ext>
                </a:extLst>
              </p:cNvPr>
              <p:cNvSpPr/>
              <p:nvPr/>
            </p:nvSpPr>
            <p:spPr>
              <a:xfrm>
                <a:off x="7326587" y="3849340"/>
                <a:ext cx="27432" cy="36576"/>
              </a:xfrm>
              <a:prstGeom prst="rect">
                <a:avLst/>
              </a:prstGeom>
              <a:solidFill>
                <a:srgbClr val="00A3A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9" name="Rectangle 48">
              <a:extLst>
                <a:ext uri="{FF2B5EF4-FFF2-40B4-BE49-F238E27FC236}">
                  <a16:creationId xmlns:a16="http://schemas.microsoft.com/office/drawing/2014/main" id="{97A0F895-C5BE-53EA-4DA3-4F54AFC888A7}"/>
                </a:ext>
              </a:extLst>
            </p:cNvPr>
            <p:cNvSpPr/>
            <p:nvPr/>
          </p:nvSpPr>
          <p:spPr>
            <a:xfrm>
              <a:off x="7320914" y="3661304"/>
              <a:ext cx="3351654" cy="418362"/>
            </a:xfrm>
            <a:prstGeom prst="rect">
              <a:avLst/>
            </a:prstGeom>
          </p:spPr>
          <p:txBody>
            <a:bodyPr wrap="none">
              <a:spAutoFit/>
            </a:bodyPr>
            <a:lstStyle/>
            <a:p>
              <a:r>
                <a:rPr lang="en-US" b="1" dirty="0">
                  <a:solidFill>
                    <a:schemeClr val="bg1"/>
                  </a:solidFill>
                </a:rPr>
                <a:t>Short comes of Existing System</a:t>
              </a:r>
            </a:p>
          </p:txBody>
        </p:sp>
        <p:sp>
          <p:nvSpPr>
            <p:cNvPr id="51" name="TextBox 50">
              <a:extLst>
                <a:ext uri="{FF2B5EF4-FFF2-40B4-BE49-F238E27FC236}">
                  <a16:creationId xmlns:a16="http://schemas.microsoft.com/office/drawing/2014/main" id="{F51EFEAF-93D6-61EA-90DB-6B3737C25440}"/>
                </a:ext>
              </a:extLst>
            </p:cNvPr>
            <p:cNvSpPr txBox="1"/>
            <p:nvPr/>
          </p:nvSpPr>
          <p:spPr>
            <a:xfrm>
              <a:off x="6444334" y="4068996"/>
              <a:ext cx="4321790" cy="1568856"/>
            </a:xfrm>
            <a:prstGeom prst="rect">
              <a:avLst/>
            </a:prstGeom>
            <a:noFill/>
          </p:spPr>
          <p:txBody>
            <a:bodyPr wrap="square" rtlCol="0">
              <a:spAutoFit/>
            </a:bodyPr>
            <a:lstStyle/>
            <a:p>
              <a:pPr marL="285750" indent="-285750">
                <a:buFont typeface="Arial" panose="020B0604020202020204" pitchFamily="34" charset="0"/>
                <a:buChar char="•"/>
              </a:pPr>
              <a:r>
                <a:rPr lang="en-US" sz="1400" b="1" dirty="0">
                  <a:solidFill>
                    <a:schemeClr val="bg2"/>
                  </a:solidFill>
                </a:rPr>
                <a:t>Sometimes the pieces of evidence being in offline mode face traditional challenges like evidence sharing, identity management and ensuring citizens have maximum control over their own information, and it's hard to prove the authenticity of the evidence. </a:t>
              </a:r>
            </a:p>
          </p:txBody>
        </p:sp>
      </p:grpSp>
      <p:grpSp>
        <p:nvGrpSpPr>
          <p:cNvPr id="59" name="Group 58">
            <a:extLst>
              <a:ext uri="{FF2B5EF4-FFF2-40B4-BE49-F238E27FC236}">
                <a16:creationId xmlns:a16="http://schemas.microsoft.com/office/drawing/2014/main" id="{70D080B7-D3F7-2415-CA77-D70768A12530}"/>
              </a:ext>
            </a:extLst>
          </p:cNvPr>
          <p:cNvGrpSpPr/>
          <p:nvPr/>
        </p:nvGrpSpPr>
        <p:grpSpPr>
          <a:xfrm>
            <a:off x="987760" y="3415357"/>
            <a:ext cx="3881056" cy="2215450"/>
            <a:chOff x="987760" y="3415357"/>
            <a:chExt cx="3881056" cy="2215450"/>
          </a:xfrm>
        </p:grpSpPr>
        <p:sp>
          <p:nvSpPr>
            <p:cNvPr id="56" name="Rectangle: Rounded Corners 55">
              <a:extLst>
                <a:ext uri="{FF2B5EF4-FFF2-40B4-BE49-F238E27FC236}">
                  <a16:creationId xmlns:a16="http://schemas.microsoft.com/office/drawing/2014/main" id="{54D59C5A-030A-D7F3-AE4B-53122F67D60F}"/>
                </a:ext>
              </a:extLst>
            </p:cNvPr>
            <p:cNvSpPr/>
            <p:nvPr/>
          </p:nvSpPr>
          <p:spPr>
            <a:xfrm>
              <a:off x="988244" y="5038121"/>
              <a:ext cx="3880572" cy="592686"/>
            </a:xfrm>
            <a:prstGeom prst="roundRect">
              <a:avLst/>
            </a:prstGeom>
            <a:solidFill>
              <a:schemeClr val="tx2">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6D2077"/>
                  </a:solidFill>
                </a:rPr>
                <a:t>Lab Tech Annie </a:t>
              </a:r>
              <a:r>
                <a:rPr lang="en-US" sz="1200" b="1" dirty="0" err="1">
                  <a:solidFill>
                    <a:srgbClr val="6D2077"/>
                  </a:solidFill>
                </a:rPr>
                <a:t>Dookhan</a:t>
              </a:r>
              <a:r>
                <a:rPr lang="en-US" sz="1200" b="1" dirty="0">
                  <a:solidFill>
                    <a:srgbClr val="6D2077"/>
                  </a:solidFill>
                </a:rPr>
                <a:t> Faked Up To 60,000 Drug Sample Analyses.</a:t>
              </a:r>
            </a:p>
            <a:p>
              <a:r>
                <a:rPr lang="en-US" sz="1200" b="1" dirty="0">
                  <a:solidFill>
                    <a:srgbClr val="6D2077"/>
                  </a:solidFill>
                </a:rPr>
                <a:t>(Source: </a:t>
              </a:r>
              <a:r>
                <a:rPr lang="en-US" sz="1200" b="1" dirty="0">
                  <a:solidFill>
                    <a:srgbClr val="6D2077"/>
                  </a:solidFill>
                  <a:hlinkClick r:id="rId5"/>
                </a:rPr>
                <a:t>Click</a:t>
              </a:r>
              <a:r>
                <a:rPr lang="en-US" sz="1200" b="1" dirty="0">
                  <a:solidFill>
                    <a:srgbClr val="6D2077"/>
                  </a:solidFill>
                </a:rPr>
                <a:t> )</a:t>
              </a:r>
            </a:p>
          </p:txBody>
        </p:sp>
        <p:sp>
          <p:nvSpPr>
            <p:cNvPr id="57" name="Rectangle: Rounded Corners 56">
              <a:extLst>
                <a:ext uri="{FF2B5EF4-FFF2-40B4-BE49-F238E27FC236}">
                  <a16:creationId xmlns:a16="http://schemas.microsoft.com/office/drawing/2014/main" id="{A4B702F5-55C5-4906-446D-C1CC4482C106}"/>
                </a:ext>
              </a:extLst>
            </p:cNvPr>
            <p:cNvSpPr/>
            <p:nvPr/>
          </p:nvSpPr>
          <p:spPr>
            <a:xfrm>
              <a:off x="987760" y="4277483"/>
              <a:ext cx="3880572" cy="592686"/>
            </a:xfrm>
            <a:prstGeom prst="roundRect">
              <a:avLst/>
            </a:prstGeom>
            <a:solidFill>
              <a:schemeClr val="tx2">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6D2077"/>
                  </a:solidFill>
                </a:rPr>
                <a:t>FBI agent in the evidence-tampering case.</a:t>
              </a:r>
            </a:p>
            <a:p>
              <a:r>
                <a:rPr lang="en-US" sz="1200" b="1" dirty="0">
                  <a:solidFill>
                    <a:srgbClr val="6D2077"/>
                  </a:solidFill>
                </a:rPr>
                <a:t>(Source: </a:t>
              </a:r>
              <a:r>
                <a:rPr lang="en-US" sz="1200" b="1" dirty="0">
                  <a:solidFill>
                    <a:srgbClr val="6D2077"/>
                  </a:solidFill>
                  <a:hlinkClick r:id="rId6"/>
                </a:rPr>
                <a:t>Click</a:t>
              </a:r>
              <a:r>
                <a:rPr lang="en-US" sz="1200" b="1" dirty="0">
                  <a:solidFill>
                    <a:srgbClr val="6D2077"/>
                  </a:solidFill>
                </a:rPr>
                <a:t> )</a:t>
              </a:r>
            </a:p>
          </p:txBody>
        </p:sp>
        <p:sp>
          <p:nvSpPr>
            <p:cNvPr id="58" name="Rectangle: Rounded Corners 57">
              <a:extLst>
                <a:ext uri="{FF2B5EF4-FFF2-40B4-BE49-F238E27FC236}">
                  <a16:creationId xmlns:a16="http://schemas.microsoft.com/office/drawing/2014/main" id="{A91A6A3C-13F6-EECE-F1FC-53F4BDD4A871}"/>
                </a:ext>
              </a:extLst>
            </p:cNvPr>
            <p:cNvSpPr/>
            <p:nvPr/>
          </p:nvSpPr>
          <p:spPr>
            <a:xfrm>
              <a:off x="987760" y="3415357"/>
              <a:ext cx="3880572" cy="592686"/>
            </a:xfrm>
            <a:prstGeom prst="roundRect">
              <a:avLst/>
            </a:prstGeom>
            <a:solidFill>
              <a:schemeClr val="tx2">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6D2077"/>
                  </a:solidFill>
                </a:rPr>
                <a:t>Police ‘mishandled’ evidence in the Pistorius murder case.</a:t>
              </a:r>
            </a:p>
            <a:p>
              <a:r>
                <a:rPr lang="en-US" sz="1200" b="1" dirty="0">
                  <a:solidFill>
                    <a:srgbClr val="6D2077"/>
                  </a:solidFill>
                </a:rPr>
                <a:t>(Source: </a:t>
              </a:r>
              <a:r>
                <a:rPr lang="en-US" sz="1200" b="1" dirty="0">
                  <a:solidFill>
                    <a:srgbClr val="6D2077"/>
                  </a:solidFill>
                  <a:hlinkClick r:id="rId7"/>
                </a:rPr>
                <a:t>Click</a:t>
              </a:r>
              <a:r>
                <a:rPr lang="en-US" sz="1200" b="1" dirty="0">
                  <a:solidFill>
                    <a:srgbClr val="6D2077"/>
                  </a:solidFill>
                </a:rPr>
                <a:t> )</a:t>
              </a:r>
            </a:p>
          </p:txBody>
        </p:sp>
      </p:grpSp>
      <p:sp>
        <p:nvSpPr>
          <p:cNvPr id="60" name="Title 1">
            <a:extLst>
              <a:ext uri="{FF2B5EF4-FFF2-40B4-BE49-F238E27FC236}">
                <a16:creationId xmlns:a16="http://schemas.microsoft.com/office/drawing/2014/main" id="{6A061E79-61B5-F7E5-E29C-21183E7D6C42}"/>
              </a:ext>
            </a:extLst>
          </p:cNvPr>
          <p:cNvSpPr txBox="1">
            <a:spLocks/>
          </p:cNvSpPr>
          <p:nvPr/>
        </p:nvSpPr>
        <p:spPr>
          <a:xfrm>
            <a:off x="838200" y="18670"/>
            <a:ext cx="10515600" cy="734804"/>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Blockchain for Crime Investigation(As-Is Process)</a:t>
            </a:r>
            <a:endParaRPr lang="en-GB" dirty="0"/>
          </a:p>
        </p:txBody>
      </p:sp>
      <p:cxnSp>
        <p:nvCxnSpPr>
          <p:cNvPr id="3" name="Straight Connector 2">
            <a:extLst>
              <a:ext uri="{FF2B5EF4-FFF2-40B4-BE49-F238E27FC236}">
                <a16:creationId xmlns:a16="http://schemas.microsoft.com/office/drawing/2014/main" id="{B4D9AE69-636A-17A2-51B8-BA6DF1A7C304}"/>
              </a:ext>
            </a:extLst>
          </p:cNvPr>
          <p:cNvCxnSpPr>
            <a:cxnSpLocks/>
          </p:cNvCxnSpPr>
          <p:nvPr/>
        </p:nvCxnSpPr>
        <p:spPr>
          <a:xfrm flipV="1">
            <a:off x="0" y="791442"/>
            <a:ext cx="12192000" cy="5339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3323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6">
            <a:extLst>
              <a:ext uri="{FF2B5EF4-FFF2-40B4-BE49-F238E27FC236}">
                <a16:creationId xmlns:a16="http://schemas.microsoft.com/office/drawing/2014/main" id="{572D588F-2860-B669-D068-4F6CF7205062}"/>
              </a:ext>
            </a:extLst>
          </p:cNvPr>
          <p:cNvSpPr/>
          <p:nvPr/>
        </p:nvSpPr>
        <p:spPr>
          <a:xfrm flipH="1">
            <a:off x="-22217" y="1215573"/>
            <a:ext cx="6677026" cy="2539010"/>
          </a:xfrm>
          <a:custGeom>
            <a:avLst/>
            <a:gdLst>
              <a:gd name="connsiteX0" fmla="*/ 0 w 5748337"/>
              <a:gd name="connsiteY0" fmla="*/ 0 h 2910855"/>
              <a:gd name="connsiteX1" fmla="*/ 5748337 w 5748337"/>
              <a:gd name="connsiteY1" fmla="*/ 0 h 2910855"/>
              <a:gd name="connsiteX2" fmla="*/ 5748337 w 5748337"/>
              <a:gd name="connsiteY2" fmla="*/ 2910855 h 2910855"/>
              <a:gd name="connsiteX3" fmla="*/ 0 w 5748337"/>
              <a:gd name="connsiteY3" fmla="*/ 2910855 h 2910855"/>
              <a:gd name="connsiteX4" fmla="*/ 0 w 5748337"/>
              <a:gd name="connsiteY4" fmla="*/ 0 h 2910855"/>
              <a:gd name="connsiteX0" fmla="*/ 0 w 5748337"/>
              <a:gd name="connsiteY0" fmla="*/ 0 h 2910855"/>
              <a:gd name="connsiteX1" fmla="*/ 5748337 w 5748337"/>
              <a:gd name="connsiteY1" fmla="*/ 0 h 2910855"/>
              <a:gd name="connsiteX2" fmla="*/ 5748337 w 5748337"/>
              <a:gd name="connsiteY2" fmla="*/ 2910855 h 2910855"/>
              <a:gd name="connsiteX3" fmla="*/ 357187 w 5748337"/>
              <a:gd name="connsiteY3" fmla="*/ 2053605 h 2910855"/>
              <a:gd name="connsiteX4" fmla="*/ 0 w 5748337"/>
              <a:gd name="connsiteY4" fmla="*/ 0 h 2910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8337" h="2910855">
                <a:moveTo>
                  <a:pt x="0" y="0"/>
                </a:moveTo>
                <a:lnTo>
                  <a:pt x="5748337" y="0"/>
                </a:lnTo>
                <a:lnTo>
                  <a:pt x="5748337" y="2910855"/>
                </a:lnTo>
                <a:lnTo>
                  <a:pt x="357187" y="2053605"/>
                </a:lnTo>
                <a:lnTo>
                  <a:pt x="0" y="0"/>
                </a:lnTo>
                <a:close/>
              </a:path>
            </a:pathLst>
          </a:custGeom>
          <a:solidFill>
            <a:srgbClr val="00206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Univers for KPMG" panose="020B0603020202020204" pitchFamily="34" charset="0"/>
            </a:endParaRPr>
          </a:p>
        </p:txBody>
      </p:sp>
      <p:sp>
        <p:nvSpPr>
          <p:cNvPr id="5" name="Title 1">
            <a:extLst>
              <a:ext uri="{FF2B5EF4-FFF2-40B4-BE49-F238E27FC236}">
                <a16:creationId xmlns:a16="http://schemas.microsoft.com/office/drawing/2014/main" id="{DB92A878-DAD3-3679-B8C7-BFAEC9C44129}"/>
              </a:ext>
            </a:extLst>
          </p:cNvPr>
          <p:cNvSpPr>
            <a:spLocks noGrp="1"/>
          </p:cNvSpPr>
          <p:nvPr>
            <p:ph type="title"/>
          </p:nvPr>
        </p:nvSpPr>
        <p:spPr>
          <a:xfrm>
            <a:off x="838200" y="11050"/>
            <a:ext cx="10515600" cy="734804"/>
          </a:xfrm>
        </p:spPr>
        <p:txBody>
          <a:bodyPr/>
          <a:lstStyle/>
          <a:p>
            <a:r>
              <a:rPr lang="en-US" dirty="0"/>
              <a:t>Solution Statement(To Be)</a:t>
            </a:r>
            <a:endParaRPr lang="en-GB" dirty="0"/>
          </a:p>
        </p:txBody>
      </p:sp>
      <p:sp>
        <p:nvSpPr>
          <p:cNvPr id="6" name="Rectangle: Rounded Corners 5">
            <a:extLst>
              <a:ext uri="{FF2B5EF4-FFF2-40B4-BE49-F238E27FC236}">
                <a16:creationId xmlns:a16="http://schemas.microsoft.com/office/drawing/2014/main" id="{C2F53401-5FB6-F835-B1BC-079C8DEDF3E2}"/>
              </a:ext>
            </a:extLst>
          </p:cNvPr>
          <p:cNvSpPr/>
          <p:nvPr/>
        </p:nvSpPr>
        <p:spPr>
          <a:xfrm>
            <a:off x="1170203" y="1036218"/>
            <a:ext cx="3409430" cy="39019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2060"/>
                </a:solidFill>
                <a:latin typeface="Univers for KPMG" panose="020B0603020202020204" pitchFamily="34" charset="0"/>
              </a:rPr>
              <a:t>Proposed Solution</a:t>
            </a:r>
          </a:p>
        </p:txBody>
      </p:sp>
      <p:sp>
        <p:nvSpPr>
          <p:cNvPr id="7" name="TextBox 6">
            <a:extLst>
              <a:ext uri="{FF2B5EF4-FFF2-40B4-BE49-F238E27FC236}">
                <a16:creationId xmlns:a16="http://schemas.microsoft.com/office/drawing/2014/main" id="{FE296FFF-1D86-30CD-1302-1BC808445263}"/>
              </a:ext>
            </a:extLst>
          </p:cNvPr>
          <p:cNvSpPr txBox="1"/>
          <p:nvPr/>
        </p:nvSpPr>
        <p:spPr>
          <a:xfrm>
            <a:off x="-81386" y="1635526"/>
            <a:ext cx="6295097" cy="761747"/>
          </a:xfrm>
          <a:prstGeom prst="rect">
            <a:avLst/>
          </a:prstGeom>
          <a:noFill/>
          <a:ln>
            <a:noFill/>
            <a:prstDash val="dash"/>
          </a:ln>
        </p:spPr>
        <p:txBody>
          <a:bodyPr wrap="square" lIns="182880" tIns="91440" rIns="182880" bIns="91440" rtlCol="0" anchor="ctr">
            <a:spAutoFit/>
          </a:bodyPr>
          <a:lstStyle/>
          <a:p>
            <a:pPr marL="171450" lvl="0" indent="-171450" algn="just">
              <a:buFont typeface="Wingdings" panose="05000000000000000000" pitchFamily="2" charset="2"/>
              <a:buChar char="v"/>
              <a:defRPr/>
            </a:pPr>
            <a:r>
              <a:rPr lang="en-US" sz="1250" b="1" dirty="0">
                <a:solidFill>
                  <a:schemeClr val="bg2"/>
                </a:solidFill>
                <a:latin typeface="Univers for KPMG" panose="020B0603020202020204" pitchFamily="34" charset="0"/>
              </a:rPr>
              <a:t>To make a digitized system for recording digital evidence at a different levels, using blockchain. Here the hash of the evidence should be kept over the Blockchain and can be matched at a different stages or can be updated with respect to that hash at times.</a:t>
            </a:r>
            <a:endParaRPr lang="en-US" sz="1400" b="1" dirty="0">
              <a:solidFill>
                <a:schemeClr val="bg2"/>
              </a:solidFill>
              <a:latin typeface="Univers for KPMG" panose="020B0603020202020204" pitchFamily="34" charset="0"/>
            </a:endParaRPr>
          </a:p>
        </p:txBody>
      </p:sp>
      <p:sp>
        <p:nvSpPr>
          <p:cNvPr id="8" name="Rectangle 7">
            <a:extLst>
              <a:ext uri="{FF2B5EF4-FFF2-40B4-BE49-F238E27FC236}">
                <a16:creationId xmlns:a16="http://schemas.microsoft.com/office/drawing/2014/main" id="{5E076E16-0D1C-CA8D-10A3-FC9117EDC39D}"/>
              </a:ext>
            </a:extLst>
          </p:cNvPr>
          <p:cNvSpPr/>
          <p:nvPr/>
        </p:nvSpPr>
        <p:spPr>
          <a:xfrm>
            <a:off x="6851976" y="1735869"/>
            <a:ext cx="3984728" cy="504972"/>
          </a:xfrm>
          <a:prstGeom prst="rect">
            <a:avLst/>
          </a:prstGeom>
          <a:noFill/>
          <a:ln w="12700" cap="flat" cmpd="sng" algn="ctr">
            <a:noFill/>
            <a:prstDash val="solid"/>
            <a:miter lim="800000"/>
          </a:ln>
          <a:effectLst/>
        </p:spPr>
        <p:txBody>
          <a:bodyPr lIns="54610" tIns="54610" rIns="54610" bIns="54610" rtlCol="0" anchor="ctr"/>
          <a:lstStyle/>
          <a:p>
            <a:pPr lvl="0" indent="-219456">
              <a:spcAft>
                <a:spcPts val="300"/>
              </a:spcAft>
              <a:defRPr/>
            </a:pPr>
            <a:r>
              <a:rPr lang="en-US" sz="1200" b="1" kern="0" dirty="0">
                <a:solidFill>
                  <a:srgbClr val="6D2077"/>
                </a:solidFill>
                <a:latin typeface="Univers for KPMG" panose="020B0603020202020204" pitchFamily="34" charset="0"/>
                <a:cs typeface="Arial" panose="020B0604020202020204" pitchFamily="34" charset="0"/>
              </a:rPr>
              <a:t>It is possible to create accurate and sequential reconstructions of events to examine actions and determine how the current state of digital evidence came to be.</a:t>
            </a:r>
            <a:endParaRPr lang="en-US" sz="1200" kern="0" dirty="0">
              <a:solidFill>
                <a:srgbClr val="6D2077"/>
              </a:solidFill>
              <a:latin typeface="Univers for KPMG" panose="020B0603020202020204" pitchFamily="34" charset="0"/>
              <a:cs typeface="Arial" panose="020B0604020202020204" pitchFamily="34" charset="0"/>
            </a:endParaRPr>
          </a:p>
        </p:txBody>
      </p:sp>
      <p:grpSp>
        <p:nvGrpSpPr>
          <p:cNvPr id="12" name="Group 11">
            <a:extLst>
              <a:ext uri="{FF2B5EF4-FFF2-40B4-BE49-F238E27FC236}">
                <a16:creationId xmlns:a16="http://schemas.microsoft.com/office/drawing/2014/main" id="{16A50CB0-399A-E0A2-19E4-EBF9A58733C7}"/>
              </a:ext>
            </a:extLst>
          </p:cNvPr>
          <p:cNvGrpSpPr/>
          <p:nvPr/>
        </p:nvGrpSpPr>
        <p:grpSpPr>
          <a:xfrm>
            <a:off x="10503586" y="1708882"/>
            <a:ext cx="1688413" cy="3440236"/>
            <a:chOff x="10503586" y="1708882"/>
            <a:chExt cx="1688413" cy="3440236"/>
          </a:xfrm>
        </p:grpSpPr>
        <p:grpSp>
          <p:nvGrpSpPr>
            <p:cNvPr id="13" name="Group 12">
              <a:extLst>
                <a:ext uri="{FF2B5EF4-FFF2-40B4-BE49-F238E27FC236}">
                  <a16:creationId xmlns:a16="http://schemas.microsoft.com/office/drawing/2014/main" id="{C9FC96C3-04F4-0DB2-123A-65FDD3D785DC}"/>
                </a:ext>
              </a:extLst>
            </p:cNvPr>
            <p:cNvGrpSpPr/>
            <p:nvPr/>
          </p:nvGrpSpPr>
          <p:grpSpPr>
            <a:xfrm flipH="1">
              <a:off x="10503586" y="1708882"/>
              <a:ext cx="1688413" cy="3440236"/>
              <a:chOff x="9652001" y="1277177"/>
              <a:chExt cx="1688413" cy="3440236"/>
            </a:xfrm>
          </p:grpSpPr>
          <p:sp>
            <p:nvSpPr>
              <p:cNvPr id="25" name="Freeform 7">
                <a:extLst>
                  <a:ext uri="{FF2B5EF4-FFF2-40B4-BE49-F238E27FC236}">
                    <a16:creationId xmlns:a16="http://schemas.microsoft.com/office/drawing/2014/main" id="{779747E6-3A83-937E-D445-06A132EDA032}"/>
                  </a:ext>
                </a:extLst>
              </p:cNvPr>
              <p:cNvSpPr>
                <a:spLocks/>
              </p:cNvSpPr>
              <p:nvPr/>
            </p:nvSpPr>
            <p:spPr bwMode="auto">
              <a:xfrm>
                <a:off x="9652001" y="1432350"/>
                <a:ext cx="1178343" cy="3105853"/>
              </a:xfrm>
              <a:custGeom>
                <a:avLst/>
                <a:gdLst/>
                <a:ahLst/>
                <a:cxnLst>
                  <a:cxn ang="0">
                    <a:pos x="0" y="0"/>
                  </a:cxn>
                  <a:cxn ang="0">
                    <a:pos x="0" y="1089"/>
                  </a:cxn>
                  <a:cxn ang="0">
                    <a:pos x="544" y="544"/>
                  </a:cxn>
                  <a:cxn ang="0">
                    <a:pos x="0" y="0"/>
                  </a:cxn>
                </a:cxnLst>
                <a:rect l="0" t="0" r="r" b="b"/>
                <a:pathLst>
                  <a:path w="544" h="1089">
                    <a:moveTo>
                      <a:pt x="0" y="0"/>
                    </a:moveTo>
                    <a:cubicBezTo>
                      <a:pt x="0" y="1089"/>
                      <a:pt x="0" y="1089"/>
                      <a:pt x="0" y="1089"/>
                    </a:cubicBezTo>
                    <a:cubicBezTo>
                      <a:pt x="301" y="1089"/>
                      <a:pt x="544" y="845"/>
                      <a:pt x="544" y="544"/>
                    </a:cubicBezTo>
                    <a:cubicBezTo>
                      <a:pt x="544" y="244"/>
                      <a:pt x="301" y="0"/>
                      <a:pt x="0" y="0"/>
                    </a:cubicBezTo>
                    <a:close/>
                  </a:path>
                </a:pathLst>
              </a:custGeom>
              <a:gradFill flip="none" rotWithShape="1">
                <a:gsLst>
                  <a:gs pos="0">
                    <a:srgbClr val="6D2077">
                      <a:shade val="30000"/>
                      <a:satMod val="115000"/>
                    </a:srgbClr>
                  </a:gs>
                  <a:gs pos="50000">
                    <a:srgbClr val="6D2077">
                      <a:shade val="67500"/>
                      <a:satMod val="115000"/>
                    </a:srgbClr>
                  </a:gs>
                  <a:gs pos="100000">
                    <a:srgbClr val="6D2077">
                      <a:shade val="100000"/>
                      <a:satMod val="115000"/>
                    </a:srgbClr>
                  </a:gs>
                </a:gsLst>
                <a:lin ang="5400000" scaled="1"/>
                <a:tileRect/>
              </a:gradFill>
              <a:ln w="9525">
                <a:noFill/>
                <a:round/>
                <a:headEnd/>
                <a:tailEnd/>
              </a:ln>
            </p:spPr>
            <p:txBody>
              <a:bodyPr vert="horz" wrap="square" lIns="84406" tIns="42203" rIns="84406" bIns="42203"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300"/>
                  </a:spcAft>
                  <a:buClrTx/>
                  <a:buSzTx/>
                  <a:buFontTx/>
                  <a:buNone/>
                  <a:tabLst/>
                  <a:defRPr/>
                </a:pPr>
                <a:r>
                  <a:rPr kumimoji="0" lang="en-GB" sz="1600" b="1" i="0" u="none" strike="noStrike" kern="0" cap="none" spc="0" normalizeH="0" baseline="0" noProof="0" dirty="0">
                    <a:ln>
                      <a:noFill/>
                    </a:ln>
                    <a:solidFill>
                      <a:prstClr val="white"/>
                    </a:solidFill>
                    <a:effectLst/>
                    <a:uLnTx/>
                    <a:uFillTx/>
                    <a:latin typeface="Univers for KPMG" panose="020B0603020202020204" pitchFamily="34" charset="0"/>
                    <a:cs typeface="Arial" panose="020B0604020202020204" pitchFamily="34" charset="0"/>
                  </a:rPr>
                  <a:t>Benefits of Solution </a:t>
                </a:r>
              </a:p>
            </p:txBody>
          </p:sp>
          <p:sp>
            <p:nvSpPr>
              <p:cNvPr id="26" name="Freeform 6">
                <a:extLst>
                  <a:ext uri="{FF2B5EF4-FFF2-40B4-BE49-F238E27FC236}">
                    <a16:creationId xmlns:a16="http://schemas.microsoft.com/office/drawing/2014/main" id="{E53ED806-A744-7F80-257D-201C2C24511C}"/>
                  </a:ext>
                </a:extLst>
              </p:cNvPr>
              <p:cNvSpPr>
                <a:spLocks/>
              </p:cNvSpPr>
              <p:nvPr/>
            </p:nvSpPr>
            <p:spPr bwMode="auto">
              <a:xfrm>
                <a:off x="10294472" y="1277177"/>
                <a:ext cx="941547" cy="3440236"/>
              </a:xfrm>
              <a:custGeom>
                <a:avLst/>
                <a:gdLst/>
                <a:ahLst/>
                <a:cxnLst>
                  <a:cxn ang="0">
                    <a:pos x="2" y="1205"/>
                  </a:cxn>
                  <a:cxn ang="0">
                    <a:pos x="385" y="602"/>
                  </a:cxn>
                  <a:cxn ang="0">
                    <a:pos x="2" y="0"/>
                  </a:cxn>
                  <a:cxn ang="0">
                    <a:pos x="349" y="602"/>
                  </a:cxn>
                  <a:cxn ang="0">
                    <a:pos x="0" y="1206"/>
                  </a:cxn>
                </a:cxnLst>
                <a:rect l="0" t="0" r="r" b="b"/>
                <a:pathLst>
                  <a:path w="385" h="1206">
                    <a:moveTo>
                      <a:pt x="2" y="1205"/>
                    </a:moveTo>
                    <a:cubicBezTo>
                      <a:pt x="217" y="1104"/>
                      <a:pt x="385" y="860"/>
                      <a:pt x="385" y="602"/>
                    </a:cubicBezTo>
                    <a:cubicBezTo>
                      <a:pt x="385" y="345"/>
                      <a:pt x="217" y="101"/>
                      <a:pt x="2" y="0"/>
                    </a:cubicBezTo>
                    <a:cubicBezTo>
                      <a:pt x="210" y="120"/>
                      <a:pt x="349" y="345"/>
                      <a:pt x="349" y="602"/>
                    </a:cubicBezTo>
                    <a:cubicBezTo>
                      <a:pt x="349" y="861"/>
                      <a:pt x="209" y="1086"/>
                      <a:pt x="0" y="1206"/>
                    </a:cubicBezTo>
                  </a:path>
                </a:pathLst>
              </a:custGeom>
              <a:gradFill flip="none" rotWithShape="1">
                <a:gsLst>
                  <a:gs pos="0">
                    <a:srgbClr val="6D2077">
                      <a:lumMod val="40000"/>
                      <a:lumOff val="60000"/>
                      <a:shade val="30000"/>
                      <a:satMod val="115000"/>
                    </a:srgbClr>
                  </a:gs>
                  <a:gs pos="50000">
                    <a:srgbClr val="6D2077">
                      <a:lumMod val="40000"/>
                      <a:lumOff val="60000"/>
                      <a:shade val="67500"/>
                      <a:satMod val="115000"/>
                    </a:srgbClr>
                  </a:gs>
                  <a:gs pos="100000">
                    <a:srgbClr val="6D2077">
                      <a:lumMod val="40000"/>
                      <a:lumOff val="60000"/>
                      <a:shade val="100000"/>
                      <a:satMod val="115000"/>
                    </a:srgbClr>
                  </a:gs>
                </a:gsLst>
                <a:lin ang="10800000" scaled="1"/>
                <a:tileRect/>
              </a:gradFill>
              <a:ln w="9525">
                <a:noFill/>
                <a:round/>
                <a:headEnd/>
                <a:tailEnd/>
              </a:ln>
            </p:spPr>
            <p:txBody>
              <a:bodyPr vert="horz" wrap="square" lIns="84406" tIns="42203" rIns="84406" bIns="42203"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300"/>
                  </a:spcAft>
                  <a:buClrTx/>
                  <a:buSzTx/>
                  <a:buFontTx/>
                  <a:buNone/>
                  <a:tabLst/>
                  <a:defRPr/>
                </a:pPr>
                <a:endParaRPr kumimoji="0" lang="en-GB" sz="12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sp>
            <p:nvSpPr>
              <p:cNvPr id="27" name="Oval 26">
                <a:extLst>
                  <a:ext uri="{FF2B5EF4-FFF2-40B4-BE49-F238E27FC236}">
                    <a16:creationId xmlns:a16="http://schemas.microsoft.com/office/drawing/2014/main" id="{057DC7DF-736F-0B5A-A6E7-54FB9AE0F083}"/>
                  </a:ext>
                </a:extLst>
              </p:cNvPr>
              <p:cNvSpPr/>
              <p:nvPr/>
            </p:nvSpPr>
            <p:spPr>
              <a:xfrm>
                <a:off x="10834389" y="3485173"/>
                <a:ext cx="444645" cy="444645"/>
              </a:xfrm>
              <a:prstGeom prst="ellipse">
                <a:avLst/>
              </a:prstGeom>
              <a:solidFill>
                <a:srgbClr val="00A3A1">
                  <a:lumMod val="75000"/>
                </a:srgbClr>
              </a:solidFill>
              <a:ln w="12700" cap="flat" cmpd="sng" algn="ctr">
                <a:noFill/>
                <a:prstDash val="solid"/>
                <a:miter lim="800000"/>
              </a:ln>
              <a:effectLst/>
            </p:spPr>
            <p:txBody>
              <a:bodyPr wrap="square" lIns="0" tIns="0" rIns="0" bIns="0" rtlCol="0" anchor="ctr"/>
              <a:lstStyle/>
              <a:p>
                <a:pPr marL="0" marR="0" lvl="0" indent="0" algn="ctr" defTabSz="914400" eaLnBrk="1" fontAlgn="auto" latinLnBrk="0" hangingPunct="1">
                  <a:lnSpc>
                    <a:spcPct val="100000"/>
                  </a:lnSpc>
                  <a:spcBef>
                    <a:spcPts val="0"/>
                  </a:spcBef>
                  <a:spcAft>
                    <a:spcPts val="300"/>
                  </a:spcAft>
                  <a:buClrTx/>
                  <a:buSzTx/>
                  <a:buFontTx/>
                  <a:buNone/>
                  <a:tabLst/>
                  <a:defRPr/>
                </a:pPr>
                <a:endParaRPr kumimoji="0" lang="en-US" sz="800" b="1" i="0" u="none" strike="noStrike" kern="0" cap="none" spc="0" normalizeH="0" baseline="0" noProof="0">
                  <a:ln>
                    <a:noFill/>
                  </a:ln>
                  <a:solidFill>
                    <a:srgbClr val="FFFFFF"/>
                  </a:solidFill>
                  <a:effectLst/>
                  <a:uLnTx/>
                  <a:uFillTx/>
                  <a:latin typeface="Univers for KPMG" panose="020B0603020202020204" pitchFamily="34" charset="0"/>
                  <a:ea typeface="+mn-ea"/>
                  <a:cs typeface="Arial" panose="020B0604020202020204" pitchFamily="34" charset="0"/>
                </a:endParaRPr>
              </a:p>
            </p:txBody>
          </p:sp>
          <p:sp>
            <p:nvSpPr>
              <p:cNvPr id="28" name="Oval 27">
                <a:extLst>
                  <a:ext uri="{FF2B5EF4-FFF2-40B4-BE49-F238E27FC236}">
                    <a16:creationId xmlns:a16="http://schemas.microsoft.com/office/drawing/2014/main" id="{A1F88716-4C29-69EB-2471-C6FDBB20B58C}"/>
                  </a:ext>
                </a:extLst>
              </p:cNvPr>
              <p:cNvSpPr/>
              <p:nvPr/>
            </p:nvSpPr>
            <p:spPr>
              <a:xfrm>
                <a:off x="10895769" y="2462336"/>
                <a:ext cx="444645" cy="444645"/>
              </a:xfrm>
              <a:prstGeom prst="ellipse">
                <a:avLst/>
              </a:prstGeom>
              <a:solidFill>
                <a:srgbClr val="005EB8">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30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Univers for KPMG" panose="020B0603020202020204" pitchFamily="34" charset="0"/>
                  <a:ea typeface="+mn-ea"/>
                  <a:cs typeface="Arial" panose="020B0604020202020204" pitchFamily="34" charset="0"/>
                </a:endParaRPr>
              </a:p>
            </p:txBody>
          </p:sp>
          <p:sp>
            <p:nvSpPr>
              <p:cNvPr id="29" name="Oval 28">
                <a:extLst>
                  <a:ext uri="{FF2B5EF4-FFF2-40B4-BE49-F238E27FC236}">
                    <a16:creationId xmlns:a16="http://schemas.microsoft.com/office/drawing/2014/main" id="{CBB628C0-0DAA-86F6-2176-C2560ECE6F56}"/>
                  </a:ext>
                </a:extLst>
              </p:cNvPr>
              <p:cNvSpPr/>
              <p:nvPr/>
            </p:nvSpPr>
            <p:spPr>
              <a:xfrm>
                <a:off x="10472530" y="1363395"/>
                <a:ext cx="444645" cy="444645"/>
              </a:xfrm>
              <a:prstGeom prst="ellipse">
                <a:avLst/>
              </a:prstGeom>
              <a:solidFill>
                <a:srgbClr val="6D207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30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Univers for KPMG" panose="020B0603020202020204" pitchFamily="34" charset="0"/>
                  <a:ea typeface="+mn-ea"/>
                  <a:cs typeface="Arial" panose="020B0604020202020204" pitchFamily="34" charset="0"/>
                </a:endParaRPr>
              </a:p>
            </p:txBody>
          </p:sp>
          <p:sp>
            <p:nvSpPr>
              <p:cNvPr id="30" name="Oval 29">
                <a:extLst>
                  <a:ext uri="{FF2B5EF4-FFF2-40B4-BE49-F238E27FC236}">
                    <a16:creationId xmlns:a16="http://schemas.microsoft.com/office/drawing/2014/main" id="{B4B66661-DE90-B09C-201C-CE91E04B5B23}"/>
                  </a:ext>
                </a:extLst>
              </p:cNvPr>
              <p:cNvSpPr/>
              <p:nvPr/>
            </p:nvSpPr>
            <p:spPr>
              <a:xfrm>
                <a:off x="10389744" y="4248731"/>
                <a:ext cx="444645" cy="444645"/>
              </a:xfrm>
              <a:prstGeom prst="ellipse">
                <a:avLst/>
              </a:prstGeom>
              <a:solidFill>
                <a:srgbClr val="00338D">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30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Univers for KPMG" panose="020B0603020202020204" pitchFamily="34" charset="0"/>
                  <a:ea typeface="+mn-ea"/>
                  <a:cs typeface="Arial" panose="020B0604020202020204" pitchFamily="34" charset="0"/>
                </a:endParaRPr>
              </a:p>
            </p:txBody>
          </p:sp>
        </p:grpSp>
        <p:sp>
          <p:nvSpPr>
            <p:cNvPr id="14" name="Freeform 69">
              <a:extLst>
                <a:ext uri="{FF2B5EF4-FFF2-40B4-BE49-F238E27FC236}">
                  <a16:creationId xmlns:a16="http://schemas.microsoft.com/office/drawing/2014/main" id="{8CB469FB-751F-A1E6-8063-E27378229CCD}"/>
                </a:ext>
              </a:extLst>
            </p:cNvPr>
            <p:cNvSpPr>
              <a:spLocks noEditPoints="1"/>
            </p:cNvSpPr>
            <p:nvPr/>
          </p:nvSpPr>
          <p:spPr bwMode="auto">
            <a:xfrm>
              <a:off x="11029715" y="4771612"/>
              <a:ext cx="407222" cy="233002"/>
            </a:xfrm>
            <a:custGeom>
              <a:avLst/>
              <a:gdLst>
                <a:gd name="T0" fmla="*/ 63 w 1268"/>
                <a:gd name="T1" fmla="*/ 759 h 866"/>
                <a:gd name="T2" fmla="*/ 2 w 1268"/>
                <a:gd name="T3" fmla="*/ 707 h 866"/>
                <a:gd name="T4" fmla="*/ 20 w 1268"/>
                <a:gd name="T5" fmla="*/ 591 h 866"/>
                <a:gd name="T6" fmla="*/ 164 w 1268"/>
                <a:gd name="T7" fmla="*/ 512 h 866"/>
                <a:gd name="T8" fmla="*/ 170 w 1268"/>
                <a:gd name="T9" fmla="*/ 438 h 866"/>
                <a:gd name="T10" fmla="*/ 148 w 1268"/>
                <a:gd name="T11" fmla="*/ 386 h 866"/>
                <a:gd name="T12" fmla="*/ 121 w 1268"/>
                <a:gd name="T13" fmla="*/ 340 h 866"/>
                <a:gd name="T14" fmla="*/ 126 w 1268"/>
                <a:gd name="T15" fmla="*/ 289 h 866"/>
                <a:gd name="T16" fmla="*/ 147 w 1268"/>
                <a:gd name="T17" fmla="*/ 289 h 866"/>
                <a:gd name="T18" fmla="*/ 156 w 1268"/>
                <a:gd name="T19" fmla="*/ 162 h 866"/>
                <a:gd name="T20" fmla="*/ 257 w 1268"/>
                <a:gd name="T21" fmla="*/ 94 h 866"/>
                <a:gd name="T22" fmla="*/ 333 w 1268"/>
                <a:gd name="T23" fmla="*/ 109 h 866"/>
                <a:gd name="T24" fmla="*/ 400 w 1268"/>
                <a:gd name="T25" fmla="*/ 210 h 866"/>
                <a:gd name="T26" fmla="*/ 400 w 1268"/>
                <a:gd name="T27" fmla="*/ 292 h 866"/>
                <a:gd name="T28" fmla="*/ 425 w 1268"/>
                <a:gd name="T29" fmla="*/ 301 h 866"/>
                <a:gd name="T30" fmla="*/ 412 w 1268"/>
                <a:gd name="T31" fmla="*/ 368 h 866"/>
                <a:gd name="T32" fmla="*/ 390 w 1268"/>
                <a:gd name="T33" fmla="*/ 386 h 866"/>
                <a:gd name="T34" fmla="*/ 361 w 1268"/>
                <a:gd name="T35" fmla="*/ 473 h 866"/>
                <a:gd name="T36" fmla="*/ 422 w 1268"/>
                <a:gd name="T37" fmla="*/ 548 h 866"/>
                <a:gd name="T38" fmla="*/ 304 w 1268"/>
                <a:gd name="T39" fmla="*/ 632 h 866"/>
                <a:gd name="T40" fmla="*/ 1252 w 1268"/>
                <a:gd name="T41" fmla="*/ 609 h 866"/>
                <a:gd name="T42" fmla="*/ 1137 w 1268"/>
                <a:gd name="T43" fmla="*/ 543 h 866"/>
                <a:gd name="T44" fmla="*/ 1117 w 1268"/>
                <a:gd name="T45" fmla="*/ 488 h 866"/>
                <a:gd name="T46" fmla="*/ 1219 w 1268"/>
                <a:gd name="T47" fmla="*/ 445 h 866"/>
                <a:gd name="T48" fmla="*/ 1227 w 1268"/>
                <a:gd name="T49" fmla="*/ 400 h 866"/>
                <a:gd name="T50" fmla="*/ 1182 w 1268"/>
                <a:gd name="T51" fmla="*/ 311 h 866"/>
                <a:gd name="T52" fmla="*/ 1134 w 1268"/>
                <a:gd name="T53" fmla="*/ 171 h 866"/>
                <a:gd name="T54" fmla="*/ 1009 w 1268"/>
                <a:gd name="T55" fmla="*/ 135 h 866"/>
                <a:gd name="T56" fmla="*/ 912 w 1268"/>
                <a:gd name="T57" fmla="*/ 214 h 866"/>
                <a:gd name="T58" fmla="*/ 869 w 1268"/>
                <a:gd name="T59" fmla="*/ 378 h 866"/>
                <a:gd name="T60" fmla="*/ 828 w 1268"/>
                <a:gd name="T61" fmla="*/ 424 h 866"/>
                <a:gd name="T62" fmla="*/ 917 w 1268"/>
                <a:gd name="T63" fmla="*/ 469 h 866"/>
                <a:gd name="T64" fmla="*/ 956 w 1268"/>
                <a:gd name="T65" fmla="*/ 522 h 866"/>
                <a:gd name="T66" fmla="*/ 962 w 1268"/>
                <a:gd name="T67" fmla="*/ 593 h 866"/>
                <a:gd name="T68" fmla="*/ 1018 w 1268"/>
                <a:gd name="T69" fmla="*/ 718 h 866"/>
                <a:gd name="T70" fmla="*/ 1200 w 1268"/>
                <a:gd name="T71" fmla="*/ 754 h 866"/>
                <a:gd name="T72" fmla="*/ 1267 w 1268"/>
                <a:gd name="T73" fmla="*/ 705 h 866"/>
                <a:gd name="T74" fmla="*/ 933 w 1268"/>
                <a:gd name="T75" fmla="*/ 607 h 866"/>
                <a:gd name="T76" fmla="*/ 766 w 1268"/>
                <a:gd name="T77" fmla="*/ 506 h 866"/>
                <a:gd name="T78" fmla="*/ 798 w 1268"/>
                <a:gd name="T79" fmla="*/ 379 h 866"/>
                <a:gd name="T80" fmla="*/ 823 w 1268"/>
                <a:gd name="T81" fmla="*/ 367 h 866"/>
                <a:gd name="T82" fmla="*/ 849 w 1268"/>
                <a:gd name="T83" fmla="*/ 285 h 866"/>
                <a:gd name="T84" fmla="*/ 826 w 1268"/>
                <a:gd name="T85" fmla="*/ 254 h 866"/>
                <a:gd name="T86" fmla="*/ 819 w 1268"/>
                <a:gd name="T87" fmla="*/ 124 h 866"/>
                <a:gd name="T88" fmla="*/ 704 w 1268"/>
                <a:gd name="T89" fmla="*/ 7 h 866"/>
                <a:gd name="T90" fmla="*/ 551 w 1268"/>
                <a:gd name="T91" fmla="*/ 29 h 866"/>
                <a:gd name="T92" fmla="*/ 474 w 1268"/>
                <a:gd name="T93" fmla="*/ 176 h 866"/>
                <a:gd name="T94" fmla="*/ 473 w 1268"/>
                <a:gd name="T95" fmla="*/ 254 h 866"/>
                <a:gd name="T96" fmla="*/ 455 w 1268"/>
                <a:gd name="T97" fmla="*/ 294 h 866"/>
                <a:gd name="T98" fmla="*/ 481 w 1268"/>
                <a:gd name="T99" fmla="*/ 371 h 866"/>
                <a:gd name="T100" fmla="*/ 506 w 1268"/>
                <a:gd name="T101" fmla="*/ 378 h 866"/>
                <a:gd name="T102" fmla="*/ 533 w 1268"/>
                <a:gd name="T103" fmla="*/ 513 h 866"/>
                <a:gd name="T104" fmla="*/ 356 w 1268"/>
                <a:gd name="T105" fmla="*/ 615 h 866"/>
                <a:gd name="T106" fmla="*/ 308 w 1268"/>
                <a:gd name="T107" fmla="*/ 720 h 866"/>
                <a:gd name="T108" fmla="*/ 332 w 1268"/>
                <a:gd name="T109" fmla="*/ 829 h 866"/>
                <a:gd name="T110" fmla="*/ 544 w 1268"/>
                <a:gd name="T111" fmla="*/ 865 h 866"/>
                <a:gd name="T112" fmla="*/ 932 w 1268"/>
                <a:gd name="T113" fmla="*/ 847 h 866"/>
                <a:gd name="T114" fmla="*/ 992 w 1268"/>
                <a:gd name="T115" fmla="*/ 772 h 866"/>
                <a:gd name="T116" fmla="*/ 972 w 1268"/>
                <a:gd name="T117" fmla="*/ 644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68" h="866">
                  <a:moveTo>
                    <a:pt x="280" y="772"/>
                  </a:moveTo>
                  <a:lnTo>
                    <a:pt x="275" y="772"/>
                  </a:lnTo>
                  <a:lnTo>
                    <a:pt x="271" y="772"/>
                  </a:lnTo>
                  <a:lnTo>
                    <a:pt x="226" y="771"/>
                  </a:lnTo>
                  <a:lnTo>
                    <a:pt x="187" y="770"/>
                  </a:lnTo>
                  <a:lnTo>
                    <a:pt x="153" y="769"/>
                  </a:lnTo>
                  <a:lnTo>
                    <a:pt x="125" y="767"/>
                  </a:lnTo>
                  <a:lnTo>
                    <a:pt x="100" y="765"/>
                  </a:lnTo>
                  <a:lnTo>
                    <a:pt x="79" y="762"/>
                  </a:lnTo>
                  <a:lnTo>
                    <a:pt x="63" y="759"/>
                  </a:lnTo>
                  <a:lnTo>
                    <a:pt x="49" y="756"/>
                  </a:lnTo>
                  <a:lnTo>
                    <a:pt x="39" y="753"/>
                  </a:lnTo>
                  <a:lnTo>
                    <a:pt x="30" y="750"/>
                  </a:lnTo>
                  <a:lnTo>
                    <a:pt x="24" y="745"/>
                  </a:lnTo>
                  <a:lnTo>
                    <a:pt x="20" y="742"/>
                  </a:lnTo>
                  <a:lnTo>
                    <a:pt x="13" y="734"/>
                  </a:lnTo>
                  <a:lnTo>
                    <a:pt x="8" y="727"/>
                  </a:lnTo>
                  <a:lnTo>
                    <a:pt x="6" y="722"/>
                  </a:lnTo>
                  <a:lnTo>
                    <a:pt x="4" y="715"/>
                  </a:lnTo>
                  <a:lnTo>
                    <a:pt x="2" y="707"/>
                  </a:lnTo>
                  <a:lnTo>
                    <a:pt x="1" y="698"/>
                  </a:lnTo>
                  <a:lnTo>
                    <a:pt x="0" y="678"/>
                  </a:lnTo>
                  <a:lnTo>
                    <a:pt x="1" y="655"/>
                  </a:lnTo>
                  <a:lnTo>
                    <a:pt x="2" y="645"/>
                  </a:lnTo>
                  <a:lnTo>
                    <a:pt x="4" y="634"/>
                  </a:lnTo>
                  <a:lnTo>
                    <a:pt x="6" y="624"/>
                  </a:lnTo>
                  <a:lnTo>
                    <a:pt x="9" y="614"/>
                  </a:lnTo>
                  <a:lnTo>
                    <a:pt x="12" y="605"/>
                  </a:lnTo>
                  <a:lnTo>
                    <a:pt x="15" y="597"/>
                  </a:lnTo>
                  <a:lnTo>
                    <a:pt x="20" y="591"/>
                  </a:lnTo>
                  <a:lnTo>
                    <a:pt x="24" y="587"/>
                  </a:lnTo>
                  <a:lnTo>
                    <a:pt x="30" y="580"/>
                  </a:lnTo>
                  <a:lnTo>
                    <a:pt x="39" y="574"/>
                  </a:lnTo>
                  <a:lnTo>
                    <a:pt x="48" y="566"/>
                  </a:lnTo>
                  <a:lnTo>
                    <a:pt x="60" y="560"/>
                  </a:lnTo>
                  <a:lnTo>
                    <a:pt x="92" y="545"/>
                  </a:lnTo>
                  <a:lnTo>
                    <a:pt x="126" y="530"/>
                  </a:lnTo>
                  <a:lnTo>
                    <a:pt x="140" y="524"/>
                  </a:lnTo>
                  <a:lnTo>
                    <a:pt x="154" y="518"/>
                  </a:lnTo>
                  <a:lnTo>
                    <a:pt x="164" y="512"/>
                  </a:lnTo>
                  <a:lnTo>
                    <a:pt x="170" y="508"/>
                  </a:lnTo>
                  <a:lnTo>
                    <a:pt x="173" y="503"/>
                  </a:lnTo>
                  <a:lnTo>
                    <a:pt x="178" y="493"/>
                  </a:lnTo>
                  <a:lnTo>
                    <a:pt x="180" y="487"/>
                  </a:lnTo>
                  <a:lnTo>
                    <a:pt x="181" y="481"/>
                  </a:lnTo>
                  <a:lnTo>
                    <a:pt x="182" y="473"/>
                  </a:lnTo>
                  <a:lnTo>
                    <a:pt x="181" y="466"/>
                  </a:lnTo>
                  <a:lnTo>
                    <a:pt x="180" y="459"/>
                  </a:lnTo>
                  <a:lnTo>
                    <a:pt x="178" y="453"/>
                  </a:lnTo>
                  <a:lnTo>
                    <a:pt x="170" y="438"/>
                  </a:lnTo>
                  <a:lnTo>
                    <a:pt x="165" y="422"/>
                  </a:lnTo>
                  <a:lnTo>
                    <a:pt x="161" y="404"/>
                  </a:lnTo>
                  <a:lnTo>
                    <a:pt x="156" y="386"/>
                  </a:lnTo>
                  <a:lnTo>
                    <a:pt x="154" y="386"/>
                  </a:lnTo>
                  <a:lnTo>
                    <a:pt x="152" y="386"/>
                  </a:lnTo>
                  <a:lnTo>
                    <a:pt x="151" y="386"/>
                  </a:lnTo>
                  <a:lnTo>
                    <a:pt x="151" y="386"/>
                  </a:lnTo>
                  <a:lnTo>
                    <a:pt x="151" y="386"/>
                  </a:lnTo>
                  <a:lnTo>
                    <a:pt x="151" y="386"/>
                  </a:lnTo>
                  <a:lnTo>
                    <a:pt x="148" y="386"/>
                  </a:lnTo>
                  <a:lnTo>
                    <a:pt x="144" y="385"/>
                  </a:lnTo>
                  <a:lnTo>
                    <a:pt x="140" y="384"/>
                  </a:lnTo>
                  <a:lnTo>
                    <a:pt x="137" y="381"/>
                  </a:lnTo>
                  <a:lnTo>
                    <a:pt x="135" y="378"/>
                  </a:lnTo>
                  <a:lnTo>
                    <a:pt x="133" y="375"/>
                  </a:lnTo>
                  <a:lnTo>
                    <a:pt x="131" y="368"/>
                  </a:lnTo>
                  <a:lnTo>
                    <a:pt x="130" y="365"/>
                  </a:lnTo>
                  <a:lnTo>
                    <a:pt x="129" y="361"/>
                  </a:lnTo>
                  <a:lnTo>
                    <a:pt x="126" y="350"/>
                  </a:lnTo>
                  <a:lnTo>
                    <a:pt x="121" y="340"/>
                  </a:lnTo>
                  <a:lnTo>
                    <a:pt x="119" y="332"/>
                  </a:lnTo>
                  <a:lnTo>
                    <a:pt x="118" y="327"/>
                  </a:lnTo>
                  <a:lnTo>
                    <a:pt x="116" y="321"/>
                  </a:lnTo>
                  <a:lnTo>
                    <a:pt x="115" y="312"/>
                  </a:lnTo>
                  <a:lnTo>
                    <a:pt x="115" y="304"/>
                  </a:lnTo>
                  <a:lnTo>
                    <a:pt x="116" y="301"/>
                  </a:lnTo>
                  <a:lnTo>
                    <a:pt x="117" y="297"/>
                  </a:lnTo>
                  <a:lnTo>
                    <a:pt x="119" y="294"/>
                  </a:lnTo>
                  <a:lnTo>
                    <a:pt x="121" y="292"/>
                  </a:lnTo>
                  <a:lnTo>
                    <a:pt x="126" y="289"/>
                  </a:lnTo>
                  <a:lnTo>
                    <a:pt x="131" y="289"/>
                  </a:lnTo>
                  <a:lnTo>
                    <a:pt x="132" y="289"/>
                  </a:lnTo>
                  <a:lnTo>
                    <a:pt x="134" y="289"/>
                  </a:lnTo>
                  <a:lnTo>
                    <a:pt x="137" y="290"/>
                  </a:lnTo>
                  <a:lnTo>
                    <a:pt x="140" y="292"/>
                  </a:lnTo>
                  <a:lnTo>
                    <a:pt x="141" y="292"/>
                  </a:lnTo>
                  <a:lnTo>
                    <a:pt x="141" y="293"/>
                  </a:lnTo>
                  <a:lnTo>
                    <a:pt x="144" y="292"/>
                  </a:lnTo>
                  <a:lnTo>
                    <a:pt x="145" y="291"/>
                  </a:lnTo>
                  <a:lnTo>
                    <a:pt x="147" y="289"/>
                  </a:lnTo>
                  <a:lnTo>
                    <a:pt x="147" y="287"/>
                  </a:lnTo>
                  <a:lnTo>
                    <a:pt x="144" y="271"/>
                  </a:lnTo>
                  <a:lnTo>
                    <a:pt x="143" y="255"/>
                  </a:lnTo>
                  <a:lnTo>
                    <a:pt x="141" y="239"/>
                  </a:lnTo>
                  <a:lnTo>
                    <a:pt x="140" y="223"/>
                  </a:lnTo>
                  <a:lnTo>
                    <a:pt x="141" y="210"/>
                  </a:lnTo>
                  <a:lnTo>
                    <a:pt x="144" y="198"/>
                  </a:lnTo>
                  <a:lnTo>
                    <a:pt x="147" y="185"/>
                  </a:lnTo>
                  <a:lnTo>
                    <a:pt x="151" y="173"/>
                  </a:lnTo>
                  <a:lnTo>
                    <a:pt x="156" y="162"/>
                  </a:lnTo>
                  <a:lnTo>
                    <a:pt x="163" y="151"/>
                  </a:lnTo>
                  <a:lnTo>
                    <a:pt x="170" y="141"/>
                  </a:lnTo>
                  <a:lnTo>
                    <a:pt x="179" y="132"/>
                  </a:lnTo>
                  <a:lnTo>
                    <a:pt x="188" y="124"/>
                  </a:lnTo>
                  <a:lnTo>
                    <a:pt x="198" y="116"/>
                  </a:lnTo>
                  <a:lnTo>
                    <a:pt x="208" y="109"/>
                  </a:lnTo>
                  <a:lnTo>
                    <a:pt x="220" y="103"/>
                  </a:lnTo>
                  <a:lnTo>
                    <a:pt x="232" y="99"/>
                  </a:lnTo>
                  <a:lnTo>
                    <a:pt x="244" y="96"/>
                  </a:lnTo>
                  <a:lnTo>
                    <a:pt x="257" y="94"/>
                  </a:lnTo>
                  <a:lnTo>
                    <a:pt x="271" y="94"/>
                  </a:lnTo>
                  <a:lnTo>
                    <a:pt x="271" y="94"/>
                  </a:lnTo>
                  <a:lnTo>
                    <a:pt x="271" y="94"/>
                  </a:lnTo>
                  <a:lnTo>
                    <a:pt x="271" y="94"/>
                  </a:lnTo>
                  <a:lnTo>
                    <a:pt x="271" y="94"/>
                  </a:lnTo>
                  <a:lnTo>
                    <a:pt x="284" y="94"/>
                  </a:lnTo>
                  <a:lnTo>
                    <a:pt x="297" y="96"/>
                  </a:lnTo>
                  <a:lnTo>
                    <a:pt x="310" y="99"/>
                  </a:lnTo>
                  <a:lnTo>
                    <a:pt x="322" y="103"/>
                  </a:lnTo>
                  <a:lnTo>
                    <a:pt x="333" y="109"/>
                  </a:lnTo>
                  <a:lnTo>
                    <a:pt x="344" y="116"/>
                  </a:lnTo>
                  <a:lnTo>
                    <a:pt x="353" y="124"/>
                  </a:lnTo>
                  <a:lnTo>
                    <a:pt x="363" y="132"/>
                  </a:lnTo>
                  <a:lnTo>
                    <a:pt x="371" y="141"/>
                  </a:lnTo>
                  <a:lnTo>
                    <a:pt x="379" y="151"/>
                  </a:lnTo>
                  <a:lnTo>
                    <a:pt x="385" y="162"/>
                  </a:lnTo>
                  <a:lnTo>
                    <a:pt x="390" y="173"/>
                  </a:lnTo>
                  <a:lnTo>
                    <a:pt x="395" y="185"/>
                  </a:lnTo>
                  <a:lnTo>
                    <a:pt x="398" y="198"/>
                  </a:lnTo>
                  <a:lnTo>
                    <a:pt x="400" y="210"/>
                  </a:lnTo>
                  <a:lnTo>
                    <a:pt x="401" y="223"/>
                  </a:lnTo>
                  <a:lnTo>
                    <a:pt x="401" y="239"/>
                  </a:lnTo>
                  <a:lnTo>
                    <a:pt x="399" y="255"/>
                  </a:lnTo>
                  <a:lnTo>
                    <a:pt x="398" y="271"/>
                  </a:lnTo>
                  <a:lnTo>
                    <a:pt x="395" y="287"/>
                  </a:lnTo>
                  <a:lnTo>
                    <a:pt x="396" y="289"/>
                  </a:lnTo>
                  <a:lnTo>
                    <a:pt x="397" y="291"/>
                  </a:lnTo>
                  <a:lnTo>
                    <a:pt x="398" y="292"/>
                  </a:lnTo>
                  <a:lnTo>
                    <a:pt x="400" y="293"/>
                  </a:lnTo>
                  <a:lnTo>
                    <a:pt x="400" y="292"/>
                  </a:lnTo>
                  <a:lnTo>
                    <a:pt x="401" y="292"/>
                  </a:lnTo>
                  <a:lnTo>
                    <a:pt x="404" y="290"/>
                  </a:lnTo>
                  <a:lnTo>
                    <a:pt x="407" y="289"/>
                  </a:lnTo>
                  <a:lnTo>
                    <a:pt x="409" y="289"/>
                  </a:lnTo>
                  <a:lnTo>
                    <a:pt x="410" y="289"/>
                  </a:lnTo>
                  <a:lnTo>
                    <a:pt x="416" y="289"/>
                  </a:lnTo>
                  <a:lnTo>
                    <a:pt x="421" y="292"/>
                  </a:lnTo>
                  <a:lnTo>
                    <a:pt x="422" y="294"/>
                  </a:lnTo>
                  <a:lnTo>
                    <a:pt x="424" y="297"/>
                  </a:lnTo>
                  <a:lnTo>
                    <a:pt x="425" y="301"/>
                  </a:lnTo>
                  <a:lnTo>
                    <a:pt x="426" y="304"/>
                  </a:lnTo>
                  <a:lnTo>
                    <a:pt x="426" y="312"/>
                  </a:lnTo>
                  <a:lnTo>
                    <a:pt x="425" y="321"/>
                  </a:lnTo>
                  <a:lnTo>
                    <a:pt x="423" y="327"/>
                  </a:lnTo>
                  <a:lnTo>
                    <a:pt x="422" y="332"/>
                  </a:lnTo>
                  <a:lnTo>
                    <a:pt x="420" y="340"/>
                  </a:lnTo>
                  <a:lnTo>
                    <a:pt x="417" y="350"/>
                  </a:lnTo>
                  <a:lnTo>
                    <a:pt x="414" y="361"/>
                  </a:lnTo>
                  <a:lnTo>
                    <a:pt x="412" y="365"/>
                  </a:lnTo>
                  <a:lnTo>
                    <a:pt x="412" y="368"/>
                  </a:lnTo>
                  <a:lnTo>
                    <a:pt x="408" y="375"/>
                  </a:lnTo>
                  <a:lnTo>
                    <a:pt x="406" y="378"/>
                  </a:lnTo>
                  <a:lnTo>
                    <a:pt x="404" y="381"/>
                  </a:lnTo>
                  <a:lnTo>
                    <a:pt x="401" y="384"/>
                  </a:lnTo>
                  <a:lnTo>
                    <a:pt x="398" y="385"/>
                  </a:lnTo>
                  <a:lnTo>
                    <a:pt x="394" y="386"/>
                  </a:lnTo>
                  <a:lnTo>
                    <a:pt x="390" y="386"/>
                  </a:lnTo>
                  <a:lnTo>
                    <a:pt x="390" y="386"/>
                  </a:lnTo>
                  <a:lnTo>
                    <a:pt x="390" y="386"/>
                  </a:lnTo>
                  <a:lnTo>
                    <a:pt x="390" y="386"/>
                  </a:lnTo>
                  <a:lnTo>
                    <a:pt x="390" y="386"/>
                  </a:lnTo>
                  <a:lnTo>
                    <a:pt x="387" y="386"/>
                  </a:lnTo>
                  <a:lnTo>
                    <a:pt x="385" y="386"/>
                  </a:lnTo>
                  <a:lnTo>
                    <a:pt x="381" y="404"/>
                  </a:lnTo>
                  <a:lnTo>
                    <a:pt x="377" y="422"/>
                  </a:lnTo>
                  <a:lnTo>
                    <a:pt x="371" y="438"/>
                  </a:lnTo>
                  <a:lnTo>
                    <a:pt x="364" y="453"/>
                  </a:lnTo>
                  <a:lnTo>
                    <a:pt x="362" y="459"/>
                  </a:lnTo>
                  <a:lnTo>
                    <a:pt x="361" y="466"/>
                  </a:lnTo>
                  <a:lnTo>
                    <a:pt x="361" y="473"/>
                  </a:lnTo>
                  <a:lnTo>
                    <a:pt x="361" y="481"/>
                  </a:lnTo>
                  <a:lnTo>
                    <a:pt x="362" y="487"/>
                  </a:lnTo>
                  <a:lnTo>
                    <a:pt x="364" y="493"/>
                  </a:lnTo>
                  <a:lnTo>
                    <a:pt x="368" y="503"/>
                  </a:lnTo>
                  <a:lnTo>
                    <a:pt x="371" y="508"/>
                  </a:lnTo>
                  <a:lnTo>
                    <a:pt x="381" y="515"/>
                  </a:lnTo>
                  <a:lnTo>
                    <a:pt x="397" y="522"/>
                  </a:lnTo>
                  <a:lnTo>
                    <a:pt x="418" y="531"/>
                  </a:lnTo>
                  <a:lnTo>
                    <a:pt x="441" y="541"/>
                  </a:lnTo>
                  <a:lnTo>
                    <a:pt x="422" y="548"/>
                  </a:lnTo>
                  <a:lnTo>
                    <a:pt x="404" y="557"/>
                  </a:lnTo>
                  <a:lnTo>
                    <a:pt x="386" y="565"/>
                  </a:lnTo>
                  <a:lnTo>
                    <a:pt x="369" y="574"/>
                  </a:lnTo>
                  <a:lnTo>
                    <a:pt x="353" y="583"/>
                  </a:lnTo>
                  <a:lnTo>
                    <a:pt x="340" y="593"/>
                  </a:lnTo>
                  <a:lnTo>
                    <a:pt x="328" y="602"/>
                  </a:lnTo>
                  <a:lnTo>
                    <a:pt x="318" y="612"/>
                  </a:lnTo>
                  <a:lnTo>
                    <a:pt x="313" y="617"/>
                  </a:lnTo>
                  <a:lnTo>
                    <a:pt x="308" y="625"/>
                  </a:lnTo>
                  <a:lnTo>
                    <a:pt x="304" y="632"/>
                  </a:lnTo>
                  <a:lnTo>
                    <a:pt x="299" y="641"/>
                  </a:lnTo>
                  <a:lnTo>
                    <a:pt x="295" y="650"/>
                  </a:lnTo>
                  <a:lnTo>
                    <a:pt x="292" y="660"/>
                  </a:lnTo>
                  <a:lnTo>
                    <a:pt x="289" y="670"/>
                  </a:lnTo>
                  <a:lnTo>
                    <a:pt x="286" y="681"/>
                  </a:lnTo>
                  <a:lnTo>
                    <a:pt x="282" y="703"/>
                  </a:lnTo>
                  <a:lnTo>
                    <a:pt x="279" y="726"/>
                  </a:lnTo>
                  <a:lnTo>
                    <a:pt x="279" y="750"/>
                  </a:lnTo>
                  <a:lnTo>
                    <a:pt x="280" y="772"/>
                  </a:lnTo>
                  <a:close/>
                  <a:moveTo>
                    <a:pt x="1252" y="609"/>
                  </a:moveTo>
                  <a:lnTo>
                    <a:pt x="1250" y="606"/>
                  </a:lnTo>
                  <a:lnTo>
                    <a:pt x="1248" y="602"/>
                  </a:lnTo>
                  <a:lnTo>
                    <a:pt x="1243" y="597"/>
                  </a:lnTo>
                  <a:lnTo>
                    <a:pt x="1237" y="592"/>
                  </a:lnTo>
                  <a:lnTo>
                    <a:pt x="1228" y="585"/>
                  </a:lnTo>
                  <a:lnTo>
                    <a:pt x="1219" y="580"/>
                  </a:lnTo>
                  <a:lnTo>
                    <a:pt x="1191" y="566"/>
                  </a:lnTo>
                  <a:lnTo>
                    <a:pt x="1161" y="555"/>
                  </a:lnTo>
                  <a:lnTo>
                    <a:pt x="1148" y="548"/>
                  </a:lnTo>
                  <a:lnTo>
                    <a:pt x="1137" y="543"/>
                  </a:lnTo>
                  <a:lnTo>
                    <a:pt x="1128" y="539"/>
                  </a:lnTo>
                  <a:lnTo>
                    <a:pt x="1123" y="535"/>
                  </a:lnTo>
                  <a:lnTo>
                    <a:pt x="1120" y="530"/>
                  </a:lnTo>
                  <a:lnTo>
                    <a:pt x="1116" y="522"/>
                  </a:lnTo>
                  <a:lnTo>
                    <a:pt x="1115" y="517"/>
                  </a:lnTo>
                  <a:lnTo>
                    <a:pt x="1114" y="511"/>
                  </a:lnTo>
                  <a:lnTo>
                    <a:pt x="1114" y="505"/>
                  </a:lnTo>
                  <a:lnTo>
                    <a:pt x="1114" y="499"/>
                  </a:lnTo>
                  <a:lnTo>
                    <a:pt x="1115" y="493"/>
                  </a:lnTo>
                  <a:lnTo>
                    <a:pt x="1117" y="488"/>
                  </a:lnTo>
                  <a:lnTo>
                    <a:pt x="1120" y="482"/>
                  </a:lnTo>
                  <a:lnTo>
                    <a:pt x="1122" y="474"/>
                  </a:lnTo>
                  <a:lnTo>
                    <a:pt x="1139" y="472"/>
                  </a:lnTo>
                  <a:lnTo>
                    <a:pt x="1154" y="469"/>
                  </a:lnTo>
                  <a:lnTo>
                    <a:pt x="1168" y="466"/>
                  </a:lnTo>
                  <a:lnTo>
                    <a:pt x="1180" y="462"/>
                  </a:lnTo>
                  <a:lnTo>
                    <a:pt x="1192" y="458"/>
                  </a:lnTo>
                  <a:lnTo>
                    <a:pt x="1202" y="454"/>
                  </a:lnTo>
                  <a:lnTo>
                    <a:pt x="1211" y="450"/>
                  </a:lnTo>
                  <a:lnTo>
                    <a:pt x="1219" y="445"/>
                  </a:lnTo>
                  <a:lnTo>
                    <a:pt x="1226" y="440"/>
                  </a:lnTo>
                  <a:lnTo>
                    <a:pt x="1231" y="436"/>
                  </a:lnTo>
                  <a:lnTo>
                    <a:pt x="1237" y="431"/>
                  </a:lnTo>
                  <a:lnTo>
                    <a:pt x="1240" y="427"/>
                  </a:lnTo>
                  <a:lnTo>
                    <a:pt x="1243" y="421"/>
                  </a:lnTo>
                  <a:lnTo>
                    <a:pt x="1245" y="417"/>
                  </a:lnTo>
                  <a:lnTo>
                    <a:pt x="1247" y="413"/>
                  </a:lnTo>
                  <a:lnTo>
                    <a:pt x="1247" y="410"/>
                  </a:lnTo>
                  <a:lnTo>
                    <a:pt x="1237" y="405"/>
                  </a:lnTo>
                  <a:lnTo>
                    <a:pt x="1227" y="400"/>
                  </a:lnTo>
                  <a:lnTo>
                    <a:pt x="1219" y="395"/>
                  </a:lnTo>
                  <a:lnTo>
                    <a:pt x="1211" y="387"/>
                  </a:lnTo>
                  <a:lnTo>
                    <a:pt x="1205" y="380"/>
                  </a:lnTo>
                  <a:lnTo>
                    <a:pt x="1199" y="371"/>
                  </a:lnTo>
                  <a:lnTo>
                    <a:pt x="1195" y="363"/>
                  </a:lnTo>
                  <a:lnTo>
                    <a:pt x="1192" y="353"/>
                  </a:lnTo>
                  <a:lnTo>
                    <a:pt x="1189" y="343"/>
                  </a:lnTo>
                  <a:lnTo>
                    <a:pt x="1186" y="333"/>
                  </a:lnTo>
                  <a:lnTo>
                    <a:pt x="1184" y="322"/>
                  </a:lnTo>
                  <a:lnTo>
                    <a:pt x="1182" y="311"/>
                  </a:lnTo>
                  <a:lnTo>
                    <a:pt x="1180" y="288"/>
                  </a:lnTo>
                  <a:lnTo>
                    <a:pt x="1178" y="264"/>
                  </a:lnTo>
                  <a:lnTo>
                    <a:pt x="1176" y="251"/>
                  </a:lnTo>
                  <a:lnTo>
                    <a:pt x="1173" y="238"/>
                  </a:lnTo>
                  <a:lnTo>
                    <a:pt x="1169" y="225"/>
                  </a:lnTo>
                  <a:lnTo>
                    <a:pt x="1164" y="214"/>
                  </a:lnTo>
                  <a:lnTo>
                    <a:pt x="1158" y="202"/>
                  </a:lnTo>
                  <a:lnTo>
                    <a:pt x="1151" y="190"/>
                  </a:lnTo>
                  <a:lnTo>
                    <a:pt x="1143" y="181"/>
                  </a:lnTo>
                  <a:lnTo>
                    <a:pt x="1134" y="171"/>
                  </a:lnTo>
                  <a:lnTo>
                    <a:pt x="1124" y="163"/>
                  </a:lnTo>
                  <a:lnTo>
                    <a:pt x="1114" y="155"/>
                  </a:lnTo>
                  <a:lnTo>
                    <a:pt x="1103" y="148"/>
                  </a:lnTo>
                  <a:lnTo>
                    <a:pt x="1090" y="143"/>
                  </a:lnTo>
                  <a:lnTo>
                    <a:pt x="1078" y="138"/>
                  </a:lnTo>
                  <a:lnTo>
                    <a:pt x="1065" y="135"/>
                  </a:lnTo>
                  <a:lnTo>
                    <a:pt x="1051" y="133"/>
                  </a:lnTo>
                  <a:lnTo>
                    <a:pt x="1036" y="132"/>
                  </a:lnTo>
                  <a:lnTo>
                    <a:pt x="1023" y="133"/>
                  </a:lnTo>
                  <a:lnTo>
                    <a:pt x="1009" y="135"/>
                  </a:lnTo>
                  <a:lnTo>
                    <a:pt x="996" y="138"/>
                  </a:lnTo>
                  <a:lnTo>
                    <a:pt x="983" y="143"/>
                  </a:lnTo>
                  <a:lnTo>
                    <a:pt x="972" y="148"/>
                  </a:lnTo>
                  <a:lnTo>
                    <a:pt x="961" y="155"/>
                  </a:lnTo>
                  <a:lnTo>
                    <a:pt x="952" y="163"/>
                  </a:lnTo>
                  <a:lnTo>
                    <a:pt x="942" y="171"/>
                  </a:lnTo>
                  <a:lnTo>
                    <a:pt x="934" y="181"/>
                  </a:lnTo>
                  <a:lnTo>
                    <a:pt x="925" y="191"/>
                  </a:lnTo>
                  <a:lnTo>
                    <a:pt x="919" y="202"/>
                  </a:lnTo>
                  <a:lnTo>
                    <a:pt x="912" y="214"/>
                  </a:lnTo>
                  <a:lnTo>
                    <a:pt x="907" y="225"/>
                  </a:lnTo>
                  <a:lnTo>
                    <a:pt x="902" y="238"/>
                  </a:lnTo>
                  <a:lnTo>
                    <a:pt x="898" y="252"/>
                  </a:lnTo>
                  <a:lnTo>
                    <a:pt x="894" y="264"/>
                  </a:lnTo>
                  <a:lnTo>
                    <a:pt x="891" y="288"/>
                  </a:lnTo>
                  <a:lnTo>
                    <a:pt x="887" y="312"/>
                  </a:lnTo>
                  <a:lnTo>
                    <a:pt x="883" y="335"/>
                  </a:lnTo>
                  <a:lnTo>
                    <a:pt x="876" y="358"/>
                  </a:lnTo>
                  <a:lnTo>
                    <a:pt x="873" y="368"/>
                  </a:lnTo>
                  <a:lnTo>
                    <a:pt x="869" y="378"/>
                  </a:lnTo>
                  <a:lnTo>
                    <a:pt x="864" y="385"/>
                  </a:lnTo>
                  <a:lnTo>
                    <a:pt x="857" y="393"/>
                  </a:lnTo>
                  <a:lnTo>
                    <a:pt x="850" y="399"/>
                  </a:lnTo>
                  <a:lnTo>
                    <a:pt x="841" y="403"/>
                  </a:lnTo>
                  <a:lnTo>
                    <a:pt x="832" y="405"/>
                  </a:lnTo>
                  <a:lnTo>
                    <a:pt x="820" y="406"/>
                  </a:lnTo>
                  <a:lnTo>
                    <a:pt x="821" y="411"/>
                  </a:lnTo>
                  <a:lnTo>
                    <a:pt x="822" y="415"/>
                  </a:lnTo>
                  <a:lnTo>
                    <a:pt x="825" y="420"/>
                  </a:lnTo>
                  <a:lnTo>
                    <a:pt x="828" y="424"/>
                  </a:lnTo>
                  <a:lnTo>
                    <a:pt x="832" y="430"/>
                  </a:lnTo>
                  <a:lnTo>
                    <a:pt x="836" y="434"/>
                  </a:lnTo>
                  <a:lnTo>
                    <a:pt x="843" y="439"/>
                  </a:lnTo>
                  <a:lnTo>
                    <a:pt x="850" y="445"/>
                  </a:lnTo>
                  <a:lnTo>
                    <a:pt x="857" y="449"/>
                  </a:lnTo>
                  <a:lnTo>
                    <a:pt x="867" y="453"/>
                  </a:lnTo>
                  <a:lnTo>
                    <a:pt x="878" y="458"/>
                  </a:lnTo>
                  <a:lnTo>
                    <a:pt x="889" y="462"/>
                  </a:lnTo>
                  <a:lnTo>
                    <a:pt x="902" y="466"/>
                  </a:lnTo>
                  <a:lnTo>
                    <a:pt x="917" y="469"/>
                  </a:lnTo>
                  <a:lnTo>
                    <a:pt x="933" y="472"/>
                  </a:lnTo>
                  <a:lnTo>
                    <a:pt x="950" y="475"/>
                  </a:lnTo>
                  <a:lnTo>
                    <a:pt x="953" y="482"/>
                  </a:lnTo>
                  <a:lnTo>
                    <a:pt x="956" y="488"/>
                  </a:lnTo>
                  <a:lnTo>
                    <a:pt x="958" y="493"/>
                  </a:lnTo>
                  <a:lnTo>
                    <a:pt x="959" y="499"/>
                  </a:lnTo>
                  <a:lnTo>
                    <a:pt x="959" y="505"/>
                  </a:lnTo>
                  <a:lnTo>
                    <a:pt x="959" y="511"/>
                  </a:lnTo>
                  <a:lnTo>
                    <a:pt x="958" y="517"/>
                  </a:lnTo>
                  <a:lnTo>
                    <a:pt x="956" y="522"/>
                  </a:lnTo>
                  <a:lnTo>
                    <a:pt x="953" y="530"/>
                  </a:lnTo>
                  <a:lnTo>
                    <a:pt x="950" y="535"/>
                  </a:lnTo>
                  <a:lnTo>
                    <a:pt x="943" y="540"/>
                  </a:lnTo>
                  <a:lnTo>
                    <a:pt x="933" y="545"/>
                  </a:lnTo>
                  <a:lnTo>
                    <a:pt x="918" y="552"/>
                  </a:lnTo>
                  <a:lnTo>
                    <a:pt x="901" y="559"/>
                  </a:lnTo>
                  <a:lnTo>
                    <a:pt x="917" y="566"/>
                  </a:lnTo>
                  <a:lnTo>
                    <a:pt x="933" y="574"/>
                  </a:lnTo>
                  <a:lnTo>
                    <a:pt x="948" y="583"/>
                  </a:lnTo>
                  <a:lnTo>
                    <a:pt x="962" y="593"/>
                  </a:lnTo>
                  <a:lnTo>
                    <a:pt x="974" y="602"/>
                  </a:lnTo>
                  <a:lnTo>
                    <a:pt x="983" y="612"/>
                  </a:lnTo>
                  <a:lnTo>
                    <a:pt x="988" y="617"/>
                  </a:lnTo>
                  <a:lnTo>
                    <a:pt x="992" y="623"/>
                  </a:lnTo>
                  <a:lnTo>
                    <a:pt x="996" y="630"/>
                  </a:lnTo>
                  <a:lnTo>
                    <a:pt x="1000" y="637"/>
                  </a:lnTo>
                  <a:lnTo>
                    <a:pt x="1007" y="654"/>
                  </a:lnTo>
                  <a:lnTo>
                    <a:pt x="1012" y="674"/>
                  </a:lnTo>
                  <a:lnTo>
                    <a:pt x="1015" y="696"/>
                  </a:lnTo>
                  <a:lnTo>
                    <a:pt x="1018" y="718"/>
                  </a:lnTo>
                  <a:lnTo>
                    <a:pt x="1019" y="740"/>
                  </a:lnTo>
                  <a:lnTo>
                    <a:pt x="1020" y="762"/>
                  </a:lnTo>
                  <a:lnTo>
                    <a:pt x="1028" y="762"/>
                  </a:lnTo>
                  <a:lnTo>
                    <a:pt x="1036" y="762"/>
                  </a:lnTo>
                  <a:lnTo>
                    <a:pt x="1074" y="761"/>
                  </a:lnTo>
                  <a:lnTo>
                    <a:pt x="1108" y="761"/>
                  </a:lnTo>
                  <a:lnTo>
                    <a:pt x="1138" y="760"/>
                  </a:lnTo>
                  <a:lnTo>
                    <a:pt x="1162" y="758"/>
                  </a:lnTo>
                  <a:lnTo>
                    <a:pt x="1184" y="756"/>
                  </a:lnTo>
                  <a:lnTo>
                    <a:pt x="1200" y="754"/>
                  </a:lnTo>
                  <a:lnTo>
                    <a:pt x="1215" y="752"/>
                  </a:lnTo>
                  <a:lnTo>
                    <a:pt x="1227" y="749"/>
                  </a:lnTo>
                  <a:lnTo>
                    <a:pt x="1237" y="745"/>
                  </a:lnTo>
                  <a:lnTo>
                    <a:pt x="1243" y="743"/>
                  </a:lnTo>
                  <a:lnTo>
                    <a:pt x="1248" y="740"/>
                  </a:lnTo>
                  <a:lnTo>
                    <a:pt x="1252" y="737"/>
                  </a:lnTo>
                  <a:lnTo>
                    <a:pt x="1258" y="730"/>
                  </a:lnTo>
                  <a:lnTo>
                    <a:pt x="1262" y="723"/>
                  </a:lnTo>
                  <a:lnTo>
                    <a:pt x="1265" y="716"/>
                  </a:lnTo>
                  <a:lnTo>
                    <a:pt x="1267" y="705"/>
                  </a:lnTo>
                  <a:lnTo>
                    <a:pt x="1268" y="692"/>
                  </a:lnTo>
                  <a:lnTo>
                    <a:pt x="1268" y="678"/>
                  </a:lnTo>
                  <a:lnTo>
                    <a:pt x="1266" y="663"/>
                  </a:lnTo>
                  <a:lnTo>
                    <a:pt x="1263" y="646"/>
                  </a:lnTo>
                  <a:lnTo>
                    <a:pt x="1259" y="628"/>
                  </a:lnTo>
                  <a:lnTo>
                    <a:pt x="1252" y="609"/>
                  </a:lnTo>
                  <a:close/>
                  <a:moveTo>
                    <a:pt x="963" y="632"/>
                  </a:moveTo>
                  <a:lnTo>
                    <a:pt x="956" y="624"/>
                  </a:lnTo>
                  <a:lnTo>
                    <a:pt x="945" y="615"/>
                  </a:lnTo>
                  <a:lnTo>
                    <a:pt x="933" y="607"/>
                  </a:lnTo>
                  <a:lnTo>
                    <a:pt x="919" y="598"/>
                  </a:lnTo>
                  <a:lnTo>
                    <a:pt x="879" y="579"/>
                  </a:lnTo>
                  <a:lnTo>
                    <a:pt x="835" y="561"/>
                  </a:lnTo>
                  <a:lnTo>
                    <a:pt x="815" y="553"/>
                  </a:lnTo>
                  <a:lnTo>
                    <a:pt x="798" y="544"/>
                  </a:lnTo>
                  <a:lnTo>
                    <a:pt x="786" y="538"/>
                  </a:lnTo>
                  <a:lnTo>
                    <a:pt x="779" y="533"/>
                  </a:lnTo>
                  <a:lnTo>
                    <a:pt x="774" y="525"/>
                  </a:lnTo>
                  <a:lnTo>
                    <a:pt x="768" y="513"/>
                  </a:lnTo>
                  <a:lnTo>
                    <a:pt x="766" y="506"/>
                  </a:lnTo>
                  <a:lnTo>
                    <a:pt x="765" y="498"/>
                  </a:lnTo>
                  <a:lnTo>
                    <a:pt x="764" y="488"/>
                  </a:lnTo>
                  <a:lnTo>
                    <a:pt x="765" y="478"/>
                  </a:lnTo>
                  <a:lnTo>
                    <a:pt x="766" y="471"/>
                  </a:lnTo>
                  <a:lnTo>
                    <a:pt x="769" y="463"/>
                  </a:lnTo>
                  <a:lnTo>
                    <a:pt x="778" y="444"/>
                  </a:lnTo>
                  <a:lnTo>
                    <a:pt x="785" y="423"/>
                  </a:lnTo>
                  <a:lnTo>
                    <a:pt x="791" y="401"/>
                  </a:lnTo>
                  <a:lnTo>
                    <a:pt x="795" y="378"/>
                  </a:lnTo>
                  <a:lnTo>
                    <a:pt x="798" y="379"/>
                  </a:lnTo>
                  <a:lnTo>
                    <a:pt x="802" y="379"/>
                  </a:lnTo>
                  <a:lnTo>
                    <a:pt x="802" y="379"/>
                  </a:lnTo>
                  <a:lnTo>
                    <a:pt x="802" y="379"/>
                  </a:lnTo>
                  <a:lnTo>
                    <a:pt x="802" y="379"/>
                  </a:lnTo>
                  <a:lnTo>
                    <a:pt x="802" y="379"/>
                  </a:lnTo>
                  <a:lnTo>
                    <a:pt x="807" y="378"/>
                  </a:lnTo>
                  <a:lnTo>
                    <a:pt x="812" y="378"/>
                  </a:lnTo>
                  <a:lnTo>
                    <a:pt x="816" y="376"/>
                  </a:lnTo>
                  <a:lnTo>
                    <a:pt x="820" y="371"/>
                  </a:lnTo>
                  <a:lnTo>
                    <a:pt x="823" y="367"/>
                  </a:lnTo>
                  <a:lnTo>
                    <a:pt x="826" y="363"/>
                  </a:lnTo>
                  <a:lnTo>
                    <a:pt x="829" y="355"/>
                  </a:lnTo>
                  <a:lnTo>
                    <a:pt x="830" y="351"/>
                  </a:lnTo>
                  <a:lnTo>
                    <a:pt x="831" y="346"/>
                  </a:lnTo>
                  <a:lnTo>
                    <a:pt x="835" y="332"/>
                  </a:lnTo>
                  <a:lnTo>
                    <a:pt x="839" y="319"/>
                  </a:lnTo>
                  <a:lnTo>
                    <a:pt x="843" y="309"/>
                  </a:lnTo>
                  <a:lnTo>
                    <a:pt x="845" y="303"/>
                  </a:lnTo>
                  <a:lnTo>
                    <a:pt x="847" y="294"/>
                  </a:lnTo>
                  <a:lnTo>
                    <a:pt x="849" y="285"/>
                  </a:lnTo>
                  <a:lnTo>
                    <a:pt x="848" y="274"/>
                  </a:lnTo>
                  <a:lnTo>
                    <a:pt x="847" y="269"/>
                  </a:lnTo>
                  <a:lnTo>
                    <a:pt x="846" y="266"/>
                  </a:lnTo>
                  <a:lnTo>
                    <a:pt x="844" y="261"/>
                  </a:lnTo>
                  <a:lnTo>
                    <a:pt x="840" y="259"/>
                  </a:lnTo>
                  <a:lnTo>
                    <a:pt x="837" y="257"/>
                  </a:lnTo>
                  <a:lnTo>
                    <a:pt x="834" y="255"/>
                  </a:lnTo>
                  <a:lnTo>
                    <a:pt x="831" y="254"/>
                  </a:lnTo>
                  <a:lnTo>
                    <a:pt x="828" y="254"/>
                  </a:lnTo>
                  <a:lnTo>
                    <a:pt x="826" y="254"/>
                  </a:lnTo>
                  <a:lnTo>
                    <a:pt x="825" y="254"/>
                  </a:lnTo>
                  <a:lnTo>
                    <a:pt x="823" y="255"/>
                  </a:lnTo>
                  <a:lnTo>
                    <a:pt x="822" y="255"/>
                  </a:lnTo>
                  <a:lnTo>
                    <a:pt x="822" y="234"/>
                  </a:lnTo>
                  <a:lnTo>
                    <a:pt x="825" y="214"/>
                  </a:lnTo>
                  <a:lnTo>
                    <a:pt x="827" y="195"/>
                  </a:lnTo>
                  <a:lnTo>
                    <a:pt x="828" y="176"/>
                  </a:lnTo>
                  <a:lnTo>
                    <a:pt x="827" y="157"/>
                  </a:lnTo>
                  <a:lnTo>
                    <a:pt x="823" y="141"/>
                  </a:lnTo>
                  <a:lnTo>
                    <a:pt x="819" y="124"/>
                  </a:lnTo>
                  <a:lnTo>
                    <a:pt x="814" y="107"/>
                  </a:lnTo>
                  <a:lnTo>
                    <a:pt x="807" y="92"/>
                  </a:lnTo>
                  <a:lnTo>
                    <a:pt x="797" y="77"/>
                  </a:lnTo>
                  <a:lnTo>
                    <a:pt x="787" y="63"/>
                  </a:lnTo>
                  <a:lnTo>
                    <a:pt x="776" y="50"/>
                  </a:lnTo>
                  <a:lnTo>
                    <a:pt x="763" y="40"/>
                  </a:lnTo>
                  <a:lnTo>
                    <a:pt x="749" y="29"/>
                  </a:lnTo>
                  <a:lnTo>
                    <a:pt x="735" y="21"/>
                  </a:lnTo>
                  <a:lnTo>
                    <a:pt x="720" y="13"/>
                  </a:lnTo>
                  <a:lnTo>
                    <a:pt x="704" y="7"/>
                  </a:lnTo>
                  <a:lnTo>
                    <a:pt x="687" y="3"/>
                  </a:lnTo>
                  <a:lnTo>
                    <a:pt x="669" y="0"/>
                  </a:lnTo>
                  <a:lnTo>
                    <a:pt x="651" y="0"/>
                  </a:lnTo>
                  <a:lnTo>
                    <a:pt x="651" y="0"/>
                  </a:lnTo>
                  <a:lnTo>
                    <a:pt x="633" y="0"/>
                  </a:lnTo>
                  <a:lnTo>
                    <a:pt x="615" y="3"/>
                  </a:lnTo>
                  <a:lnTo>
                    <a:pt x="598" y="7"/>
                  </a:lnTo>
                  <a:lnTo>
                    <a:pt x="582" y="13"/>
                  </a:lnTo>
                  <a:lnTo>
                    <a:pt x="566" y="21"/>
                  </a:lnTo>
                  <a:lnTo>
                    <a:pt x="551" y="29"/>
                  </a:lnTo>
                  <a:lnTo>
                    <a:pt x="539" y="40"/>
                  </a:lnTo>
                  <a:lnTo>
                    <a:pt x="526" y="50"/>
                  </a:lnTo>
                  <a:lnTo>
                    <a:pt x="514" y="63"/>
                  </a:lnTo>
                  <a:lnTo>
                    <a:pt x="504" y="77"/>
                  </a:lnTo>
                  <a:lnTo>
                    <a:pt x="495" y="92"/>
                  </a:lnTo>
                  <a:lnTo>
                    <a:pt x="488" y="107"/>
                  </a:lnTo>
                  <a:lnTo>
                    <a:pt x="481" y="124"/>
                  </a:lnTo>
                  <a:lnTo>
                    <a:pt x="477" y="141"/>
                  </a:lnTo>
                  <a:lnTo>
                    <a:pt x="475" y="157"/>
                  </a:lnTo>
                  <a:lnTo>
                    <a:pt x="474" y="176"/>
                  </a:lnTo>
                  <a:lnTo>
                    <a:pt x="475" y="195"/>
                  </a:lnTo>
                  <a:lnTo>
                    <a:pt x="477" y="215"/>
                  </a:lnTo>
                  <a:lnTo>
                    <a:pt x="478" y="224"/>
                  </a:lnTo>
                  <a:lnTo>
                    <a:pt x="479" y="235"/>
                  </a:lnTo>
                  <a:lnTo>
                    <a:pt x="479" y="244"/>
                  </a:lnTo>
                  <a:lnTo>
                    <a:pt x="479" y="255"/>
                  </a:lnTo>
                  <a:lnTo>
                    <a:pt x="478" y="254"/>
                  </a:lnTo>
                  <a:lnTo>
                    <a:pt x="477" y="254"/>
                  </a:lnTo>
                  <a:lnTo>
                    <a:pt x="475" y="254"/>
                  </a:lnTo>
                  <a:lnTo>
                    <a:pt x="473" y="254"/>
                  </a:lnTo>
                  <a:lnTo>
                    <a:pt x="470" y="254"/>
                  </a:lnTo>
                  <a:lnTo>
                    <a:pt x="467" y="255"/>
                  </a:lnTo>
                  <a:lnTo>
                    <a:pt x="463" y="257"/>
                  </a:lnTo>
                  <a:lnTo>
                    <a:pt x="460" y="259"/>
                  </a:lnTo>
                  <a:lnTo>
                    <a:pt x="458" y="261"/>
                  </a:lnTo>
                  <a:lnTo>
                    <a:pt x="456" y="266"/>
                  </a:lnTo>
                  <a:lnTo>
                    <a:pt x="454" y="269"/>
                  </a:lnTo>
                  <a:lnTo>
                    <a:pt x="453" y="274"/>
                  </a:lnTo>
                  <a:lnTo>
                    <a:pt x="453" y="285"/>
                  </a:lnTo>
                  <a:lnTo>
                    <a:pt x="455" y="294"/>
                  </a:lnTo>
                  <a:lnTo>
                    <a:pt x="457" y="303"/>
                  </a:lnTo>
                  <a:lnTo>
                    <a:pt x="459" y="309"/>
                  </a:lnTo>
                  <a:lnTo>
                    <a:pt x="461" y="319"/>
                  </a:lnTo>
                  <a:lnTo>
                    <a:pt x="466" y="332"/>
                  </a:lnTo>
                  <a:lnTo>
                    <a:pt x="470" y="346"/>
                  </a:lnTo>
                  <a:lnTo>
                    <a:pt x="472" y="351"/>
                  </a:lnTo>
                  <a:lnTo>
                    <a:pt x="473" y="355"/>
                  </a:lnTo>
                  <a:lnTo>
                    <a:pt x="476" y="363"/>
                  </a:lnTo>
                  <a:lnTo>
                    <a:pt x="478" y="367"/>
                  </a:lnTo>
                  <a:lnTo>
                    <a:pt x="481" y="371"/>
                  </a:lnTo>
                  <a:lnTo>
                    <a:pt x="485" y="376"/>
                  </a:lnTo>
                  <a:lnTo>
                    <a:pt x="490" y="378"/>
                  </a:lnTo>
                  <a:lnTo>
                    <a:pt x="494" y="378"/>
                  </a:lnTo>
                  <a:lnTo>
                    <a:pt x="499" y="379"/>
                  </a:lnTo>
                  <a:lnTo>
                    <a:pt x="499" y="379"/>
                  </a:lnTo>
                  <a:lnTo>
                    <a:pt x="499" y="379"/>
                  </a:lnTo>
                  <a:lnTo>
                    <a:pt x="499" y="379"/>
                  </a:lnTo>
                  <a:lnTo>
                    <a:pt x="499" y="379"/>
                  </a:lnTo>
                  <a:lnTo>
                    <a:pt x="503" y="379"/>
                  </a:lnTo>
                  <a:lnTo>
                    <a:pt x="506" y="378"/>
                  </a:lnTo>
                  <a:lnTo>
                    <a:pt x="511" y="401"/>
                  </a:lnTo>
                  <a:lnTo>
                    <a:pt x="516" y="423"/>
                  </a:lnTo>
                  <a:lnTo>
                    <a:pt x="524" y="444"/>
                  </a:lnTo>
                  <a:lnTo>
                    <a:pt x="532" y="463"/>
                  </a:lnTo>
                  <a:lnTo>
                    <a:pt x="534" y="471"/>
                  </a:lnTo>
                  <a:lnTo>
                    <a:pt x="537" y="478"/>
                  </a:lnTo>
                  <a:lnTo>
                    <a:pt x="538" y="488"/>
                  </a:lnTo>
                  <a:lnTo>
                    <a:pt x="537" y="498"/>
                  </a:lnTo>
                  <a:lnTo>
                    <a:pt x="535" y="506"/>
                  </a:lnTo>
                  <a:lnTo>
                    <a:pt x="533" y="513"/>
                  </a:lnTo>
                  <a:lnTo>
                    <a:pt x="528" y="525"/>
                  </a:lnTo>
                  <a:lnTo>
                    <a:pt x="523" y="533"/>
                  </a:lnTo>
                  <a:lnTo>
                    <a:pt x="515" y="538"/>
                  </a:lnTo>
                  <a:lnTo>
                    <a:pt x="503" y="544"/>
                  </a:lnTo>
                  <a:lnTo>
                    <a:pt x="486" y="553"/>
                  </a:lnTo>
                  <a:lnTo>
                    <a:pt x="467" y="561"/>
                  </a:lnTo>
                  <a:lnTo>
                    <a:pt x="423" y="579"/>
                  </a:lnTo>
                  <a:lnTo>
                    <a:pt x="383" y="598"/>
                  </a:lnTo>
                  <a:lnTo>
                    <a:pt x="368" y="607"/>
                  </a:lnTo>
                  <a:lnTo>
                    <a:pt x="356" y="615"/>
                  </a:lnTo>
                  <a:lnTo>
                    <a:pt x="346" y="624"/>
                  </a:lnTo>
                  <a:lnTo>
                    <a:pt x="338" y="632"/>
                  </a:lnTo>
                  <a:lnTo>
                    <a:pt x="332" y="637"/>
                  </a:lnTo>
                  <a:lnTo>
                    <a:pt x="327" y="646"/>
                  </a:lnTo>
                  <a:lnTo>
                    <a:pt x="323" y="655"/>
                  </a:lnTo>
                  <a:lnTo>
                    <a:pt x="318" y="667"/>
                  </a:lnTo>
                  <a:lnTo>
                    <a:pt x="315" y="679"/>
                  </a:lnTo>
                  <a:lnTo>
                    <a:pt x="312" y="691"/>
                  </a:lnTo>
                  <a:lnTo>
                    <a:pt x="310" y="705"/>
                  </a:lnTo>
                  <a:lnTo>
                    <a:pt x="308" y="720"/>
                  </a:lnTo>
                  <a:lnTo>
                    <a:pt x="307" y="734"/>
                  </a:lnTo>
                  <a:lnTo>
                    <a:pt x="307" y="748"/>
                  </a:lnTo>
                  <a:lnTo>
                    <a:pt x="307" y="760"/>
                  </a:lnTo>
                  <a:lnTo>
                    <a:pt x="308" y="773"/>
                  </a:lnTo>
                  <a:lnTo>
                    <a:pt x="310" y="785"/>
                  </a:lnTo>
                  <a:lnTo>
                    <a:pt x="312" y="795"/>
                  </a:lnTo>
                  <a:lnTo>
                    <a:pt x="314" y="804"/>
                  </a:lnTo>
                  <a:lnTo>
                    <a:pt x="318" y="810"/>
                  </a:lnTo>
                  <a:lnTo>
                    <a:pt x="325" y="820"/>
                  </a:lnTo>
                  <a:lnTo>
                    <a:pt x="332" y="829"/>
                  </a:lnTo>
                  <a:lnTo>
                    <a:pt x="338" y="833"/>
                  </a:lnTo>
                  <a:lnTo>
                    <a:pt x="346" y="839"/>
                  </a:lnTo>
                  <a:lnTo>
                    <a:pt x="356" y="843"/>
                  </a:lnTo>
                  <a:lnTo>
                    <a:pt x="370" y="847"/>
                  </a:lnTo>
                  <a:lnTo>
                    <a:pt x="387" y="851"/>
                  </a:lnTo>
                  <a:lnTo>
                    <a:pt x="408" y="855"/>
                  </a:lnTo>
                  <a:lnTo>
                    <a:pt x="434" y="858"/>
                  </a:lnTo>
                  <a:lnTo>
                    <a:pt x="464" y="861"/>
                  </a:lnTo>
                  <a:lnTo>
                    <a:pt x="502" y="863"/>
                  </a:lnTo>
                  <a:lnTo>
                    <a:pt x="544" y="865"/>
                  </a:lnTo>
                  <a:lnTo>
                    <a:pt x="594" y="866"/>
                  </a:lnTo>
                  <a:lnTo>
                    <a:pt x="651" y="866"/>
                  </a:lnTo>
                  <a:lnTo>
                    <a:pt x="708" y="866"/>
                  </a:lnTo>
                  <a:lnTo>
                    <a:pt x="757" y="865"/>
                  </a:lnTo>
                  <a:lnTo>
                    <a:pt x="800" y="863"/>
                  </a:lnTo>
                  <a:lnTo>
                    <a:pt x="836" y="861"/>
                  </a:lnTo>
                  <a:lnTo>
                    <a:pt x="868" y="858"/>
                  </a:lnTo>
                  <a:lnTo>
                    <a:pt x="893" y="855"/>
                  </a:lnTo>
                  <a:lnTo>
                    <a:pt x="915" y="851"/>
                  </a:lnTo>
                  <a:lnTo>
                    <a:pt x="932" y="847"/>
                  </a:lnTo>
                  <a:lnTo>
                    <a:pt x="945" y="843"/>
                  </a:lnTo>
                  <a:lnTo>
                    <a:pt x="956" y="839"/>
                  </a:lnTo>
                  <a:lnTo>
                    <a:pt x="963" y="833"/>
                  </a:lnTo>
                  <a:lnTo>
                    <a:pt x="970" y="829"/>
                  </a:lnTo>
                  <a:lnTo>
                    <a:pt x="977" y="820"/>
                  </a:lnTo>
                  <a:lnTo>
                    <a:pt x="983" y="810"/>
                  </a:lnTo>
                  <a:lnTo>
                    <a:pt x="987" y="804"/>
                  </a:lnTo>
                  <a:lnTo>
                    <a:pt x="989" y="794"/>
                  </a:lnTo>
                  <a:lnTo>
                    <a:pt x="991" y="785"/>
                  </a:lnTo>
                  <a:lnTo>
                    <a:pt x="992" y="772"/>
                  </a:lnTo>
                  <a:lnTo>
                    <a:pt x="992" y="759"/>
                  </a:lnTo>
                  <a:lnTo>
                    <a:pt x="992" y="745"/>
                  </a:lnTo>
                  <a:lnTo>
                    <a:pt x="991" y="732"/>
                  </a:lnTo>
                  <a:lnTo>
                    <a:pt x="990" y="717"/>
                  </a:lnTo>
                  <a:lnTo>
                    <a:pt x="988" y="703"/>
                  </a:lnTo>
                  <a:lnTo>
                    <a:pt x="986" y="689"/>
                  </a:lnTo>
                  <a:lnTo>
                    <a:pt x="983" y="676"/>
                  </a:lnTo>
                  <a:lnTo>
                    <a:pt x="980" y="664"/>
                  </a:lnTo>
                  <a:lnTo>
                    <a:pt x="976" y="653"/>
                  </a:lnTo>
                  <a:lnTo>
                    <a:pt x="972" y="644"/>
                  </a:lnTo>
                  <a:lnTo>
                    <a:pt x="968" y="636"/>
                  </a:lnTo>
                  <a:lnTo>
                    <a:pt x="963" y="632"/>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sp>
          <p:nvSpPr>
            <p:cNvPr id="15" name="Freeform 57">
              <a:extLst>
                <a:ext uri="{FF2B5EF4-FFF2-40B4-BE49-F238E27FC236}">
                  <a16:creationId xmlns:a16="http://schemas.microsoft.com/office/drawing/2014/main" id="{265BE9D8-76E6-F73D-5F60-53D3382FF246}"/>
                </a:ext>
              </a:extLst>
            </p:cNvPr>
            <p:cNvSpPr>
              <a:spLocks noEditPoints="1"/>
            </p:cNvSpPr>
            <p:nvPr/>
          </p:nvSpPr>
          <p:spPr bwMode="auto">
            <a:xfrm>
              <a:off x="10614686" y="3969322"/>
              <a:ext cx="327790" cy="329811"/>
            </a:xfrm>
            <a:custGeom>
              <a:avLst/>
              <a:gdLst>
                <a:gd name="T0" fmla="*/ 827 w 1145"/>
                <a:gd name="T1" fmla="*/ 816 h 820"/>
                <a:gd name="T2" fmla="*/ 789 w 1145"/>
                <a:gd name="T3" fmla="*/ 792 h 820"/>
                <a:gd name="T4" fmla="*/ 881 w 1145"/>
                <a:gd name="T5" fmla="*/ 506 h 820"/>
                <a:gd name="T6" fmla="*/ 857 w 1145"/>
                <a:gd name="T7" fmla="*/ 818 h 820"/>
                <a:gd name="T8" fmla="*/ 522 w 1145"/>
                <a:gd name="T9" fmla="*/ 14 h 820"/>
                <a:gd name="T10" fmla="*/ 627 w 1145"/>
                <a:gd name="T11" fmla="*/ 133 h 820"/>
                <a:gd name="T12" fmla="*/ 720 w 1145"/>
                <a:gd name="T13" fmla="*/ 194 h 820"/>
                <a:gd name="T14" fmla="*/ 819 w 1145"/>
                <a:gd name="T15" fmla="*/ 219 h 820"/>
                <a:gd name="T16" fmla="*/ 768 w 1145"/>
                <a:gd name="T17" fmla="*/ 475 h 820"/>
                <a:gd name="T18" fmla="*/ 678 w 1145"/>
                <a:gd name="T19" fmla="*/ 514 h 820"/>
                <a:gd name="T20" fmla="*/ 567 w 1145"/>
                <a:gd name="T21" fmla="*/ 609 h 820"/>
                <a:gd name="T22" fmla="*/ 464 w 1145"/>
                <a:gd name="T23" fmla="*/ 685 h 820"/>
                <a:gd name="T24" fmla="*/ 369 w 1145"/>
                <a:gd name="T25" fmla="*/ 398 h 820"/>
                <a:gd name="T26" fmla="*/ 362 w 1145"/>
                <a:gd name="T27" fmla="*/ 302 h 820"/>
                <a:gd name="T28" fmla="*/ 382 w 1145"/>
                <a:gd name="T29" fmla="*/ 274 h 820"/>
                <a:gd name="T30" fmla="*/ 464 w 1145"/>
                <a:gd name="T31" fmla="*/ 685 h 820"/>
                <a:gd name="T32" fmla="*/ 1083 w 1145"/>
                <a:gd name="T33" fmla="*/ 231 h 820"/>
                <a:gd name="T34" fmla="*/ 1112 w 1145"/>
                <a:gd name="T35" fmla="*/ 248 h 820"/>
                <a:gd name="T36" fmla="*/ 1138 w 1145"/>
                <a:gd name="T37" fmla="*/ 296 h 820"/>
                <a:gd name="T38" fmla="*/ 1144 w 1145"/>
                <a:gd name="T39" fmla="*/ 368 h 820"/>
                <a:gd name="T40" fmla="*/ 1122 w 1145"/>
                <a:gd name="T41" fmla="*/ 424 h 820"/>
                <a:gd name="T42" fmla="*/ 1093 w 1145"/>
                <a:gd name="T43" fmla="*/ 452 h 820"/>
                <a:gd name="T44" fmla="*/ 129 w 1145"/>
                <a:gd name="T45" fmla="*/ 635 h 820"/>
                <a:gd name="T46" fmla="*/ 94 w 1145"/>
                <a:gd name="T47" fmla="*/ 600 h 820"/>
                <a:gd name="T48" fmla="*/ 22 w 1145"/>
                <a:gd name="T49" fmla="*/ 474 h 820"/>
                <a:gd name="T50" fmla="*/ 0 w 1145"/>
                <a:gd name="T51" fmla="*/ 333 h 820"/>
                <a:gd name="T52" fmla="*/ 35 w 1145"/>
                <a:gd name="T53" fmla="*/ 177 h 820"/>
                <a:gd name="T54" fmla="*/ 127 w 1145"/>
                <a:gd name="T55" fmla="*/ 48 h 820"/>
                <a:gd name="T56" fmla="*/ 155 w 1145"/>
                <a:gd name="T57" fmla="*/ 52 h 820"/>
                <a:gd name="T58" fmla="*/ 159 w 1145"/>
                <a:gd name="T59" fmla="*/ 73 h 820"/>
                <a:gd name="T60" fmla="*/ 72 w 1145"/>
                <a:gd name="T61" fmla="*/ 192 h 820"/>
                <a:gd name="T62" fmla="*/ 40 w 1145"/>
                <a:gd name="T63" fmla="*/ 334 h 820"/>
                <a:gd name="T64" fmla="*/ 60 w 1145"/>
                <a:gd name="T65" fmla="*/ 463 h 820"/>
                <a:gd name="T66" fmla="*/ 126 w 1145"/>
                <a:gd name="T67" fmla="*/ 576 h 820"/>
                <a:gd name="T68" fmla="*/ 159 w 1145"/>
                <a:gd name="T69" fmla="*/ 617 h 820"/>
                <a:gd name="T70" fmla="*/ 146 w 1145"/>
                <a:gd name="T71" fmla="*/ 635 h 820"/>
                <a:gd name="T72" fmla="*/ 208 w 1145"/>
                <a:gd name="T73" fmla="*/ 542 h 820"/>
                <a:gd name="T74" fmla="*/ 162 w 1145"/>
                <a:gd name="T75" fmla="*/ 488 h 820"/>
                <a:gd name="T76" fmla="*/ 125 w 1145"/>
                <a:gd name="T77" fmla="*/ 399 h 820"/>
                <a:gd name="T78" fmla="*/ 122 w 1145"/>
                <a:gd name="T79" fmla="*/ 303 h 820"/>
                <a:gd name="T80" fmla="*/ 161 w 1145"/>
                <a:gd name="T81" fmla="*/ 196 h 820"/>
                <a:gd name="T82" fmla="*/ 221 w 1145"/>
                <a:gd name="T83" fmla="*/ 137 h 820"/>
                <a:gd name="T84" fmla="*/ 242 w 1145"/>
                <a:gd name="T85" fmla="*/ 147 h 820"/>
                <a:gd name="T86" fmla="*/ 229 w 1145"/>
                <a:gd name="T87" fmla="*/ 176 h 820"/>
                <a:gd name="T88" fmla="*/ 172 w 1145"/>
                <a:gd name="T89" fmla="*/ 262 h 820"/>
                <a:gd name="T90" fmla="*/ 159 w 1145"/>
                <a:gd name="T91" fmla="*/ 352 h 820"/>
                <a:gd name="T92" fmla="*/ 178 w 1145"/>
                <a:gd name="T93" fmla="*/ 434 h 820"/>
                <a:gd name="T94" fmla="*/ 226 w 1145"/>
                <a:gd name="T95" fmla="*/ 505 h 820"/>
                <a:gd name="T96" fmla="*/ 243 w 1145"/>
                <a:gd name="T97" fmla="*/ 529 h 820"/>
                <a:gd name="T98" fmla="*/ 230 w 1145"/>
                <a:gd name="T99" fmla="*/ 543 h 820"/>
                <a:gd name="T100" fmla="*/ 294 w 1145"/>
                <a:gd name="T101" fmla="*/ 451 h 820"/>
                <a:gd name="T102" fmla="*/ 249 w 1145"/>
                <a:gd name="T103" fmla="*/ 397 h 820"/>
                <a:gd name="T104" fmla="*/ 239 w 1145"/>
                <a:gd name="T105" fmla="*/ 322 h 820"/>
                <a:gd name="T106" fmla="*/ 260 w 1145"/>
                <a:gd name="T107" fmla="*/ 266 h 820"/>
                <a:gd name="T108" fmla="*/ 300 w 1145"/>
                <a:gd name="T109" fmla="*/ 231 h 820"/>
                <a:gd name="T110" fmla="*/ 325 w 1145"/>
                <a:gd name="T111" fmla="*/ 239 h 820"/>
                <a:gd name="T112" fmla="*/ 307 w 1145"/>
                <a:gd name="T113" fmla="*/ 271 h 820"/>
                <a:gd name="T114" fmla="*/ 282 w 1145"/>
                <a:gd name="T115" fmla="*/ 312 h 820"/>
                <a:gd name="T116" fmla="*/ 290 w 1145"/>
                <a:gd name="T117" fmla="*/ 390 h 820"/>
                <a:gd name="T118" fmla="*/ 324 w 1145"/>
                <a:gd name="T119" fmla="*/ 433 h 820"/>
                <a:gd name="T120" fmla="*/ 311 w 1145"/>
                <a:gd name="T121" fmla="*/ 453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45" h="820">
                  <a:moveTo>
                    <a:pt x="849" y="820"/>
                  </a:moveTo>
                  <a:lnTo>
                    <a:pt x="848" y="820"/>
                  </a:lnTo>
                  <a:lnTo>
                    <a:pt x="846" y="820"/>
                  </a:lnTo>
                  <a:lnTo>
                    <a:pt x="841" y="819"/>
                  </a:lnTo>
                  <a:lnTo>
                    <a:pt x="835" y="818"/>
                  </a:lnTo>
                  <a:lnTo>
                    <a:pt x="827" y="816"/>
                  </a:lnTo>
                  <a:lnTo>
                    <a:pt x="818" y="815"/>
                  </a:lnTo>
                  <a:lnTo>
                    <a:pt x="809" y="811"/>
                  </a:lnTo>
                  <a:lnTo>
                    <a:pt x="801" y="808"/>
                  </a:lnTo>
                  <a:lnTo>
                    <a:pt x="795" y="803"/>
                  </a:lnTo>
                  <a:lnTo>
                    <a:pt x="791" y="798"/>
                  </a:lnTo>
                  <a:lnTo>
                    <a:pt x="789" y="792"/>
                  </a:lnTo>
                  <a:lnTo>
                    <a:pt x="788" y="788"/>
                  </a:lnTo>
                  <a:lnTo>
                    <a:pt x="788" y="783"/>
                  </a:lnTo>
                  <a:lnTo>
                    <a:pt x="788" y="779"/>
                  </a:lnTo>
                  <a:lnTo>
                    <a:pt x="789" y="771"/>
                  </a:lnTo>
                  <a:lnTo>
                    <a:pt x="790" y="769"/>
                  </a:lnTo>
                  <a:lnTo>
                    <a:pt x="881" y="506"/>
                  </a:lnTo>
                  <a:lnTo>
                    <a:pt x="1028" y="506"/>
                  </a:lnTo>
                  <a:lnTo>
                    <a:pt x="867" y="808"/>
                  </a:lnTo>
                  <a:lnTo>
                    <a:pt x="866" y="810"/>
                  </a:lnTo>
                  <a:lnTo>
                    <a:pt x="862" y="815"/>
                  </a:lnTo>
                  <a:lnTo>
                    <a:pt x="860" y="817"/>
                  </a:lnTo>
                  <a:lnTo>
                    <a:pt x="857" y="818"/>
                  </a:lnTo>
                  <a:lnTo>
                    <a:pt x="853" y="820"/>
                  </a:lnTo>
                  <a:lnTo>
                    <a:pt x="849" y="820"/>
                  </a:lnTo>
                  <a:close/>
                  <a:moveTo>
                    <a:pt x="511" y="685"/>
                  </a:moveTo>
                  <a:lnTo>
                    <a:pt x="511" y="0"/>
                  </a:lnTo>
                  <a:lnTo>
                    <a:pt x="513" y="0"/>
                  </a:lnTo>
                  <a:lnTo>
                    <a:pt x="522" y="14"/>
                  </a:lnTo>
                  <a:lnTo>
                    <a:pt x="540" y="40"/>
                  </a:lnTo>
                  <a:lnTo>
                    <a:pt x="553" y="57"/>
                  </a:lnTo>
                  <a:lnTo>
                    <a:pt x="567" y="75"/>
                  </a:lnTo>
                  <a:lnTo>
                    <a:pt x="585" y="94"/>
                  </a:lnTo>
                  <a:lnTo>
                    <a:pt x="605" y="114"/>
                  </a:lnTo>
                  <a:lnTo>
                    <a:pt x="627" y="133"/>
                  </a:lnTo>
                  <a:lnTo>
                    <a:pt x="651" y="153"/>
                  </a:lnTo>
                  <a:lnTo>
                    <a:pt x="664" y="162"/>
                  </a:lnTo>
                  <a:lnTo>
                    <a:pt x="678" y="171"/>
                  </a:lnTo>
                  <a:lnTo>
                    <a:pt x="691" y="179"/>
                  </a:lnTo>
                  <a:lnTo>
                    <a:pt x="705" y="186"/>
                  </a:lnTo>
                  <a:lnTo>
                    <a:pt x="720" y="194"/>
                  </a:lnTo>
                  <a:lnTo>
                    <a:pt x="736" y="200"/>
                  </a:lnTo>
                  <a:lnTo>
                    <a:pt x="752" y="205"/>
                  </a:lnTo>
                  <a:lnTo>
                    <a:pt x="768" y="210"/>
                  </a:lnTo>
                  <a:lnTo>
                    <a:pt x="785" y="214"/>
                  </a:lnTo>
                  <a:lnTo>
                    <a:pt x="801" y="217"/>
                  </a:lnTo>
                  <a:lnTo>
                    <a:pt x="819" y="219"/>
                  </a:lnTo>
                  <a:lnTo>
                    <a:pt x="837" y="220"/>
                  </a:lnTo>
                  <a:lnTo>
                    <a:pt x="837" y="465"/>
                  </a:lnTo>
                  <a:lnTo>
                    <a:pt x="819" y="465"/>
                  </a:lnTo>
                  <a:lnTo>
                    <a:pt x="801" y="467"/>
                  </a:lnTo>
                  <a:lnTo>
                    <a:pt x="785" y="470"/>
                  </a:lnTo>
                  <a:lnTo>
                    <a:pt x="768" y="475"/>
                  </a:lnTo>
                  <a:lnTo>
                    <a:pt x="752" y="479"/>
                  </a:lnTo>
                  <a:lnTo>
                    <a:pt x="736" y="485"/>
                  </a:lnTo>
                  <a:lnTo>
                    <a:pt x="720" y="492"/>
                  </a:lnTo>
                  <a:lnTo>
                    <a:pt x="705" y="498"/>
                  </a:lnTo>
                  <a:lnTo>
                    <a:pt x="691" y="506"/>
                  </a:lnTo>
                  <a:lnTo>
                    <a:pt x="678" y="514"/>
                  </a:lnTo>
                  <a:lnTo>
                    <a:pt x="664" y="522"/>
                  </a:lnTo>
                  <a:lnTo>
                    <a:pt x="651" y="532"/>
                  </a:lnTo>
                  <a:lnTo>
                    <a:pt x="627" y="551"/>
                  </a:lnTo>
                  <a:lnTo>
                    <a:pt x="605" y="570"/>
                  </a:lnTo>
                  <a:lnTo>
                    <a:pt x="585" y="590"/>
                  </a:lnTo>
                  <a:lnTo>
                    <a:pt x="567" y="609"/>
                  </a:lnTo>
                  <a:lnTo>
                    <a:pt x="553" y="628"/>
                  </a:lnTo>
                  <a:lnTo>
                    <a:pt x="540" y="645"/>
                  </a:lnTo>
                  <a:lnTo>
                    <a:pt x="522" y="672"/>
                  </a:lnTo>
                  <a:lnTo>
                    <a:pt x="513" y="685"/>
                  </a:lnTo>
                  <a:lnTo>
                    <a:pt x="511" y="685"/>
                  </a:lnTo>
                  <a:close/>
                  <a:moveTo>
                    <a:pt x="464" y="685"/>
                  </a:moveTo>
                  <a:lnTo>
                    <a:pt x="464" y="437"/>
                  </a:lnTo>
                  <a:lnTo>
                    <a:pt x="386" y="412"/>
                  </a:lnTo>
                  <a:lnTo>
                    <a:pt x="382" y="410"/>
                  </a:lnTo>
                  <a:lnTo>
                    <a:pt x="377" y="407"/>
                  </a:lnTo>
                  <a:lnTo>
                    <a:pt x="373" y="404"/>
                  </a:lnTo>
                  <a:lnTo>
                    <a:pt x="369" y="398"/>
                  </a:lnTo>
                  <a:lnTo>
                    <a:pt x="366" y="394"/>
                  </a:lnTo>
                  <a:lnTo>
                    <a:pt x="363" y="389"/>
                  </a:lnTo>
                  <a:lnTo>
                    <a:pt x="362" y="383"/>
                  </a:lnTo>
                  <a:lnTo>
                    <a:pt x="362" y="378"/>
                  </a:lnTo>
                  <a:lnTo>
                    <a:pt x="362" y="307"/>
                  </a:lnTo>
                  <a:lnTo>
                    <a:pt x="362" y="302"/>
                  </a:lnTo>
                  <a:lnTo>
                    <a:pt x="363" y="297"/>
                  </a:lnTo>
                  <a:lnTo>
                    <a:pt x="366" y="291"/>
                  </a:lnTo>
                  <a:lnTo>
                    <a:pt x="369" y="286"/>
                  </a:lnTo>
                  <a:lnTo>
                    <a:pt x="373" y="282"/>
                  </a:lnTo>
                  <a:lnTo>
                    <a:pt x="377" y="278"/>
                  </a:lnTo>
                  <a:lnTo>
                    <a:pt x="382" y="274"/>
                  </a:lnTo>
                  <a:lnTo>
                    <a:pt x="386" y="272"/>
                  </a:lnTo>
                  <a:lnTo>
                    <a:pt x="464" y="248"/>
                  </a:lnTo>
                  <a:lnTo>
                    <a:pt x="464" y="0"/>
                  </a:lnTo>
                  <a:lnTo>
                    <a:pt x="485" y="0"/>
                  </a:lnTo>
                  <a:lnTo>
                    <a:pt x="485" y="685"/>
                  </a:lnTo>
                  <a:lnTo>
                    <a:pt x="464" y="685"/>
                  </a:lnTo>
                  <a:close/>
                  <a:moveTo>
                    <a:pt x="867" y="477"/>
                  </a:moveTo>
                  <a:lnTo>
                    <a:pt x="867" y="209"/>
                  </a:lnTo>
                  <a:lnTo>
                    <a:pt x="1054" y="209"/>
                  </a:lnTo>
                  <a:lnTo>
                    <a:pt x="1054" y="477"/>
                  </a:lnTo>
                  <a:lnTo>
                    <a:pt x="867" y="477"/>
                  </a:lnTo>
                  <a:close/>
                  <a:moveTo>
                    <a:pt x="1083" y="231"/>
                  </a:moveTo>
                  <a:lnTo>
                    <a:pt x="1087" y="231"/>
                  </a:lnTo>
                  <a:lnTo>
                    <a:pt x="1092" y="233"/>
                  </a:lnTo>
                  <a:lnTo>
                    <a:pt x="1096" y="235"/>
                  </a:lnTo>
                  <a:lnTo>
                    <a:pt x="1101" y="239"/>
                  </a:lnTo>
                  <a:lnTo>
                    <a:pt x="1106" y="244"/>
                  </a:lnTo>
                  <a:lnTo>
                    <a:pt x="1112" y="248"/>
                  </a:lnTo>
                  <a:lnTo>
                    <a:pt x="1116" y="254"/>
                  </a:lnTo>
                  <a:lnTo>
                    <a:pt x="1121" y="261"/>
                  </a:lnTo>
                  <a:lnTo>
                    <a:pt x="1127" y="268"/>
                  </a:lnTo>
                  <a:lnTo>
                    <a:pt x="1131" y="276"/>
                  </a:lnTo>
                  <a:lnTo>
                    <a:pt x="1135" y="286"/>
                  </a:lnTo>
                  <a:lnTo>
                    <a:pt x="1138" y="296"/>
                  </a:lnTo>
                  <a:lnTo>
                    <a:pt x="1141" y="306"/>
                  </a:lnTo>
                  <a:lnTo>
                    <a:pt x="1144" y="318"/>
                  </a:lnTo>
                  <a:lnTo>
                    <a:pt x="1145" y="329"/>
                  </a:lnTo>
                  <a:lnTo>
                    <a:pt x="1145" y="342"/>
                  </a:lnTo>
                  <a:lnTo>
                    <a:pt x="1145" y="355"/>
                  </a:lnTo>
                  <a:lnTo>
                    <a:pt x="1144" y="368"/>
                  </a:lnTo>
                  <a:lnTo>
                    <a:pt x="1141" y="379"/>
                  </a:lnTo>
                  <a:lnTo>
                    <a:pt x="1138" y="390"/>
                  </a:lnTo>
                  <a:lnTo>
                    <a:pt x="1135" y="399"/>
                  </a:lnTo>
                  <a:lnTo>
                    <a:pt x="1131" y="409"/>
                  </a:lnTo>
                  <a:lnTo>
                    <a:pt x="1127" y="416"/>
                  </a:lnTo>
                  <a:lnTo>
                    <a:pt x="1122" y="424"/>
                  </a:lnTo>
                  <a:lnTo>
                    <a:pt x="1118" y="431"/>
                  </a:lnTo>
                  <a:lnTo>
                    <a:pt x="1113" y="436"/>
                  </a:lnTo>
                  <a:lnTo>
                    <a:pt x="1108" y="442"/>
                  </a:lnTo>
                  <a:lnTo>
                    <a:pt x="1102" y="446"/>
                  </a:lnTo>
                  <a:lnTo>
                    <a:pt x="1097" y="449"/>
                  </a:lnTo>
                  <a:lnTo>
                    <a:pt x="1093" y="452"/>
                  </a:lnTo>
                  <a:lnTo>
                    <a:pt x="1087" y="453"/>
                  </a:lnTo>
                  <a:lnTo>
                    <a:pt x="1083" y="454"/>
                  </a:lnTo>
                  <a:lnTo>
                    <a:pt x="1083" y="231"/>
                  </a:lnTo>
                  <a:close/>
                  <a:moveTo>
                    <a:pt x="136" y="636"/>
                  </a:moveTo>
                  <a:lnTo>
                    <a:pt x="132" y="636"/>
                  </a:lnTo>
                  <a:lnTo>
                    <a:pt x="129" y="635"/>
                  </a:lnTo>
                  <a:lnTo>
                    <a:pt x="125" y="632"/>
                  </a:lnTo>
                  <a:lnTo>
                    <a:pt x="122" y="630"/>
                  </a:lnTo>
                  <a:lnTo>
                    <a:pt x="122" y="630"/>
                  </a:lnTo>
                  <a:lnTo>
                    <a:pt x="118" y="627"/>
                  </a:lnTo>
                  <a:lnTo>
                    <a:pt x="110" y="618"/>
                  </a:lnTo>
                  <a:lnTo>
                    <a:pt x="94" y="600"/>
                  </a:lnTo>
                  <a:lnTo>
                    <a:pt x="78" y="581"/>
                  </a:lnTo>
                  <a:lnTo>
                    <a:pt x="64" y="560"/>
                  </a:lnTo>
                  <a:lnTo>
                    <a:pt x="53" y="539"/>
                  </a:lnTo>
                  <a:lnTo>
                    <a:pt x="41" y="518"/>
                  </a:lnTo>
                  <a:lnTo>
                    <a:pt x="31" y="497"/>
                  </a:lnTo>
                  <a:lnTo>
                    <a:pt x="22" y="474"/>
                  </a:lnTo>
                  <a:lnTo>
                    <a:pt x="16" y="451"/>
                  </a:lnTo>
                  <a:lnTo>
                    <a:pt x="9" y="428"/>
                  </a:lnTo>
                  <a:lnTo>
                    <a:pt x="5" y="405"/>
                  </a:lnTo>
                  <a:lnTo>
                    <a:pt x="2" y="380"/>
                  </a:lnTo>
                  <a:lnTo>
                    <a:pt x="0" y="356"/>
                  </a:lnTo>
                  <a:lnTo>
                    <a:pt x="0" y="333"/>
                  </a:lnTo>
                  <a:lnTo>
                    <a:pt x="1" y="308"/>
                  </a:lnTo>
                  <a:lnTo>
                    <a:pt x="4" y="284"/>
                  </a:lnTo>
                  <a:lnTo>
                    <a:pt x="8" y="260"/>
                  </a:lnTo>
                  <a:lnTo>
                    <a:pt x="16" y="231"/>
                  </a:lnTo>
                  <a:lnTo>
                    <a:pt x="24" y="203"/>
                  </a:lnTo>
                  <a:lnTo>
                    <a:pt x="35" y="177"/>
                  </a:lnTo>
                  <a:lnTo>
                    <a:pt x="47" y="151"/>
                  </a:lnTo>
                  <a:lnTo>
                    <a:pt x="62" y="126"/>
                  </a:lnTo>
                  <a:lnTo>
                    <a:pt x="79" y="103"/>
                  </a:lnTo>
                  <a:lnTo>
                    <a:pt x="97" y="79"/>
                  </a:lnTo>
                  <a:lnTo>
                    <a:pt x="116" y="58"/>
                  </a:lnTo>
                  <a:lnTo>
                    <a:pt x="127" y="48"/>
                  </a:lnTo>
                  <a:lnTo>
                    <a:pt x="132" y="46"/>
                  </a:lnTo>
                  <a:lnTo>
                    <a:pt x="137" y="46"/>
                  </a:lnTo>
                  <a:lnTo>
                    <a:pt x="143" y="46"/>
                  </a:lnTo>
                  <a:lnTo>
                    <a:pt x="147" y="47"/>
                  </a:lnTo>
                  <a:lnTo>
                    <a:pt x="151" y="49"/>
                  </a:lnTo>
                  <a:lnTo>
                    <a:pt x="155" y="52"/>
                  </a:lnTo>
                  <a:lnTo>
                    <a:pt x="159" y="55"/>
                  </a:lnTo>
                  <a:lnTo>
                    <a:pt x="161" y="59"/>
                  </a:lnTo>
                  <a:lnTo>
                    <a:pt x="162" y="62"/>
                  </a:lnTo>
                  <a:lnTo>
                    <a:pt x="162" y="67"/>
                  </a:lnTo>
                  <a:lnTo>
                    <a:pt x="161" y="70"/>
                  </a:lnTo>
                  <a:lnTo>
                    <a:pt x="159" y="73"/>
                  </a:lnTo>
                  <a:lnTo>
                    <a:pt x="149" y="83"/>
                  </a:lnTo>
                  <a:lnTo>
                    <a:pt x="130" y="102"/>
                  </a:lnTo>
                  <a:lnTo>
                    <a:pt x="113" y="123"/>
                  </a:lnTo>
                  <a:lnTo>
                    <a:pt x="98" y="145"/>
                  </a:lnTo>
                  <a:lnTo>
                    <a:pt x="85" y="167"/>
                  </a:lnTo>
                  <a:lnTo>
                    <a:pt x="72" y="192"/>
                  </a:lnTo>
                  <a:lnTo>
                    <a:pt x="62" y="216"/>
                  </a:lnTo>
                  <a:lnTo>
                    <a:pt x="54" y="241"/>
                  </a:lnTo>
                  <a:lnTo>
                    <a:pt x="47" y="268"/>
                  </a:lnTo>
                  <a:lnTo>
                    <a:pt x="43" y="289"/>
                  </a:lnTo>
                  <a:lnTo>
                    <a:pt x="41" y="311"/>
                  </a:lnTo>
                  <a:lnTo>
                    <a:pt x="40" y="334"/>
                  </a:lnTo>
                  <a:lnTo>
                    <a:pt x="40" y="356"/>
                  </a:lnTo>
                  <a:lnTo>
                    <a:pt x="41" y="377"/>
                  </a:lnTo>
                  <a:lnTo>
                    <a:pt x="44" y="399"/>
                  </a:lnTo>
                  <a:lnTo>
                    <a:pt x="49" y="421"/>
                  </a:lnTo>
                  <a:lnTo>
                    <a:pt x="54" y="442"/>
                  </a:lnTo>
                  <a:lnTo>
                    <a:pt x="60" y="463"/>
                  </a:lnTo>
                  <a:lnTo>
                    <a:pt x="69" y="483"/>
                  </a:lnTo>
                  <a:lnTo>
                    <a:pt x="77" y="503"/>
                  </a:lnTo>
                  <a:lnTo>
                    <a:pt x="88" y="522"/>
                  </a:lnTo>
                  <a:lnTo>
                    <a:pt x="99" y="540"/>
                  </a:lnTo>
                  <a:lnTo>
                    <a:pt x="112" y="559"/>
                  </a:lnTo>
                  <a:lnTo>
                    <a:pt x="126" y="576"/>
                  </a:lnTo>
                  <a:lnTo>
                    <a:pt x="141" y="593"/>
                  </a:lnTo>
                  <a:lnTo>
                    <a:pt x="152" y="605"/>
                  </a:lnTo>
                  <a:lnTo>
                    <a:pt x="154" y="607"/>
                  </a:lnTo>
                  <a:lnTo>
                    <a:pt x="157" y="610"/>
                  </a:lnTo>
                  <a:lnTo>
                    <a:pt x="159" y="613"/>
                  </a:lnTo>
                  <a:lnTo>
                    <a:pt x="159" y="617"/>
                  </a:lnTo>
                  <a:lnTo>
                    <a:pt x="159" y="620"/>
                  </a:lnTo>
                  <a:lnTo>
                    <a:pt x="158" y="624"/>
                  </a:lnTo>
                  <a:lnTo>
                    <a:pt x="155" y="626"/>
                  </a:lnTo>
                  <a:lnTo>
                    <a:pt x="153" y="629"/>
                  </a:lnTo>
                  <a:lnTo>
                    <a:pt x="149" y="632"/>
                  </a:lnTo>
                  <a:lnTo>
                    <a:pt x="146" y="635"/>
                  </a:lnTo>
                  <a:lnTo>
                    <a:pt x="142" y="636"/>
                  </a:lnTo>
                  <a:lnTo>
                    <a:pt x="136" y="636"/>
                  </a:lnTo>
                  <a:close/>
                  <a:moveTo>
                    <a:pt x="220" y="546"/>
                  </a:moveTo>
                  <a:lnTo>
                    <a:pt x="216" y="544"/>
                  </a:lnTo>
                  <a:lnTo>
                    <a:pt x="212" y="543"/>
                  </a:lnTo>
                  <a:lnTo>
                    <a:pt x="208" y="542"/>
                  </a:lnTo>
                  <a:lnTo>
                    <a:pt x="204" y="540"/>
                  </a:lnTo>
                  <a:lnTo>
                    <a:pt x="201" y="537"/>
                  </a:lnTo>
                  <a:lnTo>
                    <a:pt x="193" y="528"/>
                  </a:lnTo>
                  <a:lnTo>
                    <a:pt x="182" y="515"/>
                  </a:lnTo>
                  <a:lnTo>
                    <a:pt x="171" y="502"/>
                  </a:lnTo>
                  <a:lnTo>
                    <a:pt x="162" y="488"/>
                  </a:lnTo>
                  <a:lnTo>
                    <a:pt x="153" y="475"/>
                  </a:lnTo>
                  <a:lnTo>
                    <a:pt x="146" y="460"/>
                  </a:lnTo>
                  <a:lnTo>
                    <a:pt x="140" y="445"/>
                  </a:lnTo>
                  <a:lnTo>
                    <a:pt x="134" y="430"/>
                  </a:lnTo>
                  <a:lnTo>
                    <a:pt x="129" y="415"/>
                  </a:lnTo>
                  <a:lnTo>
                    <a:pt x="125" y="399"/>
                  </a:lnTo>
                  <a:lnTo>
                    <a:pt x="123" y="383"/>
                  </a:lnTo>
                  <a:lnTo>
                    <a:pt x="121" y="368"/>
                  </a:lnTo>
                  <a:lnTo>
                    <a:pt x="119" y="352"/>
                  </a:lnTo>
                  <a:lnTo>
                    <a:pt x="119" y="335"/>
                  </a:lnTo>
                  <a:lnTo>
                    <a:pt x="119" y="319"/>
                  </a:lnTo>
                  <a:lnTo>
                    <a:pt x="122" y="303"/>
                  </a:lnTo>
                  <a:lnTo>
                    <a:pt x="125" y="286"/>
                  </a:lnTo>
                  <a:lnTo>
                    <a:pt x="129" y="267"/>
                  </a:lnTo>
                  <a:lnTo>
                    <a:pt x="135" y="249"/>
                  </a:lnTo>
                  <a:lnTo>
                    <a:pt x="143" y="231"/>
                  </a:lnTo>
                  <a:lnTo>
                    <a:pt x="151" y="213"/>
                  </a:lnTo>
                  <a:lnTo>
                    <a:pt x="161" y="196"/>
                  </a:lnTo>
                  <a:lnTo>
                    <a:pt x="172" y="180"/>
                  </a:lnTo>
                  <a:lnTo>
                    <a:pt x="184" y="165"/>
                  </a:lnTo>
                  <a:lnTo>
                    <a:pt x="198" y="150"/>
                  </a:lnTo>
                  <a:lnTo>
                    <a:pt x="208" y="140"/>
                  </a:lnTo>
                  <a:lnTo>
                    <a:pt x="214" y="138"/>
                  </a:lnTo>
                  <a:lnTo>
                    <a:pt x="221" y="137"/>
                  </a:lnTo>
                  <a:lnTo>
                    <a:pt x="225" y="137"/>
                  </a:lnTo>
                  <a:lnTo>
                    <a:pt x="231" y="139"/>
                  </a:lnTo>
                  <a:lnTo>
                    <a:pt x="235" y="141"/>
                  </a:lnTo>
                  <a:lnTo>
                    <a:pt x="238" y="143"/>
                  </a:lnTo>
                  <a:lnTo>
                    <a:pt x="239" y="145"/>
                  </a:lnTo>
                  <a:lnTo>
                    <a:pt x="242" y="147"/>
                  </a:lnTo>
                  <a:lnTo>
                    <a:pt x="243" y="150"/>
                  </a:lnTo>
                  <a:lnTo>
                    <a:pt x="244" y="154"/>
                  </a:lnTo>
                  <a:lnTo>
                    <a:pt x="246" y="157"/>
                  </a:lnTo>
                  <a:lnTo>
                    <a:pt x="243" y="161"/>
                  </a:lnTo>
                  <a:lnTo>
                    <a:pt x="240" y="164"/>
                  </a:lnTo>
                  <a:lnTo>
                    <a:pt x="229" y="176"/>
                  </a:lnTo>
                  <a:lnTo>
                    <a:pt x="217" y="189"/>
                  </a:lnTo>
                  <a:lnTo>
                    <a:pt x="205" y="201"/>
                  </a:lnTo>
                  <a:lnTo>
                    <a:pt x="196" y="216"/>
                  </a:lnTo>
                  <a:lnTo>
                    <a:pt x="187" y="230"/>
                  </a:lnTo>
                  <a:lnTo>
                    <a:pt x="180" y="246"/>
                  </a:lnTo>
                  <a:lnTo>
                    <a:pt x="172" y="262"/>
                  </a:lnTo>
                  <a:lnTo>
                    <a:pt x="167" y="278"/>
                  </a:lnTo>
                  <a:lnTo>
                    <a:pt x="163" y="294"/>
                  </a:lnTo>
                  <a:lnTo>
                    <a:pt x="161" y="308"/>
                  </a:lnTo>
                  <a:lnTo>
                    <a:pt x="159" y="323"/>
                  </a:lnTo>
                  <a:lnTo>
                    <a:pt x="159" y="338"/>
                  </a:lnTo>
                  <a:lnTo>
                    <a:pt x="159" y="352"/>
                  </a:lnTo>
                  <a:lnTo>
                    <a:pt x="160" y="367"/>
                  </a:lnTo>
                  <a:lnTo>
                    <a:pt x="162" y="380"/>
                  </a:lnTo>
                  <a:lnTo>
                    <a:pt x="164" y="394"/>
                  </a:lnTo>
                  <a:lnTo>
                    <a:pt x="168" y="408"/>
                  </a:lnTo>
                  <a:lnTo>
                    <a:pt x="172" y="422"/>
                  </a:lnTo>
                  <a:lnTo>
                    <a:pt x="178" y="434"/>
                  </a:lnTo>
                  <a:lnTo>
                    <a:pt x="184" y="447"/>
                  </a:lnTo>
                  <a:lnTo>
                    <a:pt x="190" y="460"/>
                  </a:lnTo>
                  <a:lnTo>
                    <a:pt x="199" y="472"/>
                  </a:lnTo>
                  <a:lnTo>
                    <a:pt x="207" y="484"/>
                  </a:lnTo>
                  <a:lnTo>
                    <a:pt x="217" y="495"/>
                  </a:lnTo>
                  <a:lnTo>
                    <a:pt x="226" y="505"/>
                  </a:lnTo>
                  <a:lnTo>
                    <a:pt x="237" y="516"/>
                  </a:lnTo>
                  <a:lnTo>
                    <a:pt x="240" y="519"/>
                  </a:lnTo>
                  <a:lnTo>
                    <a:pt x="241" y="521"/>
                  </a:lnTo>
                  <a:lnTo>
                    <a:pt x="243" y="523"/>
                  </a:lnTo>
                  <a:lnTo>
                    <a:pt x="243" y="525"/>
                  </a:lnTo>
                  <a:lnTo>
                    <a:pt x="243" y="529"/>
                  </a:lnTo>
                  <a:lnTo>
                    <a:pt x="242" y="532"/>
                  </a:lnTo>
                  <a:lnTo>
                    <a:pt x="240" y="535"/>
                  </a:lnTo>
                  <a:lnTo>
                    <a:pt x="238" y="538"/>
                  </a:lnTo>
                  <a:lnTo>
                    <a:pt x="237" y="539"/>
                  </a:lnTo>
                  <a:lnTo>
                    <a:pt x="234" y="541"/>
                  </a:lnTo>
                  <a:lnTo>
                    <a:pt x="230" y="543"/>
                  </a:lnTo>
                  <a:lnTo>
                    <a:pt x="224" y="544"/>
                  </a:lnTo>
                  <a:lnTo>
                    <a:pt x="220" y="546"/>
                  </a:lnTo>
                  <a:close/>
                  <a:moveTo>
                    <a:pt x="307" y="454"/>
                  </a:moveTo>
                  <a:lnTo>
                    <a:pt x="303" y="453"/>
                  </a:lnTo>
                  <a:lnTo>
                    <a:pt x="298" y="452"/>
                  </a:lnTo>
                  <a:lnTo>
                    <a:pt x="294" y="451"/>
                  </a:lnTo>
                  <a:lnTo>
                    <a:pt x="290" y="449"/>
                  </a:lnTo>
                  <a:lnTo>
                    <a:pt x="283" y="444"/>
                  </a:lnTo>
                  <a:lnTo>
                    <a:pt x="277" y="440"/>
                  </a:lnTo>
                  <a:lnTo>
                    <a:pt x="267" y="427"/>
                  </a:lnTo>
                  <a:lnTo>
                    <a:pt x="257" y="412"/>
                  </a:lnTo>
                  <a:lnTo>
                    <a:pt x="249" y="397"/>
                  </a:lnTo>
                  <a:lnTo>
                    <a:pt x="243" y="381"/>
                  </a:lnTo>
                  <a:lnTo>
                    <a:pt x="239" y="364"/>
                  </a:lnTo>
                  <a:lnTo>
                    <a:pt x="238" y="347"/>
                  </a:lnTo>
                  <a:lnTo>
                    <a:pt x="238" y="339"/>
                  </a:lnTo>
                  <a:lnTo>
                    <a:pt x="238" y="330"/>
                  </a:lnTo>
                  <a:lnTo>
                    <a:pt x="239" y="322"/>
                  </a:lnTo>
                  <a:lnTo>
                    <a:pt x="241" y="314"/>
                  </a:lnTo>
                  <a:lnTo>
                    <a:pt x="243" y="303"/>
                  </a:lnTo>
                  <a:lnTo>
                    <a:pt x="247" y="293"/>
                  </a:lnTo>
                  <a:lnTo>
                    <a:pt x="251" y="284"/>
                  </a:lnTo>
                  <a:lnTo>
                    <a:pt x="255" y="274"/>
                  </a:lnTo>
                  <a:lnTo>
                    <a:pt x="260" y="266"/>
                  </a:lnTo>
                  <a:lnTo>
                    <a:pt x="266" y="257"/>
                  </a:lnTo>
                  <a:lnTo>
                    <a:pt x="272" y="250"/>
                  </a:lnTo>
                  <a:lnTo>
                    <a:pt x="279" y="243"/>
                  </a:lnTo>
                  <a:lnTo>
                    <a:pt x="285" y="238"/>
                  </a:lnTo>
                  <a:lnTo>
                    <a:pt x="292" y="234"/>
                  </a:lnTo>
                  <a:lnTo>
                    <a:pt x="300" y="231"/>
                  </a:lnTo>
                  <a:lnTo>
                    <a:pt x="308" y="230"/>
                  </a:lnTo>
                  <a:lnTo>
                    <a:pt x="312" y="230"/>
                  </a:lnTo>
                  <a:lnTo>
                    <a:pt x="316" y="231"/>
                  </a:lnTo>
                  <a:lnTo>
                    <a:pt x="320" y="233"/>
                  </a:lnTo>
                  <a:lnTo>
                    <a:pt x="323" y="236"/>
                  </a:lnTo>
                  <a:lnTo>
                    <a:pt x="325" y="239"/>
                  </a:lnTo>
                  <a:lnTo>
                    <a:pt x="326" y="244"/>
                  </a:lnTo>
                  <a:lnTo>
                    <a:pt x="324" y="249"/>
                  </a:lnTo>
                  <a:lnTo>
                    <a:pt x="321" y="255"/>
                  </a:lnTo>
                  <a:lnTo>
                    <a:pt x="318" y="261"/>
                  </a:lnTo>
                  <a:lnTo>
                    <a:pt x="313" y="265"/>
                  </a:lnTo>
                  <a:lnTo>
                    <a:pt x="307" y="271"/>
                  </a:lnTo>
                  <a:lnTo>
                    <a:pt x="302" y="276"/>
                  </a:lnTo>
                  <a:lnTo>
                    <a:pt x="296" y="283"/>
                  </a:lnTo>
                  <a:lnTo>
                    <a:pt x="291" y="290"/>
                  </a:lnTo>
                  <a:lnTo>
                    <a:pt x="288" y="298"/>
                  </a:lnTo>
                  <a:lnTo>
                    <a:pt x="285" y="305"/>
                  </a:lnTo>
                  <a:lnTo>
                    <a:pt x="282" y="312"/>
                  </a:lnTo>
                  <a:lnTo>
                    <a:pt x="279" y="321"/>
                  </a:lnTo>
                  <a:lnTo>
                    <a:pt x="277" y="336"/>
                  </a:lnTo>
                  <a:lnTo>
                    <a:pt x="277" y="350"/>
                  </a:lnTo>
                  <a:lnTo>
                    <a:pt x="279" y="363"/>
                  </a:lnTo>
                  <a:lnTo>
                    <a:pt x="284" y="377"/>
                  </a:lnTo>
                  <a:lnTo>
                    <a:pt x="290" y="390"/>
                  </a:lnTo>
                  <a:lnTo>
                    <a:pt x="297" y="401"/>
                  </a:lnTo>
                  <a:lnTo>
                    <a:pt x="307" y="413"/>
                  </a:lnTo>
                  <a:lnTo>
                    <a:pt x="318" y="423"/>
                  </a:lnTo>
                  <a:lnTo>
                    <a:pt x="320" y="425"/>
                  </a:lnTo>
                  <a:lnTo>
                    <a:pt x="322" y="428"/>
                  </a:lnTo>
                  <a:lnTo>
                    <a:pt x="324" y="433"/>
                  </a:lnTo>
                  <a:lnTo>
                    <a:pt x="324" y="439"/>
                  </a:lnTo>
                  <a:lnTo>
                    <a:pt x="324" y="444"/>
                  </a:lnTo>
                  <a:lnTo>
                    <a:pt x="323" y="447"/>
                  </a:lnTo>
                  <a:lnTo>
                    <a:pt x="319" y="450"/>
                  </a:lnTo>
                  <a:lnTo>
                    <a:pt x="315" y="452"/>
                  </a:lnTo>
                  <a:lnTo>
                    <a:pt x="311" y="453"/>
                  </a:lnTo>
                  <a:lnTo>
                    <a:pt x="307" y="454"/>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grpSp>
          <p:nvGrpSpPr>
            <p:cNvPr id="16" name="Group 15">
              <a:extLst>
                <a:ext uri="{FF2B5EF4-FFF2-40B4-BE49-F238E27FC236}">
                  <a16:creationId xmlns:a16="http://schemas.microsoft.com/office/drawing/2014/main" id="{B3C6C1DE-162A-4F4B-AC6D-08C2B4B4900F}"/>
                </a:ext>
              </a:extLst>
            </p:cNvPr>
            <p:cNvGrpSpPr/>
            <p:nvPr/>
          </p:nvGrpSpPr>
          <p:grpSpPr>
            <a:xfrm>
              <a:off x="10573727" y="2977559"/>
              <a:ext cx="299508" cy="241618"/>
              <a:chOff x="792274" y="1777206"/>
              <a:chExt cx="330200" cy="327025"/>
            </a:xfrm>
            <a:solidFill>
              <a:sysClr val="window" lastClr="FFFFFF"/>
            </a:solidFill>
          </p:grpSpPr>
          <p:sp>
            <p:nvSpPr>
              <p:cNvPr id="23" name="Freeform 10149">
                <a:extLst>
                  <a:ext uri="{FF2B5EF4-FFF2-40B4-BE49-F238E27FC236}">
                    <a16:creationId xmlns:a16="http://schemas.microsoft.com/office/drawing/2014/main" id="{C3A9F227-92CA-E533-8432-76634C91A6D1}"/>
                  </a:ext>
                </a:extLst>
              </p:cNvPr>
              <p:cNvSpPr>
                <a:spLocks noEditPoints="1"/>
              </p:cNvSpPr>
              <p:nvPr/>
            </p:nvSpPr>
            <p:spPr bwMode="auto">
              <a:xfrm>
                <a:off x="795449" y="1923256"/>
                <a:ext cx="323850" cy="180975"/>
              </a:xfrm>
              <a:custGeom>
                <a:avLst/>
                <a:gdLst>
                  <a:gd name="T0" fmla="*/ 140 w 817"/>
                  <a:gd name="T1" fmla="*/ 80 h 457"/>
                  <a:gd name="T2" fmla="*/ 144 w 817"/>
                  <a:gd name="T3" fmla="*/ 59 h 457"/>
                  <a:gd name="T4" fmla="*/ 155 w 817"/>
                  <a:gd name="T5" fmla="*/ 42 h 457"/>
                  <a:gd name="T6" fmla="*/ 171 w 817"/>
                  <a:gd name="T7" fmla="*/ 30 h 457"/>
                  <a:gd name="T8" fmla="*/ 180 w 817"/>
                  <a:gd name="T9" fmla="*/ 27 h 457"/>
                  <a:gd name="T10" fmla="*/ 191 w 817"/>
                  <a:gd name="T11" fmla="*/ 26 h 457"/>
                  <a:gd name="T12" fmla="*/ 202 w 817"/>
                  <a:gd name="T13" fmla="*/ 27 h 457"/>
                  <a:gd name="T14" fmla="*/ 211 w 817"/>
                  <a:gd name="T15" fmla="*/ 30 h 457"/>
                  <a:gd name="T16" fmla="*/ 227 w 817"/>
                  <a:gd name="T17" fmla="*/ 42 h 457"/>
                  <a:gd name="T18" fmla="*/ 238 w 817"/>
                  <a:gd name="T19" fmla="*/ 59 h 457"/>
                  <a:gd name="T20" fmla="*/ 242 w 817"/>
                  <a:gd name="T21" fmla="*/ 80 h 457"/>
                  <a:gd name="T22" fmla="*/ 140 w 817"/>
                  <a:gd name="T23" fmla="*/ 353 h 457"/>
                  <a:gd name="T24" fmla="*/ 357 w 817"/>
                  <a:gd name="T25" fmla="*/ 80 h 457"/>
                  <a:gd name="T26" fmla="*/ 361 w 817"/>
                  <a:gd name="T27" fmla="*/ 59 h 457"/>
                  <a:gd name="T28" fmla="*/ 372 w 817"/>
                  <a:gd name="T29" fmla="*/ 42 h 457"/>
                  <a:gd name="T30" fmla="*/ 389 w 817"/>
                  <a:gd name="T31" fmla="*/ 30 h 457"/>
                  <a:gd name="T32" fmla="*/ 399 w 817"/>
                  <a:gd name="T33" fmla="*/ 27 h 457"/>
                  <a:gd name="T34" fmla="*/ 408 w 817"/>
                  <a:gd name="T35" fmla="*/ 26 h 457"/>
                  <a:gd name="T36" fmla="*/ 419 w 817"/>
                  <a:gd name="T37" fmla="*/ 27 h 457"/>
                  <a:gd name="T38" fmla="*/ 429 w 817"/>
                  <a:gd name="T39" fmla="*/ 30 h 457"/>
                  <a:gd name="T40" fmla="*/ 444 w 817"/>
                  <a:gd name="T41" fmla="*/ 42 h 457"/>
                  <a:gd name="T42" fmla="*/ 456 w 817"/>
                  <a:gd name="T43" fmla="*/ 59 h 457"/>
                  <a:gd name="T44" fmla="*/ 460 w 817"/>
                  <a:gd name="T45" fmla="*/ 80 h 457"/>
                  <a:gd name="T46" fmla="*/ 357 w 817"/>
                  <a:gd name="T47" fmla="*/ 353 h 457"/>
                  <a:gd name="T48" fmla="*/ 572 w 817"/>
                  <a:gd name="T49" fmla="*/ 80 h 457"/>
                  <a:gd name="T50" fmla="*/ 576 w 817"/>
                  <a:gd name="T51" fmla="*/ 59 h 457"/>
                  <a:gd name="T52" fmla="*/ 587 w 817"/>
                  <a:gd name="T53" fmla="*/ 42 h 457"/>
                  <a:gd name="T54" fmla="*/ 604 w 817"/>
                  <a:gd name="T55" fmla="*/ 30 h 457"/>
                  <a:gd name="T56" fmla="*/ 614 w 817"/>
                  <a:gd name="T57" fmla="*/ 27 h 457"/>
                  <a:gd name="T58" fmla="*/ 623 w 817"/>
                  <a:gd name="T59" fmla="*/ 26 h 457"/>
                  <a:gd name="T60" fmla="*/ 634 w 817"/>
                  <a:gd name="T61" fmla="*/ 27 h 457"/>
                  <a:gd name="T62" fmla="*/ 644 w 817"/>
                  <a:gd name="T63" fmla="*/ 30 h 457"/>
                  <a:gd name="T64" fmla="*/ 660 w 817"/>
                  <a:gd name="T65" fmla="*/ 42 h 457"/>
                  <a:gd name="T66" fmla="*/ 671 w 817"/>
                  <a:gd name="T67" fmla="*/ 59 h 457"/>
                  <a:gd name="T68" fmla="*/ 675 w 817"/>
                  <a:gd name="T69" fmla="*/ 80 h 457"/>
                  <a:gd name="T70" fmla="*/ 572 w 817"/>
                  <a:gd name="T71" fmla="*/ 353 h 457"/>
                  <a:gd name="T72" fmla="*/ 60 w 817"/>
                  <a:gd name="T73" fmla="*/ 0 h 457"/>
                  <a:gd name="T74" fmla="*/ 0 w 817"/>
                  <a:gd name="T75" fmla="*/ 353 h 457"/>
                  <a:gd name="T76" fmla="*/ 817 w 817"/>
                  <a:gd name="T77" fmla="*/ 457 h 457"/>
                  <a:gd name="T78" fmla="*/ 757 w 817"/>
                  <a:gd name="T79" fmla="*/ 353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17" h="457">
                    <a:moveTo>
                      <a:pt x="140" y="353"/>
                    </a:moveTo>
                    <a:lnTo>
                      <a:pt x="140" y="80"/>
                    </a:lnTo>
                    <a:lnTo>
                      <a:pt x="141" y="70"/>
                    </a:lnTo>
                    <a:lnTo>
                      <a:pt x="144" y="59"/>
                    </a:lnTo>
                    <a:lnTo>
                      <a:pt x="149" y="50"/>
                    </a:lnTo>
                    <a:lnTo>
                      <a:pt x="155" y="42"/>
                    </a:lnTo>
                    <a:lnTo>
                      <a:pt x="162" y="35"/>
                    </a:lnTo>
                    <a:lnTo>
                      <a:pt x="171" y="30"/>
                    </a:lnTo>
                    <a:lnTo>
                      <a:pt x="176" y="28"/>
                    </a:lnTo>
                    <a:lnTo>
                      <a:pt x="180" y="27"/>
                    </a:lnTo>
                    <a:lnTo>
                      <a:pt x="186" y="26"/>
                    </a:lnTo>
                    <a:lnTo>
                      <a:pt x="191" y="26"/>
                    </a:lnTo>
                    <a:lnTo>
                      <a:pt x="196" y="26"/>
                    </a:lnTo>
                    <a:lnTo>
                      <a:pt x="202" y="27"/>
                    </a:lnTo>
                    <a:lnTo>
                      <a:pt x="206" y="28"/>
                    </a:lnTo>
                    <a:lnTo>
                      <a:pt x="211" y="30"/>
                    </a:lnTo>
                    <a:lnTo>
                      <a:pt x="220" y="35"/>
                    </a:lnTo>
                    <a:lnTo>
                      <a:pt x="227" y="42"/>
                    </a:lnTo>
                    <a:lnTo>
                      <a:pt x="234" y="50"/>
                    </a:lnTo>
                    <a:lnTo>
                      <a:pt x="238" y="59"/>
                    </a:lnTo>
                    <a:lnTo>
                      <a:pt x="241" y="70"/>
                    </a:lnTo>
                    <a:lnTo>
                      <a:pt x="242" y="80"/>
                    </a:lnTo>
                    <a:lnTo>
                      <a:pt x="242" y="353"/>
                    </a:lnTo>
                    <a:lnTo>
                      <a:pt x="140" y="353"/>
                    </a:lnTo>
                    <a:close/>
                    <a:moveTo>
                      <a:pt x="357" y="353"/>
                    </a:moveTo>
                    <a:lnTo>
                      <a:pt x="357" y="80"/>
                    </a:lnTo>
                    <a:lnTo>
                      <a:pt x="358" y="70"/>
                    </a:lnTo>
                    <a:lnTo>
                      <a:pt x="361" y="59"/>
                    </a:lnTo>
                    <a:lnTo>
                      <a:pt x="366" y="50"/>
                    </a:lnTo>
                    <a:lnTo>
                      <a:pt x="372" y="42"/>
                    </a:lnTo>
                    <a:lnTo>
                      <a:pt x="380" y="35"/>
                    </a:lnTo>
                    <a:lnTo>
                      <a:pt x="389" y="30"/>
                    </a:lnTo>
                    <a:lnTo>
                      <a:pt x="393" y="28"/>
                    </a:lnTo>
                    <a:lnTo>
                      <a:pt x="399" y="27"/>
                    </a:lnTo>
                    <a:lnTo>
                      <a:pt x="403" y="26"/>
                    </a:lnTo>
                    <a:lnTo>
                      <a:pt x="408" y="26"/>
                    </a:lnTo>
                    <a:lnTo>
                      <a:pt x="414" y="26"/>
                    </a:lnTo>
                    <a:lnTo>
                      <a:pt x="419" y="27"/>
                    </a:lnTo>
                    <a:lnTo>
                      <a:pt x="424" y="28"/>
                    </a:lnTo>
                    <a:lnTo>
                      <a:pt x="429" y="30"/>
                    </a:lnTo>
                    <a:lnTo>
                      <a:pt x="437" y="35"/>
                    </a:lnTo>
                    <a:lnTo>
                      <a:pt x="444" y="42"/>
                    </a:lnTo>
                    <a:lnTo>
                      <a:pt x="451" y="50"/>
                    </a:lnTo>
                    <a:lnTo>
                      <a:pt x="456" y="59"/>
                    </a:lnTo>
                    <a:lnTo>
                      <a:pt x="459" y="70"/>
                    </a:lnTo>
                    <a:lnTo>
                      <a:pt x="460" y="80"/>
                    </a:lnTo>
                    <a:lnTo>
                      <a:pt x="460" y="353"/>
                    </a:lnTo>
                    <a:lnTo>
                      <a:pt x="357" y="353"/>
                    </a:lnTo>
                    <a:close/>
                    <a:moveTo>
                      <a:pt x="572" y="353"/>
                    </a:moveTo>
                    <a:lnTo>
                      <a:pt x="572" y="80"/>
                    </a:lnTo>
                    <a:lnTo>
                      <a:pt x="573" y="70"/>
                    </a:lnTo>
                    <a:lnTo>
                      <a:pt x="576" y="59"/>
                    </a:lnTo>
                    <a:lnTo>
                      <a:pt x="581" y="50"/>
                    </a:lnTo>
                    <a:lnTo>
                      <a:pt x="587" y="42"/>
                    </a:lnTo>
                    <a:lnTo>
                      <a:pt x="596" y="35"/>
                    </a:lnTo>
                    <a:lnTo>
                      <a:pt x="604" y="30"/>
                    </a:lnTo>
                    <a:lnTo>
                      <a:pt x="608" y="28"/>
                    </a:lnTo>
                    <a:lnTo>
                      <a:pt x="614" y="27"/>
                    </a:lnTo>
                    <a:lnTo>
                      <a:pt x="618" y="26"/>
                    </a:lnTo>
                    <a:lnTo>
                      <a:pt x="623" y="26"/>
                    </a:lnTo>
                    <a:lnTo>
                      <a:pt x="629" y="26"/>
                    </a:lnTo>
                    <a:lnTo>
                      <a:pt x="634" y="27"/>
                    </a:lnTo>
                    <a:lnTo>
                      <a:pt x="639" y="28"/>
                    </a:lnTo>
                    <a:lnTo>
                      <a:pt x="644" y="30"/>
                    </a:lnTo>
                    <a:lnTo>
                      <a:pt x="652" y="35"/>
                    </a:lnTo>
                    <a:lnTo>
                      <a:pt x="660" y="42"/>
                    </a:lnTo>
                    <a:lnTo>
                      <a:pt x="666" y="50"/>
                    </a:lnTo>
                    <a:lnTo>
                      <a:pt x="671" y="59"/>
                    </a:lnTo>
                    <a:lnTo>
                      <a:pt x="674" y="70"/>
                    </a:lnTo>
                    <a:lnTo>
                      <a:pt x="675" y="80"/>
                    </a:lnTo>
                    <a:lnTo>
                      <a:pt x="675" y="353"/>
                    </a:lnTo>
                    <a:lnTo>
                      <a:pt x="572" y="353"/>
                    </a:lnTo>
                    <a:close/>
                    <a:moveTo>
                      <a:pt x="757" y="0"/>
                    </a:moveTo>
                    <a:lnTo>
                      <a:pt x="60" y="0"/>
                    </a:lnTo>
                    <a:lnTo>
                      <a:pt x="60" y="353"/>
                    </a:lnTo>
                    <a:lnTo>
                      <a:pt x="0" y="353"/>
                    </a:lnTo>
                    <a:lnTo>
                      <a:pt x="0" y="457"/>
                    </a:lnTo>
                    <a:lnTo>
                      <a:pt x="817" y="457"/>
                    </a:lnTo>
                    <a:lnTo>
                      <a:pt x="817" y="353"/>
                    </a:lnTo>
                    <a:lnTo>
                      <a:pt x="757" y="353"/>
                    </a:lnTo>
                    <a:lnTo>
                      <a:pt x="7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sp>
            <p:nvSpPr>
              <p:cNvPr id="24" name="Freeform 10150">
                <a:extLst>
                  <a:ext uri="{FF2B5EF4-FFF2-40B4-BE49-F238E27FC236}">
                    <a16:creationId xmlns:a16="http://schemas.microsoft.com/office/drawing/2014/main" id="{E168539B-CCE1-4DAE-8001-8BB78A736D8E}"/>
                  </a:ext>
                </a:extLst>
              </p:cNvPr>
              <p:cNvSpPr>
                <a:spLocks noEditPoints="1"/>
              </p:cNvSpPr>
              <p:nvPr/>
            </p:nvSpPr>
            <p:spPr bwMode="auto">
              <a:xfrm>
                <a:off x="792274" y="1777206"/>
                <a:ext cx="330200" cy="133350"/>
              </a:xfrm>
              <a:custGeom>
                <a:avLst/>
                <a:gdLst>
                  <a:gd name="T0" fmla="*/ 408 w 829"/>
                  <a:gd name="T1" fmla="*/ 248 h 336"/>
                  <a:gd name="T2" fmla="*/ 396 w 829"/>
                  <a:gd name="T3" fmla="*/ 246 h 336"/>
                  <a:gd name="T4" fmla="*/ 384 w 829"/>
                  <a:gd name="T5" fmla="*/ 241 h 336"/>
                  <a:gd name="T6" fmla="*/ 374 w 829"/>
                  <a:gd name="T7" fmla="*/ 233 h 336"/>
                  <a:gd name="T8" fmla="*/ 365 w 829"/>
                  <a:gd name="T9" fmla="*/ 225 h 336"/>
                  <a:gd name="T10" fmla="*/ 359 w 829"/>
                  <a:gd name="T11" fmla="*/ 213 h 336"/>
                  <a:gd name="T12" fmla="*/ 354 w 829"/>
                  <a:gd name="T13" fmla="*/ 201 h 336"/>
                  <a:gd name="T14" fmla="*/ 351 w 829"/>
                  <a:gd name="T15" fmla="*/ 189 h 336"/>
                  <a:gd name="T16" fmla="*/ 351 w 829"/>
                  <a:gd name="T17" fmla="*/ 175 h 336"/>
                  <a:gd name="T18" fmla="*/ 354 w 829"/>
                  <a:gd name="T19" fmla="*/ 161 h 336"/>
                  <a:gd name="T20" fmla="*/ 359 w 829"/>
                  <a:gd name="T21" fmla="*/ 149 h 336"/>
                  <a:gd name="T22" fmla="*/ 365 w 829"/>
                  <a:gd name="T23" fmla="*/ 139 h 336"/>
                  <a:gd name="T24" fmla="*/ 374 w 829"/>
                  <a:gd name="T25" fmla="*/ 129 h 336"/>
                  <a:gd name="T26" fmla="*/ 384 w 829"/>
                  <a:gd name="T27" fmla="*/ 122 h 336"/>
                  <a:gd name="T28" fmla="*/ 396 w 829"/>
                  <a:gd name="T29" fmla="*/ 116 h 336"/>
                  <a:gd name="T30" fmla="*/ 408 w 829"/>
                  <a:gd name="T31" fmla="*/ 114 h 336"/>
                  <a:gd name="T32" fmla="*/ 421 w 829"/>
                  <a:gd name="T33" fmla="*/ 114 h 336"/>
                  <a:gd name="T34" fmla="*/ 433 w 829"/>
                  <a:gd name="T35" fmla="*/ 116 h 336"/>
                  <a:gd name="T36" fmla="*/ 445 w 829"/>
                  <a:gd name="T37" fmla="*/ 122 h 336"/>
                  <a:gd name="T38" fmla="*/ 455 w 829"/>
                  <a:gd name="T39" fmla="*/ 129 h 336"/>
                  <a:gd name="T40" fmla="*/ 463 w 829"/>
                  <a:gd name="T41" fmla="*/ 139 h 336"/>
                  <a:gd name="T42" fmla="*/ 471 w 829"/>
                  <a:gd name="T43" fmla="*/ 149 h 336"/>
                  <a:gd name="T44" fmla="*/ 475 w 829"/>
                  <a:gd name="T45" fmla="*/ 161 h 336"/>
                  <a:gd name="T46" fmla="*/ 478 w 829"/>
                  <a:gd name="T47" fmla="*/ 175 h 336"/>
                  <a:gd name="T48" fmla="*/ 478 w 829"/>
                  <a:gd name="T49" fmla="*/ 189 h 336"/>
                  <a:gd name="T50" fmla="*/ 475 w 829"/>
                  <a:gd name="T51" fmla="*/ 201 h 336"/>
                  <a:gd name="T52" fmla="*/ 471 w 829"/>
                  <a:gd name="T53" fmla="*/ 213 h 336"/>
                  <a:gd name="T54" fmla="*/ 463 w 829"/>
                  <a:gd name="T55" fmla="*/ 225 h 336"/>
                  <a:gd name="T56" fmla="*/ 455 w 829"/>
                  <a:gd name="T57" fmla="*/ 233 h 336"/>
                  <a:gd name="T58" fmla="*/ 445 w 829"/>
                  <a:gd name="T59" fmla="*/ 241 h 336"/>
                  <a:gd name="T60" fmla="*/ 433 w 829"/>
                  <a:gd name="T61" fmla="*/ 246 h 336"/>
                  <a:gd name="T62" fmla="*/ 421 w 829"/>
                  <a:gd name="T63" fmla="*/ 248 h 336"/>
                  <a:gd name="T64" fmla="*/ 414 w 829"/>
                  <a:gd name="T65" fmla="*/ 0 h 336"/>
                  <a:gd name="T66" fmla="*/ 26 w 829"/>
                  <a:gd name="T67" fmla="*/ 292 h 336"/>
                  <a:gd name="T68" fmla="*/ 0 w 829"/>
                  <a:gd name="T69" fmla="*/ 336 h 336"/>
                  <a:gd name="T70" fmla="*/ 829 w 829"/>
                  <a:gd name="T71" fmla="*/ 292 h 336"/>
                  <a:gd name="T72" fmla="*/ 803 w 829"/>
                  <a:gd name="T73" fmla="*/ 262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29" h="336">
                    <a:moveTo>
                      <a:pt x="414" y="249"/>
                    </a:moveTo>
                    <a:lnTo>
                      <a:pt x="408" y="248"/>
                    </a:lnTo>
                    <a:lnTo>
                      <a:pt x="402" y="247"/>
                    </a:lnTo>
                    <a:lnTo>
                      <a:pt x="396" y="246"/>
                    </a:lnTo>
                    <a:lnTo>
                      <a:pt x="390" y="244"/>
                    </a:lnTo>
                    <a:lnTo>
                      <a:pt x="384" y="241"/>
                    </a:lnTo>
                    <a:lnTo>
                      <a:pt x="379" y="238"/>
                    </a:lnTo>
                    <a:lnTo>
                      <a:pt x="374" y="233"/>
                    </a:lnTo>
                    <a:lnTo>
                      <a:pt x="370" y="229"/>
                    </a:lnTo>
                    <a:lnTo>
                      <a:pt x="365" y="225"/>
                    </a:lnTo>
                    <a:lnTo>
                      <a:pt x="362" y="220"/>
                    </a:lnTo>
                    <a:lnTo>
                      <a:pt x="359" y="213"/>
                    </a:lnTo>
                    <a:lnTo>
                      <a:pt x="356" y="208"/>
                    </a:lnTo>
                    <a:lnTo>
                      <a:pt x="354" y="201"/>
                    </a:lnTo>
                    <a:lnTo>
                      <a:pt x="353" y="195"/>
                    </a:lnTo>
                    <a:lnTo>
                      <a:pt x="351" y="189"/>
                    </a:lnTo>
                    <a:lnTo>
                      <a:pt x="351" y="181"/>
                    </a:lnTo>
                    <a:lnTo>
                      <a:pt x="351" y="175"/>
                    </a:lnTo>
                    <a:lnTo>
                      <a:pt x="353" y="167"/>
                    </a:lnTo>
                    <a:lnTo>
                      <a:pt x="354" y="161"/>
                    </a:lnTo>
                    <a:lnTo>
                      <a:pt x="356" y="155"/>
                    </a:lnTo>
                    <a:lnTo>
                      <a:pt x="359" y="149"/>
                    </a:lnTo>
                    <a:lnTo>
                      <a:pt x="362" y="143"/>
                    </a:lnTo>
                    <a:lnTo>
                      <a:pt x="365" y="139"/>
                    </a:lnTo>
                    <a:lnTo>
                      <a:pt x="370" y="133"/>
                    </a:lnTo>
                    <a:lnTo>
                      <a:pt x="374" y="129"/>
                    </a:lnTo>
                    <a:lnTo>
                      <a:pt x="379" y="125"/>
                    </a:lnTo>
                    <a:lnTo>
                      <a:pt x="384" y="122"/>
                    </a:lnTo>
                    <a:lnTo>
                      <a:pt x="390" y="118"/>
                    </a:lnTo>
                    <a:lnTo>
                      <a:pt x="396" y="116"/>
                    </a:lnTo>
                    <a:lnTo>
                      <a:pt x="402" y="115"/>
                    </a:lnTo>
                    <a:lnTo>
                      <a:pt x="408" y="114"/>
                    </a:lnTo>
                    <a:lnTo>
                      <a:pt x="414" y="113"/>
                    </a:lnTo>
                    <a:lnTo>
                      <a:pt x="421" y="114"/>
                    </a:lnTo>
                    <a:lnTo>
                      <a:pt x="427" y="115"/>
                    </a:lnTo>
                    <a:lnTo>
                      <a:pt x="433" y="116"/>
                    </a:lnTo>
                    <a:lnTo>
                      <a:pt x="440" y="118"/>
                    </a:lnTo>
                    <a:lnTo>
                      <a:pt x="445" y="122"/>
                    </a:lnTo>
                    <a:lnTo>
                      <a:pt x="450" y="125"/>
                    </a:lnTo>
                    <a:lnTo>
                      <a:pt x="455" y="129"/>
                    </a:lnTo>
                    <a:lnTo>
                      <a:pt x="460" y="133"/>
                    </a:lnTo>
                    <a:lnTo>
                      <a:pt x="463" y="139"/>
                    </a:lnTo>
                    <a:lnTo>
                      <a:pt x="468" y="143"/>
                    </a:lnTo>
                    <a:lnTo>
                      <a:pt x="471" y="149"/>
                    </a:lnTo>
                    <a:lnTo>
                      <a:pt x="473" y="155"/>
                    </a:lnTo>
                    <a:lnTo>
                      <a:pt x="475" y="161"/>
                    </a:lnTo>
                    <a:lnTo>
                      <a:pt x="477" y="167"/>
                    </a:lnTo>
                    <a:lnTo>
                      <a:pt x="478" y="175"/>
                    </a:lnTo>
                    <a:lnTo>
                      <a:pt x="478" y="181"/>
                    </a:lnTo>
                    <a:lnTo>
                      <a:pt x="478" y="189"/>
                    </a:lnTo>
                    <a:lnTo>
                      <a:pt x="477" y="195"/>
                    </a:lnTo>
                    <a:lnTo>
                      <a:pt x="475" y="201"/>
                    </a:lnTo>
                    <a:lnTo>
                      <a:pt x="473" y="208"/>
                    </a:lnTo>
                    <a:lnTo>
                      <a:pt x="471" y="213"/>
                    </a:lnTo>
                    <a:lnTo>
                      <a:pt x="468" y="220"/>
                    </a:lnTo>
                    <a:lnTo>
                      <a:pt x="463" y="225"/>
                    </a:lnTo>
                    <a:lnTo>
                      <a:pt x="460" y="229"/>
                    </a:lnTo>
                    <a:lnTo>
                      <a:pt x="455" y="233"/>
                    </a:lnTo>
                    <a:lnTo>
                      <a:pt x="450" y="238"/>
                    </a:lnTo>
                    <a:lnTo>
                      <a:pt x="445" y="241"/>
                    </a:lnTo>
                    <a:lnTo>
                      <a:pt x="440" y="244"/>
                    </a:lnTo>
                    <a:lnTo>
                      <a:pt x="433" y="246"/>
                    </a:lnTo>
                    <a:lnTo>
                      <a:pt x="427" y="247"/>
                    </a:lnTo>
                    <a:lnTo>
                      <a:pt x="421" y="248"/>
                    </a:lnTo>
                    <a:lnTo>
                      <a:pt x="414" y="249"/>
                    </a:lnTo>
                    <a:close/>
                    <a:moveTo>
                      <a:pt x="414" y="0"/>
                    </a:moveTo>
                    <a:lnTo>
                      <a:pt x="26" y="261"/>
                    </a:lnTo>
                    <a:lnTo>
                      <a:pt x="26" y="292"/>
                    </a:lnTo>
                    <a:lnTo>
                      <a:pt x="0" y="292"/>
                    </a:lnTo>
                    <a:lnTo>
                      <a:pt x="0" y="336"/>
                    </a:lnTo>
                    <a:lnTo>
                      <a:pt x="829" y="336"/>
                    </a:lnTo>
                    <a:lnTo>
                      <a:pt x="829" y="292"/>
                    </a:lnTo>
                    <a:lnTo>
                      <a:pt x="803" y="292"/>
                    </a:lnTo>
                    <a:lnTo>
                      <a:pt x="803" y="262"/>
                    </a:lnTo>
                    <a:lnTo>
                      <a:pt x="4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grpSp>
        <p:grpSp>
          <p:nvGrpSpPr>
            <p:cNvPr id="17" name="Group 16">
              <a:extLst>
                <a:ext uri="{FF2B5EF4-FFF2-40B4-BE49-F238E27FC236}">
                  <a16:creationId xmlns:a16="http://schemas.microsoft.com/office/drawing/2014/main" id="{4FC4E74F-25A7-4CA6-E536-0E77EE341B60}"/>
                </a:ext>
              </a:extLst>
            </p:cNvPr>
            <p:cNvGrpSpPr/>
            <p:nvPr/>
          </p:nvGrpSpPr>
          <p:grpSpPr>
            <a:xfrm>
              <a:off x="10966453" y="1836910"/>
              <a:ext cx="365414" cy="309901"/>
              <a:chOff x="2022586" y="2786856"/>
              <a:chExt cx="344488" cy="350837"/>
            </a:xfrm>
          </p:grpSpPr>
          <p:sp>
            <p:nvSpPr>
              <p:cNvPr id="18" name="Freeform 10169">
                <a:extLst>
                  <a:ext uri="{FF2B5EF4-FFF2-40B4-BE49-F238E27FC236}">
                    <a16:creationId xmlns:a16="http://schemas.microsoft.com/office/drawing/2014/main" id="{EE0B9F94-0780-C901-7267-794838F45440}"/>
                  </a:ext>
                </a:extLst>
              </p:cNvPr>
              <p:cNvSpPr>
                <a:spLocks noEditPoints="1"/>
              </p:cNvSpPr>
              <p:nvPr/>
            </p:nvSpPr>
            <p:spPr bwMode="auto">
              <a:xfrm>
                <a:off x="2101961" y="2883693"/>
                <a:ext cx="100013" cy="106363"/>
              </a:xfrm>
              <a:custGeom>
                <a:avLst/>
                <a:gdLst>
                  <a:gd name="T0" fmla="*/ 130 w 251"/>
                  <a:gd name="T1" fmla="*/ 185 h 267"/>
                  <a:gd name="T2" fmla="*/ 141 w 251"/>
                  <a:gd name="T3" fmla="*/ 178 h 267"/>
                  <a:gd name="T4" fmla="*/ 145 w 251"/>
                  <a:gd name="T5" fmla="*/ 167 h 267"/>
                  <a:gd name="T6" fmla="*/ 141 w 251"/>
                  <a:gd name="T7" fmla="*/ 156 h 267"/>
                  <a:gd name="T8" fmla="*/ 119 w 251"/>
                  <a:gd name="T9" fmla="*/ 142 h 267"/>
                  <a:gd name="T10" fmla="*/ 96 w 251"/>
                  <a:gd name="T11" fmla="*/ 131 h 267"/>
                  <a:gd name="T12" fmla="*/ 83 w 251"/>
                  <a:gd name="T13" fmla="*/ 114 h 267"/>
                  <a:gd name="T14" fmla="*/ 81 w 251"/>
                  <a:gd name="T15" fmla="*/ 91 h 267"/>
                  <a:gd name="T16" fmla="*/ 89 w 251"/>
                  <a:gd name="T17" fmla="*/ 72 h 267"/>
                  <a:gd name="T18" fmla="*/ 109 w 251"/>
                  <a:gd name="T19" fmla="*/ 59 h 267"/>
                  <a:gd name="T20" fmla="*/ 135 w 251"/>
                  <a:gd name="T21" fmla="*/ 34 h 267"/>
                  <a:gd name="T22" fmla="*/ 153 w 251"/>
                  <a:gd name="T23" fmla="*/ 58 h 267"/>
                  <a:gd name="T24" fmla="*/ 161 w 251"/>
                  <a:gd name="T25" fmla="*/ 87 h 267"/>
                  <a:gd name="T26" fmla="*/ 141 w 251"/>
                  <a:gd name="T27" fmla="*/ 79 h 267"/>
                  <a:gd name="T28" fmla="*/ 119 w 251"/>
                  <a:gd name="T29" fmla="*/ 79 h 267"/>
                  <a:gd name="T30" fmla="*/ 111 w 251"/>
                  <a:gd name="T31" fmla="*/ 86 h 267"/>
                  <a:gd name="T32" fmla="*/ 108 w 251"/>
                  <a:gd name="T33" fmla="*/ 95 h 267"/>
                  <a:gd name="T34" fmla="*/ 112 w 251"/>
                  <a:gd name="T35" fmla="*/ 105 h 267"/>
                  <a:gd name="T36" fmla="*/ 135 w 251"/>
                  <a:gd name="T37" fmla="*/ 119 h 267"/>
                  <a:gd name="T38" fmla="*/ 159 w 251"/>
                  <a:gd name="T39" fmla="*/ 133 h 267"/>
                  <a:gd name="T40" fmla="*/ 170 w 251"/>
                  <a:gd name="T41" fmla="*/ 150 h 267"/>
                  <a:gd name="T42" fmla="*/ 172 w 251"/>
                  <a:gd name="T43" fmla="*/ 172 h 267"/>
                  <a:gd name="T44" fmla="*/ 163 w 251"/>
                  <a:gd name="T45" fmla="*/ 192 h 267"/>
                  <a:gd name="T46" fmla="*/ 143 w 251"/>
                  <a:gd name="T47" fmla="*/ 206 h 267"/>
                  <a:gd name="T48" fmla="*/ 115 w 251"/>
                  <a:gd name="T49" fmla="*/ 233 h 267"/>
                  <a:gd name="T50" fmla="*/ 95 w 251"/>
                  <a:gd name="T51" fmla="*/ 206 h 267"/>
                  <a:gd name="T52" fmla="*/ 84 w 251"/>
                  <a:gd name="T53" fmla="*/ 175 h 267"/>
                  <a:gd name="T54" fmla="*/ 110 w 251"/>
                  <a:gd name="T55" fmla="*/ 186 h 267"/>
                  <a:gd name="T56" fmla="*/ 113 w 251"/>
                  <a:gd name="T57" fmla="*/ 0 h 267"/>
                  <a:gd name="T58" fmla="*/ 77 w 251"/>
                  <a:gd name="T59" fmla="*/ 9 h 267"/>
                  <a:gd name="T60" fmla="*/ 46 w 251"/>
                  <a:gd name="T61" fmla="*/ 29 h 267"/>
                  <a:gd name="T62" fmla="*/ 21 w 251"/>
                  <a:gd name="T63" fmla="*/ 58 h 267"/>
                  <a:gd name="T64" fmla="*/ 5 w 251"/>
                  <a:gd name="T65" fmla="*/ 93 h 267"/>
                  <a:gd name="T66" fmla="*/ 0 w 251"/>
                  <a:gd name="T67" fmla="*/ 133 h 267"/>
                  <a:gd name="T68" fmla="*/ 5 w 251"/>
                  <a:gd name="T69" fmla="*/ 173 h 267"/>
                  <a:gd name="T70" fmla="*/ 21 w 251"/>
                  <a:gd name="T71" fmla="*/ 208 h 267"/>
                  <a:gd name="T72" fmla="*/ 46 w 251"/>
                  <a:gd name="T73" fmla="*/ 237 h 267"/>
                  <a:gd name="T74" fmla="*/ 77 w 251"/>
                  <a:gd name="T75" fmla="*/ 256 h 267"/>
                  <a:gd name="T76" fmla="*/ 113 w 251"/>
                  <a:gd name="T77" fmla="*/ 267 h 267"/>
                  <a:gd name="T78" fmla="*/ 151 w 251"/>
                  <a:gd name="T79" fmla="*/ 265 h 267"/>
                  <a:gd name="T80" fmla="*/ 185 w 251"/>
                  <a:gd name="T81" fmla="*/ 251 h 267"/>
                  <a:gd name="T82" fmla="*/ 214 w 251"/>
                  <a:gd name="T83" fmla="*/ 227 h 267"/>
                  <a:gd name="T84" fmla="*/ 235 w 251"/>
                  <a:gd name="T85" fmla="*/ 197 h 267"/>
                  <a:gd name="T86" fmla="*/ 248 w 251"/>
                  <a:gd name="T87" fmla="*/ 160 h 267"/>
                  <a:gd name="T88" fmla="*/ 250 w 251"/>
                  <a:gd name="T89" fmla="*/ 120 h 267"/>
                  <a:gd name="T90" fmla="*/ 241 w 251"/>
                  <a:gd name="T91" fmla="*/ 81 h 267"/>
                  <a:gd name="T92" fmla="*/ 222 w 251"/>
                  <a:gd name="T93" fmla="*/ 48 h 267"/>
                  <a:gd name="T94" fmla="*/ 196 w 251"/>
                  <a:gd name="T95" fmla="*/ 22 h 267"/>
                  <a:gd name="T96" fmla="*/ 163 w 251"/>
                  <a:gd name="T97" fmla="*/ 5 h 267"/>
                  <a:gd name="T98" fmla="*/ 126 w 251"/>
                  <a:gd name="T99"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1" h="267">
                    <a:moveTo>
                      <a:pt x="120" y="186"/>
                    </a:moveTo>
                    <a:lnTo>
                      <a:pt x="126" y="186"/>
                    </a:lnTo>
                    <a:lnTo>
                      <a:pt x="130" y="185"/>
                    </a:lnTo>
                    <a:lnTo>
                      <a:pt x="134" y="184"/>
                    </a:lnTo>
                    <a:lnTo>
                      <a:pt x="137" y="182"/>
                    </a:lnTo>
                    <a:lnTo>
                      <a:pt x="141" y="178"/>
                    </a:lnTo>
                    <a:lnTo>
                      <a:pt x="143" y="175"/>
                    </a:lnTo>
                    <a:lnTo>
                      <a:pt x="144" y="171"/>
                    </a:lnTo>
                    <a:lnTo>
                      <a:pt x="145" y="167"/>
                    </a:lnTo>
                    <a:lnTo>
                      <a:pt x="144" y="164"/>
                    </a:lnTo>
                    <a:lnTo>
                      <a:pt x="143" y="159"/>
                    </a:lnTo>
                    <a:lnTo>
                      <a:pt x="141" y="156"/>
                    </a:lnTo>
                    <a:lnTo>
                      <a:pt x="138" y="153"/>
                    </a:lnTo>
                    <a:lnTo>
                      <a:pt x="130" y="148"/>
                    </a:lnTo>
                    <a:lnTo>
                      <a:pt x="119" y="142"/>
                    </a:lnTo>
                    <a:lnTo>
                      <a:pt x="111" y="139"/>
                    </a:lnTo>
                    <a:lnTo>
                      <a:pt x="103" y="135"/>
                    </a:lnTo>
                    <a:lnTo>
                      <a:pt x="96" y="131"/>
                    </a:lnTo>
                    <a:lnTo>
                      <a:pt x="90" y="125"/>
                    </a:lnTo>
                    <a:lnTo>
                      <a:pt x="86" y="120"/>
                    </a:lnTo>
                    <a:lnTo>
                      <a:pt x="83" y="114"/>
                    </a:lnTo>
                    <a:lnTo>
                      <a:pt x="81" y="107"/>
                    </a:lnTo>
                    <a:lnTo>
                      <a:pt x="80" y="99"/>
                    </a:lnTo>
                    <a:lnTo>
                      <a:pt x="81" y="91"/>
                    </a:lnTo>
                    <a:lnTo>
                      <a:pt x="82" y="84"/>
                    </a:lnTo>
                    <a:lnTo>
                      <a:pt x="85" y="77"/>
                    </a:lnTo>
                    <a:lnTo>
                      <a:pt x="89" y="72"/>
                    </a:lnTo>
                    <a:lnTo>
                      <a:pt x="95" y="67"/>
                    </a:lnTo>
                    <a:lnTo>
                      <a:pt x="101" y="62"/>
                    </a:lnTo>
                    <a:lnTo>
                      <a:pt x="109" y="59"/>
                    </a:lnTo>
                    <a:lnTo>
                      <a:pt x="117" y="57"/>
                    </a:lnTo>
                    <a:lnTo>
                      <a:pt x="117" y="34"/>
                    </a:lnTo>
                    <a:lnTo>
                      <a:pt x="135" y="34"/>
                    </a:lnTo>
                    <a:lnTo>
                      <a:pt x="135" y="56"/>
                    </a:lnTo>
                    <a:lnTo>
                      <a:pt x="146" y="57"/>
                    </a:lnTo>
                    <a:lnTo>
                      <a:pt x="153" y="58"/>
                    </a:lnTo>
                    <a:lnTo>
                      <a:pt x="161" y="61"/>
                    </a:lnTo>
                    <a:lnTo>
                      <a:pt x="167" y="64"/>
                    </a:lnTo>
                    <a:lnTo>
                      <a:pt x="161" y="87"/>
                    </a:lnTo>
                    <a:lnTo>
                      <a:pt x="155" y="84"/>
                    </a:lnTo>
                    <a:lnTo>
                      <a:pt x="149" y="82"/>
                    </a:lnTo>
                    <a:lnTo>
                      <a:pt x="141" y="79"/>
                    </a:lnTo>
                    <a:lnTo>
                      <a:pt x="130" y="78"/>
                    </a:lnTo>
                    <a:lnTo>
                      <a:pt x="125" y="78"/>
                    </a:lnTo>
                    <a:lnTo>
                      <a:pt x="119" y="79"/>
                    </a:lnTo>
                    <a:lnTo>
                      <a:pt x="116" y="82"/>
                    </a:lnTo>
                    <a:lnTo>
                      <a:pt x="113" y="84"/>
                    </a:lnTo>
                    <a:lnTo>
                      <a:pt x="111" y="86"/>
                    </a:lnTo>
                    <a:lnTo>
                      <a:pt x="109" y="89"/>
                    </a:lnTo>
                    <a:lnTo>
                      <a:pt x="109" y="92"/>
                    </a:lnTo>
                    <a:lnTo>
                      <a:pt x="108" y="95"/>
                    </a:lnTo>
                    <a:lnTo>
                      <a:pt x="109" y="99"/>
                    </a:lnTo>
                    <a:lnTo>
                      <a:pt x="110" y="102"/>
                    </a:lnTo>
                    <a:lnTo>
                      <a:pt x="112" y="105"/>
                    </a:lnTo>
                    <a:lnTo>
                      <a:pt x="115" y="108"/>
                    </a:lnTo>
                    <a:lnTo>
                      <a:pt x="123" y="114"/>
                    </a:lnTo>
                    <a:lnTo>
                      <a:pt x="135" y="119"/>
                    </a:lnTo>
                    <a:lnTo>
                      <a:pt x="145" y="123"/>
                    </a:lnTo>
                    <a:lnTo>
                      <a:pt x="152" y="127"/>
                    </a:lnTo>
                    <a:lnTo>
                      <a:pt x="159" y="133"/>
                    </a:lnTo>
                    <a:lnTo>
                      <a:pt x="164" y="138"/>
                    </a:lnTo>
                    <a:lnTo>
                      <a:pt x="167" y="143"/>
                    </a:lnTo>
                    <a:lnTo>
                      <a:pt x="170" y="150"/>
                    </a:lnTo>
                    <a:lnTo>
                      <a:pt x="172" y="157"/>
                    </a:lnTo>
                    <a:lnTo>
                      <a:pt x="172" y="165"/>
                    </a:lnTo>
                    <a:lnTo>
                      <a:pt x="172" y="172"/>
                    </a:lnTo>
                    <a:lnTo>
                      <a:pt x="170" y="180"/>
                    </a:lnTo>
                    <a:lnTo>
                      <a:pt x="167" y="186"/>
                    </a:lnTo>
                    <a:lnTo>
                      <a:pt x="163" y="192"/>
                    </a:lnTo>
                    <a:lnTo>
                      <a:pt x="158" y="198"/>
                    </a:lnTo>
                    <a:lnTo>
                      <a:pt x="151" y="202"/>
                    </a:lnTo>
                    <a:lnTo>
                      <a:pt x="143" y="206"/>
                    </a:lnTo>
                    <a:lnTo>
                      <a:pt x="134" y="208"/>
                    </a:lnTo>
                    <a:lnTo>
                      <a:pt x="134" y="233"/>
                    </a:lnTo>
                    <a:lnTo>
                      <a:pt x="115" y="233"/>
                    </a:lnTo>
                    <a:lnTo>
                      <a:pt x="115" y="209"/>
                    </a:lnTo>
                    <a:lnTo>
                      <a:pt x="104" y="208"/>
                    </a:lnTo>
                    <a:lnTo>
                      <a:pt x="95" y="206"/>
                    </a:lnTo>
                    <a:lnTo>
                      <a:pt x="85" y="203"/>
                    </a:lnTo>
                    <a:lnTo>
                      <a:pt x="78" y="199"/>
                    </a:lnTo>
                    <a:lnTo>
                      <a:pt x="84" y="175"/>
                    </a:lnTo>
                    <a:lnTo>
                      <a:pt x="92" y="180"/>
                    </a:lnTo>
                    <a:lnTo>
                      <a:pt x="100" y="183"/>
                    </a:lnTo>
                    <a:lnTo>
                      <a:pt x="110" y="186"/>
                    </a:lnTo>
                    <a:lnTo>
                      <a:pt x="120" y="186"/>
                    </a:lnTo>
                    <a:close/>
                    <a:moveTo>
                      <a:pt x="126" y="0"/>
                    </a:moveTo>
                    <a:lnTo>
                      <a:pt x="113" y="0"/>
                    </a:lnTo>
                    <a:lnTo>
                      <a:pt x="100" y="2"/>
                    </a:lnTo>
                    <a:lnTo>
                      <a:pt x="88" y="5"/>
                    </a:lnTo>
                    <a:lnTo>
                      <a:pt x="77" y="9"/>
                    </a:lnTo>
                    <a:lnTo>
                      <a:pt x="66" y="16"/>
                    </a:lnTo>
                    <a:lnTo>
                      <a:pt x="55" y="22"/>
                    </a:lnTo>
                    <a:lnTo>
                      <a:pt x="46" y="29"/>
                    </a:lnTo>
                    <a:lnTo>
                      <a:pt x="37" y="38"/>
                    </a:lnTo>
                    <a:lnTo>
                      <a:pt x="29" y="48"/>
                    </a:lnTo>
                    <a:lnTo>
                      <a:pt x="21" y="58"/>
                    </a:lnTo>
                    <a:lnTo>
                      <a:pt x="15" y="69"/>
                    </a:lnTo>
                    <a:lnTo>
                      <a:pt x="10" y="81"/>
                    </a:lnTo>
                    <a:lnTo>
                      <a:pt x="5" y="93"/>
                    </a:lnTo>
                    <a:lnTo>
                      <a:pt x="2" y="106"/>
                    </a:lnTo>
                    <a:lnTo>
                      <a:pt x="1" y="120"/>
                    </a:lnTo>
                    <a:lnTo>
                      <a:pt x="0" y="133"/>
                    </a:lnTo>
                    <a:lnTo>
                      <a:pt x="1" y="147"/>
                    </a:lnTo>
                    <a:lnTo>
                      <a:pt x="2" y="160"/>
                    </a:lnTo>
                    <a:lnTo>
                      <a:pt x="5" y="173"/>
                    </a:lnTo>
                    <a:lnTo>
                      <a:pt x="10" y="185"/>
                    </a:lnTo>
                    <a:lnTo>
                      <a:pt x="15" y="197"/>
                    </a:lnTo>
                    <a:lnTo>
                      <a:pt x="21" y="208"/>
                    </a:lnTo>
                    <a:lnTo>
                      <a:pt x="29" y="219"/>
                    </a:lnTo>
                    <a:lnTo>
                      <a:pt x="37" y="227"/>
                    </a:lnTo>
                    <a:lnTo>
                      <a:pt x="46" y="237"/>
                    </a:lnTo>
                    <a:lnTo>
                      <a:pt x="55" y="245"/>
                    </a:lnTo>
                    <a:lnTo>
                      <a:pt x="66" y="251"/>
                    </a:lnTo>
                    <a:lnTo>
                      <a:pt x="77" y="256"/>
                    </a:lnTo>
                    <a:lnTo>
                      <a:pt x="88" y="262"/>
                    </a:lnTo>
                    <a:lnTo>
                      <a:pt x="100" y="265"/>
                    </a:lnTo>
                    <a:lnTo>
                      <a:pt x="113" y="267"/>
                    </a:lnTo>
                    <a:lnTo>
                      <a:pt x="126" y="267"/>
                    </a:lnTo>
                    <a:lnTo>
                      <a:pt x="138" y="267"/>
                    </a:lnTo>
                    <a:lnTo>
                      <a:pt x="151" y="265"/>
                    </a:lnTo>
                    <a:lnTo>
                      <a:pt x="163" y="262"/>
                    </a:lnTo>
                    <a:lnTo>
                      <a:pt x="175" y="256"/>
                    </a:lnTo>
                    <a:lnTo>
                      <a:pt x="185" y="251"/>
                    </a:lnTo>
                    <a:lnTo>
                      <a:pt x="196" y="245"/>
                    </a:lnTo>
                    <a:lnTo>
                      <a:pt x="205" y="237"/>
                    </a:lnTo>
                    <a:lnTo>
                      <a:pt x="214" y="227"/>
                    </a:lnTo>
                    <a:lnTo>
                      <a:pt x="222" y="219"/>
                    </a:lnTo>
                    <a:lnTo>
                      <a:pt x="229" y="208"/>
                    </a:lnTo>
                    <a:lnTo>
                      <a:pt x="235" y="197"/>
                    </a:lnTo>
                    <a:lnTo>
                      <a:pt x="241" y="185"/>
                    </a:lnTo>
                    <a:lnTo>
                      <a:pt x="245" y="173"/>
                    </a:lnTo>
                    <a:lnTo>
                      <a:pt x="248" y="160"/>
                    </a:lnTo>
                    <a:lnTo>
                      <a:pt x="250" y="147"/>
                    </a:lnTo>
                    <a:lnTo>
                      <a:pt x="251" y="133"/>
                    </a:lnTo>
                    <a:lnTo>
                      <a:pt x="250" y="120"/>
                    </a:lnTo>
                    <a:lnTo>
                      <a:pt x="248" y="106"/>
                    </a:lnTo>
                    <a:lnTo>
                      <a:pt x="245" y="93"/>
                    </a:lnTo>
                    <a:lnTo>
                      <a:pt x="241" y="81"/>
                    </a:lnTo>
                    <a:lnTo>
                      <a:pt x="235" y="69"/>
                    </a:lnTo>
                    <a:lnTo>
                      <a:pt x="229" y="58"/>
                    </a:lnTo>
                    <a:lnTo>
                      <a:pt x="222" y="48"/>
                    </a:lnTo>
                    <a:lnTo>
                      <a:pt x="214" y="38"/>
                    </a:lnTo>
                    <a:lnTo>
                      <a:pt x="205" y="29"/>
                    </a:lnTo>
                    <a:lnTo>
                      <a:pt x="196" y="22"/>
                    </a:lnTo>
                    <a:lnTo>
                      <a:pt x="185" y="16"/>
                    </a:lnTo>
                    <a:lnTo>
                      <a:pt x="175" y="9"/>
                    </a:lnTo>
                    <a:lnTo>
                      <a:pt x="163" y="5"/>
                    </a:lnTo>
                    <a:lnTo>
                      <a:pt x="151" y="2"/>
                    </a:lnTo>
                    <a:lnTo>
                      <a:pt x="138" y="0"/>
                    </a:lnTo>
                    <a:lnTo>
                      <a:pt x="126" y="0"/>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sp>
            <p:nvSpPr>
              <p:cNvPr id="19" name="Freeform 10170">
                <a:extLst>
                  <a:ext uri="{FF2B5EF4-FFF2-40B4-BE49-F238E27FC236}">
                    <a16:creationId xmlns:a16="http://schemas.microsoft.com/office/drawing/2014/main" id="{156D3D40-CBCB-330F-414D-F330B91319AF}"/>
                  </a:ext>
                </a:extLst>
              </p:cNvPr>
              <p:cNvSpPr>
                <a:spLocks noEditPoints="1"/>
              </p:cNvSpPr>
              <p:nvPr/>
            </p:nvSpPr>
            <p:spPr bwMode="auto">
              <a:xfrm>
                <a:off x="2174986" y="2786856"/>
                <a:ext cx="100013" cy="107950"/>
              </a:xfrm>
              <a:custGeom>
                <a:avLst/>
                <a:gdLst>
                  <a:gd name="T0" fmla="*/ 76 w 253"/>
                  <a:gd name="T1" fmla="*/ 113 h 269"/>
                  <a:gd name="T2" fmla="*/ 88 w 253"/>
                  <a:gd name="T3" fmla="*/ 83 h 269"/>
                  <a:gd name="T4" fmla="*/ 102 w 253"/>
                  <a:gd name="T5" fmla="*/ 66 h 269"/>
                  <a:gd name="T6" fmla="*/ 121 w 253"/>
                  <a:gd name="T7" fmla="*/ 56 h 269"/>
                  <a:gd name="T8" fmla="*/ 143 w 253"/>
                  <a:gd name="T9" fmla="*/ 52 h 269"/>
                  <a:gd name="T10" fmla="*/ 168 w 253"/>
                  <a:gd name="T11" fmla="*/ 57 h 269"/>
                  <a:gd name="T12" fmla="*/ 164 w 253"/>
                  <a:gd name="T13" fmla="*/ 81 h 269"/>
                  <a:gd name="T14" fmla="*/ 144 w 253"/>
                  <a:gd name="T15" fmla="*/ 77 h 269"/>
                  <a:gd name="T16" fmla="*/ 121 w 253"/>
                  <a:gd name="T17" fmla="*/ 84 h 269"/>
                  <a:gd name="T18" fmla="*/ 109 w 253"/>
                  <a:gd name="T19" fmla="*/ 100 h 269"/>
                  <a:gd name="T20" fmla="*/ 164 w 253"/>
                  <a:gd name="T21" fmla="*/ 113 h 269"/>
                  <a:gd name="T22" fmla="*/ 101 w 253"/>
                  <a:gd name="T23" fmla="*/ 132 h 269"/>
                  <a:gd name="T24" fmla="*/ 101 w 253"/>
                  <a:gd name="T25" fmla="*/ 140 h 269"/>
                  <a:gd name="T26" fmla="*/ 104 w 253"/>
                  <a:gd name="T27" fmla="*/ 155 h 269"/>
                  <a:gd name="T28" fmla="*/ 110 w 253"/>
                  <a:gd name="T29" fmla="*/ 174 h 269"/>
                  <a:gd name="T30" fmla="*/ 128 w 253"/>
                  <a:gd name="T31" fmla="*/ 189 h 269"/>
                  <a:gd name="T32" fmla="*/ 153 w 253"/>
                  <a:gd name="T33" fmla="*/ 192 h 269"/>
                  <a:gd name="T34" fmla="*/ 172 w 253"/>
                  <a:gd name="T35" fmla="*/ 185 h 269"/>
                  <a:gd name="T36" fmla="*/ 161 w 253"/>
                  <a:gd name="T37" fmla="*/ 214 h 269"/>
                  <a:gd name="T38" fmla="*/ 133 w 253"/>
                  <a:gd name="T39" fmla="*/ 217 h 269"/>
                  <a:gd name="T40" fmla="*/ 112 w 253"/>
                  <a:gd name="T41" fmla="*/ 211 h 269"/>
                  <a:gd name="T42" fmla="*/ 94 w 253"/>
                  <a:gd name="T43" fmla="*/ 198 h 269"/>
                  <a:gd name="T44" fmla="*/ 80 w 253"/>
                  <a:gd name="T45" fmla="*/ 176 h 269"/>
                  <a:gd name="T46" fmla="*/ 60 w 253"/>
                  <a:gd name="T47" fmla="*/ 155 h 269"/>
                  <a:gd name="T48" fmla="*/ 73 w 253"/>
                  <a:gd name="T49" fmla="*/ 138 h 269"/>
                  <a:gd name="T50" fmla="*/ 74 w 253"/>
                  <a:gd name="T51" fmla="*/ 128 h 269"/>
                  <a:gd name="T52" fmla="*/ 113 w 253"/>
                  <a:gd name="T53" fmla="*/ 1 h 269"/>
                  <a:gd name="T54" fmla="*/ 77 w 253"/>
                  <a:gd name="T55" fmla="*/ 11 h 269"/>
                  <a:gd name="T56" fmla="*/ 46 w 253"/>
                  <a:gd name="T57" fmla="*/ 31 h 269"/>
                  <a:gd name="T58" fmla="*/ 22 w 253"/>
                  <a:gd name="T59" fmla="*/ 59 h 269"/>
                  <a:gd name="T60" fmla="*/ 7 w 253"/>
                  <a:gd name="T61" fmla="*/ 95 h 269"/>
                  <a:gd name="T62" fmla="*/ 0 w 253"/>
                  <a:gd name="T63" fmla="*/ 135 h 269"/>
                  <a:gd name="T64" fmla="*/ 7 w 253"/>
                  <a:gd name="T65" fmla="*/ 174 h 269"/>
                  <a:gd name="T66" fmla="*/ 22 w 253"/>
                  <a:gd name="T67" fmla="*/ 210 h 269"/>
                  <a:gd name="T68" fmla="*/ 46 w 253"/>
                  <a:gd name="T69" fmla="*/ 238 h 269"/>
                  <a:gd name="T70" fmla="*/ 77 w 253"/>
                  <a:gd name="T71" fmla="*/ 259 h 269"/>
                  <a:gd name="T72" fmla="*/ 113 w 253"/>
                  <a:gd name="T73" fmla="*/ 268 h 269"/>
                  <a:gd name="T74" fmla="*/ 151 w 253"/>
                  <a:gd name="T75" fmla="*/ 266 h 269"/>
                  <a:gd name="T76" fmla="*/ 187 w 253"/>
                  <a:gd name="T77" fmla="*/ 253 h 269"/>
                  <a:gd name="T78" fmla="*/ 215 w 253"/>
                  <a:gd name="T79" fmla="*/ 230 h 269"/>
                  <a:gd name="T80" fmla="*/ 237 w 253"/>
                  <a:gd name="T81" fmla="*/ 199 h 269"/>
                  <a:gd name="T82" fmla="*/ 249 w 253"/>
                  <a:gd name="T83" fmla="*/ 162 h 269"/>
                  <a:gd name="T84" fmla="*/ 252 w 253"/>
                  <a:gd name="T85" fmla="*/ 121 h 269"/>
                  <a:gd name="T86" fmla="*/ 242 w 253"/>
                  <a:gd name="T87" fmla="*/ 83 h 269"/>
                  <a:gd name="T88" fmla="*/ 224 w 253"/>
                  <a:gd name="T89" fmla="*/ 49 h 269"/>
                  <a:gd name="T90" fmla="*/ 196 w 253"/>
                  <a:gd name="T91" fmla="*/ 23 h 269"/>
                  <a:gd name="T92" fmla="*/ 164 w 253"/>
                  <a:gd name="T93" fmla="*/ 6 h 269"/>
                  <a:gd name="T94" fmla="*/ 126 w 253"/>
                  <a:gd name="T95"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3" h="269">
                    <a:moveTo>
                      <a:pt x="60" y="128"/>
                    </a:moveTo>
                    <a:lnTo>
                      <a:pt x="60" y="113"/>
                    </a:lnTo>
                    <a:lnTo>
                      <a:pt x="76" y="113"/>
                    </a:lnTo>
                    <a:lnTo>
                      <a:pt x="78" y="102"/>
                    </a:lnTo>
                    <a:lnTo>
                      <a:pt x="82" y="91"/>
                    </a:lnTo>
                    <a:lnTo>
                      <a:pt x="88" y="83"/>
                    </a:lnTo>
                    <a:lnTo>
                      <a:pt x="93" y="75"/>
                    </a:lnTo>
                    <a:lnTo>
                      <a:pt x="98" y="70"/>
                    </a:lnTo>
                    <a:lnTo>
                      <a:pt x="102" y="66"/>
                    </a:lnTo>
                    <a:lnTo>
                      <a:pt x="109" y="62"/>
                    </a:lnTo>
                    <a:lnTo>
                      <a:pt x="114" y="58"/>
                    </a:lnTo>
                    <a:lnTo>
                      <a:pt x="121" y="56"/>
                    </a:lnTo>
                    <a:lnTo>
                      <a:pt x="128" y="54"/>
                    </a:lnTo>
                    <a:lnTo>
                      <a:pt x="134" y="53"/>
                    </a:lnTo>
                    <a:lnTo>
                      <a:pt x="143" y="52"/>
                    </a:lnTo>
                    <a:lnTo>
                      <a:pt x="153" y="53"/>
                    </a:lnTo>
                    <a:lnTo>
                      <a:pt x="161" y="54"/>
                    </a:lnTo>
                    <a:lnTo>
                      <a:pt x="168" y="57"/>
                    </a:lnTo>
                    <a:lnTo>
                      <a:pt x="175" y="59"/>
                    </a:lnTo>
                    <a:lnTo>
                      <a:pt x="170" y="83"/>
                    </a:lnTo>
                    <a:lnTo>
                      <a:pt x="164" y="81"/>
                    </a:lnTo>
                    <a:lnTo>
                      <a:pt x="158" y="79"/>
                    </a:lnTo>
                    <a:lnTo>
                      <a:pt x="151" y="77"/>
                    </a:lnTo>
                    <a:lnTo>
                      <a:pt x="144" y="77"/>
                    </a:lnTo>
                    <a:lnTo>
                      <a:pt x="135" y="77"/>
                    </a:lnTo>
                    <a:lnTo>
                      <a:pt x="128" y="80"/>
                    </a:lnTo>
                    <a:lnTo>
                      <a:pt x="121" y="84"/>
                    </a:lnTo>
                    <a:lnTo>
                      <a:pt x="114" y="89"/>
                    </a:lnTo>
                    <a:lnTo>
                      <a:pt x="111" y="95"/>
                    </a:lnTo>
                    <a:lnTo>
                      <a:pt x="109" y="100"/>
                    </a:lnTo>
                    <a:lnTo>
                      <a:pt x="107" y="105"/>
                    </a:lnTo>
                    <a:lnTo>
                      <a:pt x="105" y="113"/>
                    </a:lnTo>
                    <a:lnTo>
                      <a:pt x="164" y="113"/>
                    </a:lnTo>
                    <a:lnTo>
                      <a:pt x="164" y="128"/>
                    </a:lnTo>
                    <a:lnTo>
                      <a:pt x="101" y="128"/>
                    </a:lnTo>
                    <a:lnTo>
                      <a:pt x="101" y="132"/>
                    </a:lnTo>
                    <a:lnTo>
                      <a:pt x="101" y="136"/>
                    </a:lnTo>
                    <a:lnTo>
                      <a:pt x="101" y="138"/>
                    </a:lnTo>
                    <a:lnTo>
                      <a:pt x="101" y="140"/>
                    </a:lnTo>
                    <a:lnTo>
                      <a:pt x="164" y="140"/>
                    </a:lnTo>
                    <a:lnTo>
                      <a:pt x="164" y="155"/>
                    </a:lnTo>
                    <a:lnTo>
                      <a:pt x="104" y="155"/>
                    </a:lnTo>
                    <a:lnTo>
                      <a:pt x="106" y="163"/>
                    </a:lnTo>
                    <a:lnTo>
                      <a:pt x="108" y="169"/>
                    </a:lnTo>
                    <a:lnTo>
                      <a:pt x="110" y="174"/>
                    </a:lnTo>
                    <a:lnTo>
                      <a:pt x="114" y="180"/>
                    </a:lnTo>
                    <a:lnTo>
                      <a:pt x="121" y="185"/>
                    </a:lnTo>
                    <a:lnTo>
                      <a:pt x="128" y="189"/>
                    </a:lnTo>
                    <a:lnTo>
                      <a:pt x="135" y="192"/>
                    </a:lnTo>
                    <a:lnTo>
                      <a:pt x="144" y="193"/>
                    </a:lnTo>
                    <a:lnTo>
                      <a:pt x="153" y="192"/>
                    </a:lnTo>
                    <a:lnTo>
                      <a:pt x="160" y="190"/>
                    </a:lnTo>
                    <a:lnTo>
                      <a:pt x="166" y="188"/>
                    </a:lnTo>
                    <a:lnTo>
                      <a:pt x="172" y="185"/>
                    </a:lnTo>
                    <a:lnTo>
                      <a:pt x="176" y="207"/>
                    </a:lnTo>
                    <a:lnTo>
                      <a:pt x="170" y="211"/>
                    </a:lnTo>
                    <a:lnTo>
                      <a:pt x="161" y="214"/>
                    </a:lnTo>
                    <a:lnTo>
                      <a:pt x="151" y="216"/>
                    </a:lnTo>
                    <a:lnTo>
                      <a:pt x="141" y="217"/>
                    </a:lnTo>
                    <a:lnTo>
                      <a:pt x="133" y="217"/>
                    </a:lnTo>
                    <a:lnTo>
                      <a:pt x="126" y="216"/>
                    </a:lnTo>
                    <a:lnTo>
                      <a:pt x="118" y="214"/>
                    </a:lnTo>
                    <a:lnTo>
                      <a:pt x="112" y="211"/>
                    </a:lnTo>
                    <a:lnTo>
                      <a:pt x="106" y="207"/>
                    </a:lnTo>
                    <a:lnTo>
                      <a:pt x="99" y="203"/>
                    </a:lnTo>
                    <a:lnTo>
                      <a:pt x="94" y="198"/>
                    </a:lnTo>
                    <a:lnTo>
                      <a:pt x="90" y="192"/>
                    </a:lnTo>
                    <a:lnTo>
                      <a:pt x="84" y="184"/>
                    </a:lnTo>
                    <a:lnTo>
                      <a:pt x="80" y="176"/>
                    </a:lnTo>
                    <a:lnTo>
                      <a:pt x="77" y="166"/>
                    </a:lnTo>
                    <a:lnTo>
                      <a:pt x="75" y="155"/>
                    </a:lnTo>
                    <a:lnTo>
                      <a:pt x="60" y="155"/>
                    </a:lnTo>
                    <a:lnTo>
                      <a:pt x="60" y="140"/>
                    </a:lnTo>
                    <a:lnTo>
                      <a:pt x="73" y="140"/>
                    </a:lnTo>
                    <a:lnTo>
                      <a:pt x="73" y="138"/>
                    </a:lnTo>
                    <a:lnTo>
                      <a:pt x="73" y="136"/>
                    </a:lnTo>
                    <a:lnTo>
                      <a:pt x="74" y="132"/>
                    </a:lnTo>
                    <a:lnTo>
                      <a:pt x="74" y="128"/>
                    </a:lnTo>
                    <a:lnTo>
                      <a:pt x="60" y="128"/>
                    </a:lnTo>
                    <a:close/>
                    <a:moveTo>
                      <a:pt x="126" y="0"/>
                    </a:moveTo>
                    <a:lnTo>
                      <a:pt x="113" y="1"/>
                    </a:lnTo>
                    <a:lnTo>
                      <a:pt x="101" y="3"/>
                    </a:lnTo>
                    <a:lnTo>
                      <a:pt x="89" y="6"/>
                    </a:lnTo>
                    <a:lnTo>
                      <a:pt x="77" y="11"/>
                    </a:lnTo>
                    <a:lnTo>
                      <a:pt x="66" y="17"/>
                    </a:lnTo>
                    <a:lnTo>
                      <a:pt x="56" y="23"/>
                    </a:lnTo>
                    <a:lnTo>
                      <a:pt x="46" y="31"/>
                    </a:lnTo>
                    <a:lnTo>
                      <a:pt x="38" y="39"/>
                    </a:lnTo>
                    <a:lnTo>
                      <a:pt x="29" y="49"/>
                    </a:lnTo>
                    <a:lnTo>
                      <a:pt x="22" y="59"/>
                    </a:lnTo>
                    <a:lnTo>
                      <a:pt x="16" y="70"/>
                    </a:lnTo>
                    <a:lnTo>
                      <a:pt x="11" y="83"/>
                    </a:lnTo>
                    <a:lnTo>
                      <a:pt x="7" y="95"/>
                    </a:lnTo>
                    <a:lnTo>
                      <a:pt x="3" y="107"/>
                    </a:lnTo>
                    <a:lnTo>
                      <a:pt x="1" y="121"/>
                    </a:lnTo>
                    <a:lnTo>
                      <a:pt x="0" y="135"/>
                    </a:lnTo>
                    <a:lnTo>
                      <a:pt x="1" y="149"/>
                    </a:lnTo>
                    <a:lnTo>
                      <a:pt x="3" y="162"/>
                    </a:lnTo>
                    <a:lnTo>
                      <a:pt x="7" y="174"/>
                    </a:lnTo>
                    <a:lnTo>
                      <a:pt x="11" y="187"/>
                    </a:lnTo>
                    <a:lnTo>
                      <a:pt x="16" y="199"/>
                    </a:lnTo>
                    <a:lnTo>
                      <a:pt x="22" y="210"/>
                    </a:lnTo>
                    <a:lnTo>
                      <a:pt x="29" y="220"/>
                    </a:lnTo>
                    <a:lnTo>
                      <a:pt x="38" y="230"/>
                    </a:lnTo>
                    <a:lnTo>
                      <a:pt x="46" y="238"/>
                    </a:lnTo>
                    <a:lnTo>
                      <a:pt x="56" y="246"/>
                    </a:lnTo>
                    <a:lnTo>
                      <a:pt x="66" y="253"/>
                    </a:lnTo>
                    <a:lnTo>
                      <a:pt x="77" y="259"/>
                    </a:lnTo>
                    <a:lnTo>
                      <a:pt x="89" y="263"/>
                    </a:lnTo>
                    <a:lnTo>
                      <a:pt x="101" y="266"/>
                    </a:lnTo>
                    <a:lnTo>
                      <a:pt x="113" y="268"/>
                    </a:lnTo>
                    <a:lnTo>
                      <a:pt x="126" y="269"/>
                    </a:lnTo>
                    <a:lnTo>
                      <a:pt x="140" y="268"/>
                    </a:lnTo>
                    <a:lnTo>
                      <a:pt x="151" y="266"/>
                    </a:lnTo>
                    <a:lnTo>
                      <a:pt x="164" y="263"/>
                    </a:lnTo>
                    <a:lnTo>
                      <a:pt x="175" y="259"/>
                    </a:lnTo>
                    <a:lnTo>
                      <a:pt x="187" y="253"/>
                    </a:lnTo>
                    <a:lnTo>
                      <a:pt x="196" y="246"/>
                    </a:lnTo>
                    <a:lnTo>
                      <a:pt x="207" y="238"/>
                    </a:lnTo>
                    <a:lnTo>
                      <a:pt x="215" y="230"/>
                    </a:lnTo>
                    <a:lnTo>
                      <a:pt x="224" y="220"/>
                    </a:lnTo>
                    <a:lnTo>
                      <a:pt x="230" y="210"/>
                    </a:lnTo>
                    <a:lnTo>
                      <a:pt x="237" y="199"/>
                    </a:lnTo>
                    <a:lnTo>
                      <a:pt x="242" y="187"/>
                    </a:lnTo>
                    <a:lnTo>
                      <a:pt x="246" y="174"/>
                    </a:lnTo>
                    <a:lnTo>
                      <a:pt x="249" y="162"/>
                    </a:lnTo>
                    <a:lnTo>
                      <a:pt x="252" y="149"/>
                    </a:lnTo>
                    <a:lnTo>
                      <a:pt x="253" y="135"/>
                    </a:lnTo>
                    <a:lnTo>
                      <a:pt x="252" y="121"/>
                    </a:lnTo>
                    <a:lnTo>
                      <a:pt x="249" y="107"/>
                    </a:lnTo>
                    <a:lnTo>
                      <a:pt x="246" y="95"/>
                    </a:lnTo>
                    <a:lnTo>
                      <a:pt x="242" y="83"/>
                    </a:lnTo>
                    <a:lnTo>
                      <a:pt x="237" y="70"/>
                    </a:lnTo>
                    <a:lnTo>
                      <a:pt x="230" y="59"/>
                    </a:lnTo>
                    <a:lnTo>
                      <a:pt x="224" y="49"/>
                    </a:lnTo>
                    <a:lnTo>
                      <a:pt x="215" y="39"/>
                    </a:lnTo>
                    <a:lnTo>
                      <a:pt x="207" y="31"/>
                    </a:lnTo>
                    <a:lnTo>
                      <a:pt x="196" y="23"/>
                    </a:lnTo>
                    <a:lnTo>
                      <a:pt x="187" y="17"/>
                    </a:lnTo>
                    <a:lnTo>
                      <a:pt x="175" y="11"/>
                    </a:lnTo>
                    <a:lnTo>
                      <a:pt x="164" y="6"/>
                    </a:lnTo>
                    <a:lnTo>
                      <a:pt x="151" y="3"/>
                    </a:lnTo>
                    <a:lnTo>
                      <a:pt x="140" y="1"/>
                    </a:lnTo>
                    <a:lnTo>
                      <a:pt x="126" y="0"/>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sp>
            <p:nvSpPr>
              <p:cNvPr id="20" name="Freeform 10171">
                <a:extLst>
                  <a:ext uri="{FF2B5EF4-FFF2-40B4-BE49-F238E27FC236}">
                    <a16:creationId xmlns:a16="http://schemas.microsoft.com/office/drawing/2014/main" id="{9CD78EA5-B27C-9928-4119-04D8F2011845}"/>
                  </a:ext>
                </a:extLst>
              </p:cNvPr>
              <p:cNvSpPr>
                <a:spLocks noEditPoints="1"/>
              </p:cNvSpPr>
              <p:nvPr/>
            </p:nvSpPr>
            <p:spPr bwMode="auto">
              <a:xfrm>
                <a:off x="2281349" y="2826543"/>
                <a:ext cx="85725" cy="92075"/>
              </a:xfrm>
              <a:custGeom>
                <a:avLst/>
                <a:gdLst>
                  <a:gd name="T0" fmla="*/ 108 w 216"/>
                  <a:gd name="T1" fmla="*/ 106 h 231"/>
                  <a:gd name="T2" fmla="*/ 117 w 216"/>
                  <a:gd name="T3" fmla="*/ 85 h 231"/>
                  <a:gd name="T4" fmla="*/ 159 w 216"/>
                  <a:gd name="T5" fmla="*/ 47 h 231"/>
                  <a:gd name="T6" fmla="*/ 150 w 216"/>
                  <a:gd name="T7" fmla="*/ 109 h 231"/>
                  <a:gd name="T8" fmla="*/ 118 w 216"/>
                  <a:gd name="T9" fmla="*/ 121 h 231"/>
                  <a:gd name="T10" fmla="*/ 150 w 216"/>
                  <a:gd name="T11" fmla="*/ 136 h 231"/>
                  <a:gd name="T12" fmla="*/ 118 w 216"/>
                  <a:gd name="T13" fmla="*/ 149 h 231"/>
                  <a:gd name="T14" fmla="*/ 95 w 216"/>
                  <a:gd name="T15" fmla="*/ 184 h 231"/>
                  <a:gd name="T16" fmla="*/ 64 w 216"/>
                  <a:gd name="T17" fmla="*/ 149 h 231"/>
                  <a:gd name="T18" fmla="*/ 95 w 216"/>
                  <a:gd name="T19" fmla="*/ 136 h 231"/>
                  <a:gd name="T20" fmla="*/ 64 w 216"/>
                  <a:gd name="T21" fmla="*/ 121 h 231"/>
                  <a:gd name="T22" fmla="*/ 89 w 216"/>
                  <a:gd name="T23" fmla="*/ 109 h 231"/>
                  <a:gd name="T24" fmla="*/ 83 w 216"/>
                  <a:gd name="T25" fmla="*/ 47 h 231"/>
                  <a:gd name="T26" fmla="*/ 104 w 216"/>
                  <a:gd name="T27" fmla="*/ 96 h 231"/>
                  <a:gd name="T28" fmla="*/ 108 w 216"/>
                  <a:gd name="T29" fmla="*/ 106 h 231"/>
                  <a:gd name="T30" fmla="*/ 96 w 216"/>
                  <a:gd name="T31" fmla="*/ 0 h 231"/>
                  <a:gd name="T32" fmla="*/ 75 w 216"/>
                  <a:gd name="T33" fmla="*/ 5 h 231"/>
                  <a:gd name="T34" fmla="*/ 56 w 216"/>
                  <a:gd name="T35" fmla="*/ 14 h 231"/>
                  <a:gd name="T36" fmla="*/ 39 w 216"/>
                  <a:gd name="T37" fmla="*/ 27 h 231"/>
                  <a:gd name="T38" fmla="*/ 24 w 216"/>
                  <a:gd name="T39" fmla="*/ 41 h 231"/>
                  <a:gd name="T40" fmla="*/ 12 w 216"/>
                  <a:gd name="T41" fmla="*/ 61 h 231"/>
                  <a:gd name="T42" fmla="*/ 5 w 216"/>
                  <a:gd name="T43" fmla="*/ 81 h 231"/>
                  <a:gd name="T44" fmla="*/ 1 w 216"/>
                  <a:gd name="T45" fmla="*/ 103 h 231"/>
                  <a:gd name="T46" fmla="*/ 1 w 216"/>
                  <a:gd name="T47" fmla="*/ 128 h 231"/>
                  <a:gd name="T48" fmla="*/ 5 w 216"/>
                  <a:gd name="T49" fmla="*/ 150 h 231"/>
                  <a:gd name="T50" fmla="*/ 12 w 216"/>
                  <a:gd name="T51" fmla="*/ 170 h 231"/>
                  <a:gd name="T52" fmla="*/ 24 w 216"/>
                  <a:gd name="T53" fmla="*/ 189 h 231"/>
                  <a:gd name="T54" fmla="*/ 39 w 216"/>
                  <a:gd name="T55" fmla="*/ 204 h 231"/>
                  <a:gd name="T56" fmla="*/ 56 w 216"/>
                  <a:gd name="T57" fmla="*/ 217 h 231"/>
                  <a:gd name="T58" fmla="*/ 75 w 216"/>
                  <a:gd name="T59" fmla="*/ 226 h 231"/>
                  <a:gd name="T60" fmla="*/ 96 w 216"/>
                  <a:gd name="T61" fmla="*/ 231 h 231"/>
                  <a:gd name="T62" fmla="*/ 119 w 216"/>
                  <a:gd name="T63" fmla="*/ 231 h 231"/>
                  <a:gd name="T64" fmla="*/ 140 w 216"/>
                  <a:gd name="T65" fmla="*/ 226 h 231"/>
                  <a:gd name="T66" fmla="*/ 159 w 216"/>
                  <a:gd name="T67" fmla="*/ 217 h 231"/>
                  <a:gd name="T68" fmla="*/ 176 w 216"/>
                  <a:gd name="T69" fmla="*/ 204 h 231"/>
                  <a:gd name="T70" fmla="*/ 191 w 216"/>
                  <a:gd name="T71" fmla="*/ 189 h 231"/>
                  <a:gd name="T72" fmla="*/ 203 w 216"/>
                  <a:gd name="T73" fmla="*/ 170 h 231"/>
                  <a:gd name="T74" fmla="*/ 211 w 216"/>
                  <a:gd name="T75" fmla="*/ 150 h 231"/>
                  <a:gd name="T76" fmla="*/ 216 w 216"/>
                  <a:gd name="T77" fmla="*/ 128 h 231"/>
                  <a:gd name="T78" fmla="*/ 216 w 216"/>
                  <a:gd name="T79" fmla="*/ 103 h 231"/>
                  <a:gd name="T80" fmla="*/ 211 w 216"/>
                  <a:gd name="T81" fmla="*/ 81 h 231"/>
                  <a:gd name="T82" fmla="*/ 203 w 216"/>
                  <a:gd name="T83" fmla="*/ 61 h 231"/>
                  <a:gd name="T84" fmla="*/ 191 w 216"/>
                  <a:gd name="T85" fmla="*/ 41 h 231"/>
                  <a:gd name="T86" fmla="*/ 176 w 216"/>
                  <a:gd name="T87" fmla="*/ 27 h 231"/>
                  <a:gd name="T88" fmla="*/ 159 w 216"/>
                  <a:gd name="T89" fmla="*/ 14 h 231"/>
                  <a:gd name="T90" fmla="*/ 140 w 216"/>
                  <a:gd name="T91" fmla="*/ 5 h 231"/>
                  <a:gd name="T92" fmla="*/ 119 w 216"/>
                  <a:gd name="T93"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31">
                    <a:moveTo>
                      <a:pt x="108" y="106"/>
                    </a:moveTo>
                    <a:lnTo>
                      <a:pt x="108" y="106"/>
                    </a:lnTo>
                    <a:lnTo>
                      <a:pt x="111" y="96"/>
                    </a:lnTo>
                    <a:lnTo>
                      <a:pt x="117" y="85"/>
                    </a:lnTo>
                    <a:lnTo>
                      <a:pt x="134" y="47"/>
                    </a:lnTo>
                    <a:lnTo>
                      <a:pt x="159" y="47"/>
                    </a:lnTo>
                    <a:lnTo>
                      <a:pt x="125" y="109"/>
                    </a:lnTo>
                    <a:lnTo>
                      <a:pt x="150" y="109"/>
                    </a:lnTo>
                    <a:lnTo>
                      <a:pt x="150" y="121"/>
                    </a:lnTo>
                    <a:lnTo>
                      <a:pt x="118" y="121"/>
                    </a:lnTo>
                    <a:lnTo>
                      <a:pt x="118" y="136"/>
                    </a:lnTo>
                    <a:lnTo>
                      <a:pt x="150" y="136"/>
                    </a:lnTo>
                    <a:lnTo>
                      <a:pt x="150" y="149"/>
                    </a:lnTo>
                    <a:lnTo>
                      <a:pt x="118" y="149"/>
                    </a:lnTo>
                    <a:lnTo>
                      <a:pt x="118" y="184"/>
                    </a:lnTo>
                    <a:lnTo>
                      <a:pt x="95" y="184"/>
                    </a:lnTo>
                    <a:lnTo>
                      <a:pt x="95" y="149"/>
                    </a:lnTo>
                    <a:lnTo>
                      <a:pt x="64" y="149"/>
                    </a:lnTo>
                    <a:lnTo>
                      <a:pt x="64" y="136"/>
                    </a:lnTo>
                    <a:lnTo>
                      <a:pt x="95" y="136"/>
                    </a:lnTo>
                    <a:lnTo>
                      <a:pt x="95" y="121"/>
                    </a:lnTo>
                    <a:lnTo>
                      <a:pt x="64" y="121"/>
                    </a:lnTo>
                    <a:lnTo>
                      <a:pt x="64" y="109"/>
                    </a:lnTo>
                    <a:lnTo>
                      <a:pt x="89" y="109"/>
                    </a:lnTo>
                    <a:lnTo>
                      <a:pt x="57" y="47"/>
                    </a:lnTo>
                    <a:lnTo>
                      <a:pt x="83" y="47"/>
                    </a:lnTo>
                    <a:lnTo>
                      <a:pt x="100" y="85"/>
                    </a:lnTo>
                    <a:lnTo>
                      <a:pt x="104" y="96"/>
                    </a:lnTo>
                    <a:lnTo>
                      <a:pt x="108" y="106"/>
                    </a:lnTo>
                    <a:lnTo>
                      <a:pt x="108" y="106"/>
                    </a:lnTo>
                    <a:close/>
                    <a:moveTo>
                      <a:pt x="108" y="0"/>
                    </a:moveTo>
                    <a:lnTo>
                      <a:pt x="96" y="0"/>
                    </a:lnTo>
                    <a:lnTo>
                      <a:pt x="86" y="2"/>
                    </a:lnTo>
                    <a:lnTo>
                      <a:pt x="75" y="5"/>
                    </a:lnTo>
                    <a:lnTo>
                      <a:pt x="66" y="8"/>
                    </a:lnTo>
                    <a:lnTo>
                      <a:pt x="56" y="14"/>
                    </a:lnTo>
                    <a:lnTo>
                      <a:pt x="47" y="19"/>
                    </a:lnTo>
                    <a:lnTo>
                      <a:pt x="39" y="27"/>
                    </a:lnTo>
                    <a:lnTo>
                      <a:pt x="31" y="34"/>
                    </a:lnTo>
                    <a:lnTo>
                      <a:pt x="24" y="41"/>
                    </a:lnTo>
                    <a:lnTo>
                      <a:pt x="18" y="51"/>
                    </a:lnTo>
                    <a:lnTo>
                      <a:pt x="12" y="61"/>
                    </a:lnTo>
                    <a:lnTo>
                      <a:pt x="8" y="70"/>
                    </a:lnTo>
                    <a:lnTo>
                      <a:pt x="5" y="81"/>
                    </a:lnTo>
                    <a:lnTo>
                      <a:pt x="2" y="93"/>
                    </a:lnTo>
                    <a:lnTo>
                      <a:pt x="1" y="103"/>
                    </a:lnTo>
                    <a:lnTo>
                      <a:pt x="0" y="116"/>
                    </a:lnTo>
                    <a:lnTo>
                      <a:pt x="1" y="128"/>
                    </a:lnTo>
                    <a:lnTo>
                      <a:pt x="2" y="138"/>
                    </a:lnTo>
                    <a:lnTo>
                      <a:pt x="5" y="150"/>
                    </a:lnTo>
                    <a:lnTo>
                      <a:pt x="8" y="161"/>
                    </a:lnTo>
                    <a:lnTo>
                      <a:pt x="12" y="170"/>
                    </a:lnTo>
                    <a:lnTo>
                      <a:pt x="18" y="180"/>
                    </a:lnTo>
                    <a:lnTo>
                      <a:pt x="24" y="189"/>
                    </a:lnTo>
                    <a:lnTo>
                      <a:pt x="31" y="197"/>
                    </a:lnTo>
                    <a:lnTo>
                      <a:pt x="39" y="204"/>
                    </a:lnTo>
                    <a:lnTo>
                      <a:pt x="47" y="212"/>
                    </a:lnTo>
                    <a:lnTo>
                      <a:pt x="56" y="217"/>
                    </a:lnTo>
                    <a:lnTo>
                      <a:pt x="66" y="222"/>
                    </a:lnTo>
                    <a:lnTo>
                      <a:pt x="75" y="226"/>
                    </a:lnTo>
                    <a:lnTo>
                      <a:pt x="86" y="229"/>
                    </a:lnTo>
                    <a:lnTo>
                      <a:pt x="96" y="231"/>
                    </a:lnTo>
                    <a:lnTo>
                      <a:pt x="108" y="231"/>
                    </a:lnTo>
                    <a:lnTo>
                      <a:pt x="119" y="231"/>
                    </a:lnTo>
                    <a:lnTo>
                      <a:pt x="129" y="229"/>
                    </a:lnTo>
                    <a:lnTo>
                      <a:pt x="140" y="226"/>
                    </a:lnTo>
                    <a:lnTo>
                      <a:pt x="150" y="222"/>
                    </a:lnTo>
                    <a:lnTo>
                      <a:pt x="159" y="217"/>
                    </a:lnTo>
                    <a:lnTo>
                      <a:pt x="169" y="212"/>
                    </a:lnTo>
                    <a:lnTo>
                      <a:pt x="176" y="204"/>
                    </a:lnTo>
                    <a:lnTo>
                      <a:pt x="185" y="197"/>
                    </a:lnTo>
                    <a:lnTo>
                      <a:pt x="191" y="189"/>
                    </a:lnTo>
                    <a:lnTo>
                      <a:pt x="198" y="180"/>
                    </a:lnTo>
                    <a:lnTo>
                      <a:pt x="203" y="170"/>
                    </a:lnTo>
                    <a:lnTo>
                      <a:pt x="207" y="161"/>
                    </a:lnTo>
                    <a:lnTo>
                      <a:pt x="211" y="150"/>
                    </a:lnTo>
                    <a:lnTo>
                      <a:pt x="214" y="138"/>
                    </a:lnTo>
                    <a:lnTo>
                      <a:pt x="216" y="128"/>
                    </a:lnTo>
                    <a:lnTo>
                      <a:pt x="216" y="116"/>
                    </a:lnTo>
                    <a:lnTo>
                      <a:pt x="216" y="103"/>
                    </a:lnTo>
                    <a:lnTo>
                      <a:pt x="214" y="93"/>
                    </a:lnTo>
                    <a:lnTo>
                      <a:pt x="211" y="81"/>
                    </a:lnTo>
                    <a:lnTo>
                      <a:pt x="207" y="70"/>
                    </a:lnTo>
                    <a:lnTo>
                      <a:pt x="203" y="61"/>
                    </a:lnTo>
                    <a:lnTo>
                      <a:pt x="198" y="51"/>
                    </a:lnTo>
                    <a:lnTo>
                      <a:pt x="191" y="41"/>
                    </a:lnTo>
                    <a:lnTo>
                      <a:pt x="185" y="34"/>
                    </a:lnTo>
                    <a:lnTo>
                      <a:pt x="176" y="27"/>
                    </a:lnTo>
                    <a:lnTo>
                      <a:pt x="169" y="19"/>
                    </a:lnTo>
                    <a:lnTo>
                      <a:pt x="159" y="14"/>
                    </a:lnTo>
                    <a:lnTo>
                      <a:pt x="150" y="8"/>
                    </a:lnTo>
                    <a:lnTo>
                      <a:pt x="140" y="5"/>
                    </a:lnTo>
                    <a:lnTo>
                      <a:pt x="129" y="2"/>
                    </a:lnTo>
                    <a:lnTo>
                      <a:pt x="119" y="0"/>
                    </a:lnTo>
                    <a:lnTo>
                      <a:pt x="108" y="0"/>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sp>
            <p:nvSpPr>
              <p:cNvPr id="21" name="Freeform 10172">
                <a:extLst>
                  <a:ext uri="{FF2B5EF4-FFF2-40B4-BE49-F238E27FC236}">
                    <a16:creationId xmlns:a16="http://schemas.microsoft.com/office/drawing/2014/main" id="{29D6809B-36A0-82E9-3974-5FC48D3A3D81}"/>
                  </a:ext>
                </a:extLst>
              </p:cNvPr>
              <p:cNvSpPr>
                <a:spLocks noEditPoints="1"/>
              </p:cNvSpPr>
              <p:nvPr/>
            </p:nvSpPr>
            <p:spPr bwMode="auto">
              <a:xfrm>
                <a:off x="2230549" y="2910681"/>
                <a:ext cx="88900" cy="95250"/>
              </a:xfrm>
              <a:custGeom>
                <a:avLst/>
                <a:gdLst>
                  <a:gd name="T0" fmla="*/ 69 w 223"/>
                  <a:gd name="T1" fmla="*/ 112 h 239"/>
                  <a:gd name="T2" fmla="*/ 85 w 223"/>
                  <a:gd name="T3" fmla="*/ 102 h 239"/>
                  <a:gd name="T4" fmla="*/ 85 w 223"/>
                  <a:gd name="T5" fmla="*/ 82 h 239"/>
                  <a:gd name="T6" fmla="*/ 91 w 223"/>
                  <a:gd name="T7" fmla="*/ 66 h 239"/>
                  <a:gd name="T8" fmla="*/ 102 w 223"/>
                  <a:gd name="T9" fmla="*/ 54 h 239"/>
                  <a:gd name="T10" fmla="*/ 118 w 223"/>
                  <a:gd name="T11" fmla="*/ 49 h 239"/>
                  <a:gd name="T12" fmla="*/ 135 w 223"/>
                  <a:gd name="T13" fmla="*/ 48 h 239"/>
                  <a:gd name="T14" fmla="*/ 147 w 223"/>
                  <a:gd name="T15" fmla="*/ 51 h 239"/>
                  <a:gd name="T16" fmla="*/ 146 w 223"/>
                  <a:gd name="T17" fmla="*/ 73 h 239"/>
                  <a:gd name="T18" fmla="*/ 138 w 223"/>
                  <a:gd name="T19" fmla="*/ 70 h 239"/>
                  <a:gd name="T20" fmla="*/ 127 w 223"/>
                  <a:gd name="T21" fmla="*/ 69 h 239"/>
                  <a:gd name="T22" fmla="*/ 118 w 223"/>
                  <a:gd name="T23" fmla="*/ 71 h 239"/>
                  <a:gd name="T24" fmla="*/ 112 w 223"/>
                  <a:gd name="T25" fmla="*/ 75 h 239"/>
                  <a:gd name="T26" fmla="*/ 108 w 223"/>
                  <a:gd name="T27" fmla="*/ 84 h 239"/>
                  <a:gd name="T28" fmla="*/ 107 w 223"/>
                  <a:gd name="T29" fmla="*/ 92 h 239"/>
                  <a:gd name="T30" fmla="*/ 109 w 223"/>
                  <a:gd name="T31" fmla="*/ 112 h 239"/>
                  <a:gd name="T32" fmla="*/ 138 w 223"/>
                  <a:gd name="T33" fmla="*/ 131 h 239"/>
                  <a:gd name="T34" fmla="*/ 112 w 223"/>
                  <a:gd name="T35" fmla="*/ 140 h 239"/>
                  <a:gd name="T36" fmla="*/ 108 w 223"/>
                  <a:gd name="T37" fmla="*/ 155 h 239"/>
                  <a:gd name="T38" fmla="*/ 103 w 223"/>
                  <a:gd name="T39" fmla="*/ 165 h 239"/>
                  <a:gd name="T40" fmla="*/ 99 w 223"/>
                  <a:gd name="T41" fmla="*/ 170 h 239"/>
                  <a:gd name="T42" fmla="*/ 156 w 223"/>
                  <a:gd name="T43" fmla="*/ 191 h 239"/>
                  <a:gd name="T44" fmla="*/ 67 w 223"/>
                  <a:gd name="T45" fmla="*/ 177 h 239"/>
                  <a:gd name="T46" fmla="*/ 75 w 223"/>
                  <a:gd name="T47" fmla="*/ 171 h 239"/>
                  <a:gd name="T48" fmla="*/ 83 w 223"/>
                  <a:gd name="T49" fmla="*/ 163 h 239"/>
                  <a:gd name="T50" fmla="*/ 88 w 223"/>
                  <a:gd name="T51" fmla="*/ 153 h 239"/>
                  <a:gd name="T52" fmla="*/ 89 w 223"/>
                  <a:gd name="T53" fmla="*/ 142 h 239"/>
                  <a:gd name="T54" fmla="*/ 89 w 223"/>
                  <a:gd name="T55" fmla="*/ 131 h 239"/>
                  <a:gd name="T56" fmla="*/ 112 w 223"/>
                  <a:gd name="T57" fmla="*/ 0 h 239"/>
                  <a:gd name="T58" fmla="*/ 89 w 223"/>
                  <a:gd name="T59" fmla="*/ 2 h 239"/>
                  <a:gd name="T60" fmla="*/ 68 w 223"/>
                  <a:gd name="T61" fmla="*/ 9 h 239"/>
                  <a:gd name="T62" fmla="*/ 49 w 223"/>
                  <a:gd name="T63" fmla="*/ 20 h 239"/>
                  <a:gd name="T64" fmla="*/ 32 w 223"/>
                  <a:gd name="T65" fmla="*/ 35 h 239"/>
                  <a:gd name="T66" fmla="*/ 19 w 223"/>
                  <a:gd name="T67" fmla="*/ 53 h 239"/>
                  <a:gd name="T68" fmla="*/ 8 w 223"/>
                  <a:gd name="T69" fmla="*/ 73 h 239"/>
                  <a:gd name="T70" fmla="*/ 2 w 223"/>
                  <a:gd name="T71" fmla="*/ 96 h 239"/>
                  <a:gd name="T72" fmla="*/ 0 w 223"/>
                  <a:gd name="T73" fmla="*/ 119 h 239"/>
                  <a:gd name="T74" fmla="*/ 2 w 223"/>
                  <a:gd name="T75" fmla="*/ 143 h 239"/>
                  <a:gd name="T76" fmla="*/ 8 w 223"/>
                  <a:gd name="T77" fmla="*/ 166 h 239"/>
                  <a:gd name="T78" fmla="*/ 19 w 223"/>
                  <a:gd name="T79" fmla="*/ 186 h 239"/>
                  <a:gd name="T80" fmla="*/ 32 w 223"/>
                  <a:gd name="T81" fmla="*/ 204 h 239"/>
                  <a:gd name="T82" fmla="*/ 49 w 223"/>
                  <a:gd name="T83" fmla="*/ 219 h 239"/>
                  <a:gd name="T84" fmla="*/ 68 w 223"/>
                  <a:gd name="T85" fmla="*/ 230 h 239"/>
                  <a:gd name="T86" fmla="*/ 89 w 223"/>
                  <a:gd name="T87" fmla="*/ 237 h 239"/>
                  <a:gd name="T88" fmla="*/ 112 w 223"/>
                  <a:gd name="T89" fmla="*/ 239 h 239"/>
                  <a:gd name="T90" fmla="*/ 134 w 223"/>
                  <a:gd name="T91" fmla="*/ 237 h 239"/>
                  <a:gd name="T92" fmla="*/ 155 w 223"/>
                  <a:gd name="T93" fmla="*/ 230 h 239"/>
                  <a:gd name="T94" fmla="*/ 173 w 223"/>
                  <a:gd name="T95" fmla="*/ 219 h 239"/>
                  <a:gd name="T96" fmla="*/ 190 w 223"/>
                  <a:gd name="T97" fmla="*/ 204 h 239"/>
                  <a:gd name="T98" fmla="*/ 204 w 223"/>
                  <a:gd name="T99" fmla="*/ 186 h 239"/>
                  <a:gd name="T100" fmla="*/ 215 w 223"/>
                  <a:gd name="T101" fmla="*/ 166 h 239"/>
                  <a:gd name="T102" fmla="*/ 221 w 223"/>
                  <a:gd name="T103" fmla="*/ 143 h 239"/>
                  <a:gd name="T104" fmla="*/ 223 w 223"/>
                  <a:gd name="T105" fmla="*/ 119 h 239"/>
                  <a:gd name="T106" fmla="*/ 221 w 223"/>
                  <a:gd name="T107" fmla="*/ 96 h 239"/>
                  <a:gd name="T108" fmla="*/ 215 w 223"/>
                  <a:gd name="T109" fmla="*/ 73 h 239"/>
                  <a:gd name="T110" fmla="*/ 204 w 223"/>
                  <a:gd name="T111" fmla="*/ 53 h 239"/>
                  <a:gd name="T112" fmla="*/ 190 w 223"/>
                  <a:gd name="T113" fmla="*/ 35 h 239"/>
                  <a:gd name="T114" fmla="*/ 173 w 223"/>
                  <a:gd name="T115" fmla="*/ 20 h 239"/>
                  <a:gd name="T116" fmla="*/ 155 w 223"/>
                  <a:gd name="T117" fmla="*/ 9 h 239"/>
                  <a:gd name="T118" fmla="*/ 134 w 223"/>
                  <a:gd name="T119" fmla="*/ 2 h 239"/>
                  <a:gd name="T120" fmla="*/ 112 w 223"/>
                  <a:gd name="T121"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3" h="239">
                    <a:moveTo>
                      <a:pt x="69" y="131"/>
                    </a:moveTo>
                    <a:lnTo>
                      <a:pt x="69" y="112"/>
                    </a:lnTo>
                    <a:lnTo>
                      <a:pt x="86" y="112"/>
                    </a:lnTo>
                    <a:lnTo>
                      <a:pt x="85" y="102"/>
                    </a:lnTo>
                    <a:lnTo>
                      <a:pt x="84" y="91"/>
                    </a:lnTo>
                    <a:lnTo>
                      <a:pt x="85" y="82"/>
                    </a:lnTo>
                    <a:lnTo>
                      <a:pt x="87" y="73"/>
                    </a:lnTo>
                    <a:lnTo>
                      <a:pt x="91" y="66"/>
                    </a:lnTo>
                    <a:lnTo>
                      <a:pt x="96" y="59"/>
                    </a:lnTo>
                    <a:lnTo>
                      <a:pt x="102" y="54"/>
                    </a:lnTo>
                    <a:lnTo>
                      <a:pt x="109" y="51"/>
                    </a:lnTo>
                    <a:lnTo>
                      <a:pt x="118" y="49"/>
                    </a:lnTo>
                    <a:lnTo>
                      <a:pt x="127" y="48"/>
                    </a:lnTo>
                    <a:lnTo>
                      <a:pt x="135" y="48"/>
                    </a:lnTo>
                    <a:lnTo>
                      <a:pt x="141" y="49"/>
                    </a:lnTo>
                    <a:lnTo>
                      <a:pt x="147" y="51"/>
                    </a:lnTo>
                    <a:lnTo>
                      <a:pt x="150" y="53"/>
                    </a:lnTo>
                    <a:lnTo>
                      <a:pt x="146" y="73"/>
                    </a:lnTo>
                    <a:lnTo>
                      <a:pt x="142" y="71"/>
                    </a:lnTo>
                    <a:lnTo>
                      <a:pt x="138" y="70"/>
                    </a:lnTo>
                    <a:lnTo>
                      <a:pt x="134" y="69"/>
                    </a:lnTo>
                    <a:lnTo>
                      <a:pt x="127" y="69"/>
                    </a:lnTo>
                    <a:lnTo>
                      <a:pt x="123" y="69"/>
                    </a:lnTo>
                    <a:lnTo>
                      <a:pt x="118" y="71"/>
                    </a:lnTo>
                    <a:lnTo>
                      <a:pt x="115" y="73"/>
                    </a:lnTo>
                    <a:lnTo>
                      <a:pt x="112" y="75"/>
                    </a:lnTo>
                    <a:lnTo>
                      <a:pt x="109" y="80"/>
                    </a:lnTo>
                    <a:lnTo>
                      <a:pt x="108" y="84"/>
                    </a:lnTo>
                    <a:lnTo>
                      <a:pt x="107" y="88"/>
                    </a:lnTo>
                    <a:lnTo>
                      <a:pt x="107" y="92"/>
                    </a:lnTo>
                    <a:lnTo>
                      <a:pt x="108" y="103"/>
                    </a:lnTo>
                    <a:lnTo>
                      <a:pt x="109" y="112"/>
                    </a:lnTo>
                    <a:lnTo>
                      <a:pt x="138" y="112"/>
                    </a:lnTo>
                    <a:lnTo>
                      <a:pt x="138" y="131"/>
                    </a:lnTo>
                    <a:lnTo>
                      <a:pt x="112" y="131"/>
                    </a:lnTo>
                    <a:lnTo>
                      <a:pt x="112" y="140"/>
                    </a:lnTo>
                    <a:lnTo>
                      <a:pt x="110" y="150"/>
                    </a:lnTo>
                    <a:lnTo>
                      <a:pt x="108" y="155"/>
                    </a:lnTo>
                    <a:lnTo>
                      <a:pt x="106" y="161"/>
                    </a:lnTo>
                    <a:lnTo>
                      <a:pt x="103" y="165"/>
                    </a:lnTo>
                    <a:lnTo>
                      <a:pt x="99" y="169"/>
                    </a:lnTo>
                    <a:lnTo>
                      <a:pt x="99" y="170"/>
                    </a:lnTo>
                    <a:lnTo>
                      <a:pt x="156" y="170"/>
                    </a:lnTo>
                    <a:lnTo>
                      <a:pt x="156" y="191"/>
                    </a:lnTo>
                    <a:lnTo>
                      <a:pt x="67" y="191"/>
                    </a:lnTo>
                    <a:lnTo>
                      <a:pt x="67" y="177"/>
                    </a:lnTo>
                    <a:lnTo>
                      <a:pt x="71" y="174"/>
                    </a:lnTo>
                    <a:lnTo>
                      <a:pt x="75" y="171"/>
                    </a:lnTo>
                    <a:lnTo>
                      <a:pt x="80" y="167"/>
                    </a:lnTo>
                    <a:lnTo>
                      <a:pt x="83" y="163"/>
                    </a:lnTo>
                    <a:lnTo>
                      <a:pt x="86" y="158"/>
                    </a:lnTo>
                    <a:lnTo>
                      <a:pt x="88" y="153"/>
                    </a:lnTo>
                    <a:lnTo>
                      <a:pt x="89" y="148"/>
                    </a:lnTo>
                    <a:lnTo>
                      <a:pt x="89" y="142"/>
                    </a:lnTo>
                    <a:lnTo>
                      <a:pt x="89" y="136"/>
                    </a:lnTo>
                    <a:lnTo>
                      <a:pt x="89" y="131"/>
                    </a:lnTo>
                    <a:lnTo>
                      <a:pt x="69" y="131"/>
                    </a:lnTo>
                    <a:close/>
                    <a:moveTo>
                      <a:pt x="112" y="0"/>
                    </a:moveTo>
                    <a:lnTo>
                      <a:pt x="100" y="1"/>
                    </a:lnTo>
                    <a:lnTo>
                      <a:pt x="89" y="2"/>
                    </a:lnTo>
                    <a:lnTo>
                      <a:pt x="79" y="5"/>
                    </a:lnTo>
                    <a:lnTo>
                      <a:pt x="68" y="9"/>
                    </a:lnTo>
                    <a:lnTo>
                      <a:pt x="58" y="15"/>
                    </a:lnTo>
                    <a:lnTo>
                      <a:pt x="49" y="20"/>
                    </a:lnTo>
                    <a:lnTo>
                      <a:pt x="40" y="27"/>
                    </a:lnTo>
                    <a:lnTo>
                      <a:pt x="32" y="35"/>
                    </a:lnTo>
                    <a:lnTo>
                      <a:pt x="25" y="43"/>
                    </a:lnTo>
                    <a:lnTo>
                      <a:pt x="19" y="53"/>
                    </a:lnTo>
                    <a:lnTo>
                      <a:pt x="13" y="63"/>
                    </a:lnTo>
                    <a:lnTo>
                      <a:pt x="8" y="73"/>
                    </a:lnTo>
                    <a:lnTo>
                      <a:pt x="4" y="84"/>
                    </a:lnTo>
                    <a:lnTo>
                      <a:pt x="2" y="96"/>
                    </a:lnTo>
                    <a:lnTo>
                      <a:pt x="0" y="107"/>
                    </a:lnTo>
                    <a:lnTo>
                      <a:pt x="0" y="119"/>
                    </a:lnTo>
                    <a:lnTo>
                      <a:pt x="0" y="132"/>
                    </a:lnTo>
                    <a:lnTo>
                      <a:pt x="2" y="143"/>
                    </a:lnTo>
                    <a:lnTo>
                      <a:pt x="4" y="155"/>
                    </a:lnTo>
                    <a:lnTo>
                      <a:pt x="8" y="166"/>
                    </a:lnTo>
                    <a:lnTo>
                      <a:pt x="13" y="177"/>
                    </a:lnTo>
                    <a:lnTo>
                      <a:pt x="19" y="186"/>
                    </a:lnTo>
                    <a:lnTo>
                      <a:pt x="25" y="196"/>
                    </a:lnTo>
                    <a:lnTo>
                      <a:pt x="32" y="204"/>
                    </a:lnTo>
                    <a:lnTo>
                      <a:pt x="40" y="212"/>
                    </a:lnTo>
                    <a:lnTo>
                      <a:pt x="49" y="219"/>
                    </a:lnTo>
                    <a:lnTo>
                      <a:pt x="58" y="224"/>
                    </a:lnTo>
                    <a:lnTo>
                      <a:pt x="68" y="230"/>
                    </a:lnTo>
                    <a:lnTo>
                      <a:pt x="77" y="234"/>
                    </a:lnTo>
                    <a:lnTo>
                      <a:pt x="89" y="237"/>
                    </a:lnTo>
                    <a:lnTo>
                      <a:pt x="100" y="238"/>
                    </a:lnTo>
                    <a:lnTo>
                      <a:pt x="112" y="239"/>
                    </a:lnTo>
                    <a:lnTo>
                      <a:pt x="122" y="238"/>
                    </a:lnTo>
                    <a:lnTo>
                      <a:pt x="134" y="237"/>
                    </a:lnTo>
                    <a:lnTo>
                      <a:pt x="145" y="234"/>
                    </a:lnTo>
                    <a:lnTo>
                      <a:pt x="155" y="230"/>
                    </a:lnTo>
                    <a:lnTo>
                      <a:pt x="165" y="224"/>
                    </a:lnTo>
                    <a:lnTo>
                      <a:pt x="173" y="219"/>
                    </a:lnTo>
                    <a:lnTo>
                      <a:pt x="183" y="212"/>
                    </a:lnTo>
                    <a:lnTo>
                      <a:pt x="190" y="204"/>
                    </a:lnTo>
                    <a:lnTo>
                      <a:pt x="198" y="196"/>
                    </a:lnTo>
                    <a:lnTo>
                      <a:pt x="204" y="186"/>
                    </a:lnTo>
                    <a:lnTo>
                      <a:pt x="209" y="177"/>
                    </a:lnTo>
                    <a:lnTo>
                      <a:pt x="215" y="166"/>
                    </a:lnTo>
                    <a:lnTo>
                      <a:pt x="218" y="155"/>
                    </a:lnTo>
                    <a:lnTo>
                      <a:pt x="221" y="143"/>
                    </a:lnTo>
                    <a:lnTo>
                      <a:pt x="222" y="132"/>
                    </a:lnTo>
                    <a:lnTo>
                      <a:pt x="223" y="119"/>
                    </a:lnTo>
                    <a:lnTo>
                      <a:pt x="222" y="107"/>
                    </a:lnTo>
                    <a:lnTo>
                      <a:pt x="221" y="96"/>
                    </a:lnTo>
                    <a:lnTo>
                      <a:pt x="218" y="84"/>
                    </a:lnTo>
                    <a:lnTo>
                      <a:pt x="215" y="73"/>
                    </a:lnTo>
                    <a:lnTo>
                      <a:pt x="209" y="63"/>
                    </a:lnTo>
                    <a:lnTo>
                      <a:pt x="204" y="53"/>
                    </a:lnTo>
                    <a:lnTo>
                      <a:pt x="198" y="43"/>
                    </a:lnTo>
                    <a:lnTo>
                      <a:pt x="190" y="35"/>
                    </a:lnTo>
                    <a:lnTo>
                      <a:pt x="183" y="27"/>
                    </a:lnTo>
                    <a:lnTo>
                      <a:pt x="173" y="20"/>
                    </a:lnTo>
                    <a:lnTo>
                      <a:pt x="165" y="15"/>
                    </a:lnTo>
                    <a:lnTo>
                      <a:pt x="155" y="9"/>
                    </a:lnTo>
                    <a:lnTo>
                      <a:pt x="145" y="5"/>
                    </a:lnTo>
                    <a:lnTo>
                      <a:pt x="134" y="2"/>
                    </a:lnTo>
                    <a:lnTo>
                      <a:pt x="122" y="1"/>
                    </a:lnTo>
                    <a:lnTo>
                      <a:pt x="112" y="0"/>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sp>
            <p:nvSpPr>
              <p:cNvPr id="22" name="Freeform 10173">
                <a:extLst>
                  <a:ext uri="{FF2B5EF4-FFF2-40B4-BE49-F238E27FC236}">
                    <a16:creationId xmlns:a16="http://schemas.microsoft.com/office/drawing/2014/main" id="{3AD9026A-3C70-9B26-24D1-5F922DC5844E}"/>
                  </a:ext>
                </a:extLst>
              </p:cNvPr>
              <p:cNvSpPr>
                <a:spLocks noEditPoints="1"/>
              </p:cNvSpPr>
              <p:nvPr/>
            </p:nvSpPr>
            <p:spPr bwMode="auto">
              <a:xfrm>
                <a:off x="2022586" y="2994818"/>
                <a:ext cx="338138" cy="142875"/>
              </a:xfrm>
              <a:custGeom>
                <a:avLst/>
                <a:gdLst>
                  <a:gd name="T0" fmla="*/ 126 w 851"/>
                  <a:gd name="T1" fmla="*/ 80 h 359"/>
                  <a:gd name="T2" fmla="*/ 145 w 851"/>
                  <a:gd name="T3" fmla="*/ 68 h 359"/>
                  <a:gd name="T4" fmla="*/ 169 w 851"/>
                  <a:gd name="T5" fmla="*/ 58 h 359"/>
                  <a:gd name="T6" fmla="*/ 439 w 851"/>
                  <a:gd name="T7" fmla="*/ 57 h 359"/>
                  <a:gd name="T8" fmla="*/ 467 w 851"/>
                  <a:gd name="T9" fmla="*/ 65 h 359"/>
                  <a:gd name="T10" fmla="*/ 492 w 851"/>
                  <a:gd name="T11" fmla="*/ 80 h 359"/>
                  <a:gd name="T12" fmla="*/ 508 w 851"/>
                  <a:gd name="T13" fmla="*/ 107 h 359"/>
                  <a:gd name="T14" fmla="*/ 511 w 851"/>
                  <a:gd name="T15" fmla="*/ 142 h 359"/>
                  <a:gd name="T16" fmla="*/ 495 w 851"/>
                  <a:gd name="T17" fmla="*/ 162 h 359"/>
                  <a:gd name="T18" fmla="*/ 301 w 851"/>
                  <a:gd name="T19" fmla="*/ 166 h 359"/>
                  <a:gd name="T20" fmla="*/ 291 w 851"/>
                  <a:gd name="T21" fmla="*/ 177 h 359"/>
                  <a:gd name="T22" fmla="*/ 291 w 851"/>
                  <a:gd name="T23" fmla="*/ 194 h 359"/>
                  <a:gd name="T24" fmla="*/ 301 w 851"/>
                  <a:gd name="T25" fmla="*/ 205 h 359"/>
                  <a:gd name="T26" fmla="*/ 514 w 851"/>
                  <a:gd name="T27" fmla="*/ 207 h 359"/>
                  <a:gd name="T28" fmla="*/ 564 w 851"/>
                  <a:gd name="T29" fmla="*/ 201 h 359"/>
                  <a:gd name="T30" fmla="*/ 609 w 851"/>
                  <a:gd name="T31" fmla="*/ 184 h 359"/>
                  <a:gd name="T32" fmla="*/ 655 w 851"/>
                  <a:gd name="T33" fmla="*/ 150 h 359"/>
                  <a:gd name="T34" fmla="*/ 683 w 851"/>
                  <a:gd name="T35" fmla="*/ 115 h 359"/>
                  <a:gd name="T36" fmla="*/ 714 w 851"/>
                  <a:gd name="T37" fmla="*/ 89 h 359"/>
                  <a:gd name="T38" fmla="*/ 749 w 851"/>
                  <a:gd name="T39" fmla="*/ 84 h 359"/>
                  <a:gd name="T40" fmla="*/ 781 w 851"/>
                  <a:gd name="T41" fmla="*/ 94 h 359"/>
                  <a:gd name="T42" fmla="*/ 809 w 851"/>
                  <a:gd name="T43" fmla="*/ 122 h 359"/>
                  <a:gd name="T44" fmla="*/ 797 w 851"/>
                  <a:gd name="T45" fmla="*/ 143 h 359"/>
                  <a:gd name="T46" fmla="*/ 758 w 851"/>
                  <a:gd name="T47" fmla="*/ 184 h 359"/>
                  <a:gd name="T48" fmla="*/ 688 w 851"/>
                  <a:gd name="T49" fmla="*/ 238 h 359"/>
                  <a:gd name="T50" fmla="*/ 592 w 851"/>
                  <a:gd name="T51" fmla="*/ 285 h 359"/>
                  <a:gd name="T52" fmla="*/ 489 w 851"/>
                  <a:gd name="T53" fmla="*/ 308 h 359"/>
                  <a:gd name="T54" fmla="*/ 210 w 851"/>
                  <a:gd name="T55" fmla="*/ 312 h 359"/>
                  <a:gd name="T56" fmla="*/ 181 w 851"/>
                  <a:gd name="T57" fmla="*/ 306 h 359"/>
                  <a:gd name="T58" fmla="*/ 129 w 851"/>
                  <a:gd name="T59" fmla="*/ 279 h 359"/>
                  <a:gd name="T60" fmla="*/ 117 w 851"/>
                  <a:gd name="T61" fmla="*/ 274 h 359"/>
                  <a:gd name="T62" fmla="*/ 117 w 851"/>
                  <a:gd name="T63" fmla="*/ 83 h 359"/>
                  <a:gd name="T64" fmla="*/ 78 w 851"/>
                  <a:gd name="T65" fmla="*/ 79 h 359"/>
                  <a:gd name="T66" fmla="*/ 0 w 851"/>
                  <a:gd name="T67" fmla="*/ 359 h 359"/>
                  <a:gd name="T68" fmla="*/ 127 w 851"/>
                  <a:gd name="T69" fmla="*/ 329 h 359"/>
                  <a:gd name="T70" fmla="*/ 186 w 851"/>
                  <a:gd name="T71" fmla="*/ 353 h 359"/>
                  <a:gd name="T72" fmla="*/ 458 w 851"/>
                  <a:gd name="T73" fmla="*/ 355 h 359"/>
                  <a:gd name="T74" fmla="*/ 527 w 851"/>
                  <a:gd name="T75" fmla="*/ 347 h 359"/>
                  <a:gd name="T76" fmla="*/ 606 w 851"/>
                  <a:gd name="T77" fmla="*/ 325 h 359"/>
                  <a:gd name="T78" fmla="*/ 710 w 851"/>
                  <a:gd name="T79" fmla="*/ 274 h 359"/>
                  <a:gd name="T80" fmla="*/ 786 w 851"/>
                  <a:gd name="T81" fmla="*/ 216 h 359"/>
                  <a:gd name="T82" fmla="*/ 834 w 851"/>
                  <a:gd name="T83" fmla="*/ 165 h 359"/>
                  <a:gd name="T84" fmla="*/ 851 w 851"/>
                  <a:gd name="T85" fmla="*/ 128 h 359"/>
                  <a:gd name="T86" fmla="*/ 844 w 851"/>
                  <a:gd name="T87" fmla="*/ 99 h 359"/>
                  <a:gd name="T88" fmla="*/ 808 w 851"/>
                  <a:gd name="T89" fmla="*/ 61 h 359"/>
                  <a:gd name="T90" fmla="*/ 774 w 851"/>
                  <a:gd name="T91" fmla="*/ 44 h 359"/>
                  <a:gd name="T92" fmla="*/ 730 w 851"/>
                  <a:gd name="T93" fmla="*/ 40 h 359"/>
                  <a:gd name="T94" fmla="*/ 681 w 851"/>
                  <a:gd name="T95" fmla="*/ 58 h 359"/>
                  <a:gd name="T96" fmla="*/ 649 w 851"/>
                  <a:gd name="T97" fmla="*/ 90 h 359"/>
                  <a:gd name="T98" fmla="*/ 608 w 851"/>
                  <a:gd name="T99" fmla="*/ 134 h 359"/>
                  <a:gd name="T100" fmla="*/ 559 w 851"/>
                  <a:gd name="T101" fmla="*/ 158 h 359"/>
                  <a:gd name="T102" fmla="*/ 551 w 851"/>
                  <a:gd name="T103" fmla="*/ 141 h 359"/>
                  <a:gd name="T104" fmla="*/ 547 w 851"/>
                  <a:gd name="T105" fmla="*/ 96 h 359"/>
                  <a:gd name="T106" fmla="*/ 526 w 851"/>
                  <a:gd name="T107" fmla="*/ 56 h 359"/>
                  <a:gd name="T108" fmla="*/ 491 w 851"/>
                  <a:gd name="T109" fmla="*/ 27 h 359"/>
                  <a:gd name="T110" fmla="*/ 445 w 851"/>
                  <a:gd name="T111" fmla="*/ 14 h 359"/>
                  <a:gd name="T112" fmla="*/ 165 w 851"/>
                  <a:gd name="T113" fmla="*/ 16 h 359"/>
                  <a:gd name="T114" fmla="*/ 132 w 851"/>
                  <a:gd name="T115" fmla="*/ 26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51" h="359">
                    <a:moveTo>
                      <a:pt x="117" y="83"/>
                    </a:moveTo>
                    <a:lnTo>
                      <a:pt x="120" y="83"/>
                    </a:lnTo>
                    <a:lnTo>
                      <a:pt x="123" y="82"/>
                    </a:lnTo>
                    <a:lnTo>
                      <a:pt x="126" y="80"/>
                    </a:lnTo>
                    <a:lnTo>
                      <a:pt x="129" y="78"/>
                    </a:lnTo>
                    <a:lnTo>
                      <a:pt x="133" y="75"/>
                    </a:lnTo>
                    <a:lnTo>
                      <a:pt x="138" y="71"/>
                    </a:lnTo>
                    <a:lnTo>
                      <a:pt x="145" y="68"/>
                    </a:lnTo>
                    <a:lnTo>
                      <a:pt x="150" y="65"/>
                    </a:lnTo>
                    <a:lnTo>
                      <a:pt x="156" y="62"/>
                    </a:lnTo>
                    <a:lnTo>
                      <a:pt x="163" y="60"/>
                    </a:lnTo>
                    <a:lnTo>
                      <a:pt x="169" y="58"/>
                    </a:lnTo>
                    <a:lnTo>
                      <a:pt x="176" y="58"/>
                    </a:lnTo>
                    <a:lnTo>
                      <a:pt x="182" y="57"/>
                    </a:lnTo>
                    <a:lnTo>
                      <a:pt x="431" y="57"/>
                    </a:lnTo>
                    <a:lnTo>
                      <a:pt x="439" y="57"/>
                    </a:lnTo>
                    <a:lnTo>
                      <a:pt x="446" y="58"/>
                    </a:lnTo>
                    <a:lnTo>
                      <a:pt x="453" y="60"/>
                    </a:lnTo>
                    <a:lnTo>
                      <a:pt x="461" y="61"/>
                    </a:lnTo>
                    <a:lnTo>
                      <a:pt x="467" y="65"/>
                    </a:lnTo>
                    <a:lnTo>
                      <a:pt x="475" y="68"/>
                    </a:lnTo>
                    <a:lnTo>
                      <a:pt x="481" y="72"/>
                    </a:lnTo>
                    <a:lnTo>
                      <a:pt x="486" y="76"/>
                    </a:lnTo>
                    <a:lnTo>
                      <a:pt x="492" y="80"/>
                    </a:lnTo>
                    <a:lnTo>
                      <a:pt x="497" y="87"/>
                    </a:lnTo>
                    <a:lnTo>
                      <a:pt x="501" y="92"/>
                    </a:lnTo>
                    <a:lnTo>
                      <a:pt x="505" y="100"/>
                    </a:lnTo>
                    <a:lnTo>
                      <a:pt x="508" y="107"/>
                    </a:lnTo>
                    <a:lnTo>
                      <a:pt x="510" y="115"/>
                    </a:lnTo>
                    <a:lnTo>
                      <a:pt x="511" y="123"/>
                    </a:lnTo>
                    <a:lnTo>
                      <a:pt x="511" y="133"/>
                    </a:lnTo>
                    <a:lnTo>
                      <a:pt x="511" y="142"/>
                    </a:lnTo>
                    <a:lnTo>
                      <a:pt x="509" y="150"/>
                    </a:lnTo>
                    <a:lnTo>
                      <a:pt x="506" y="155"/>
                    </a:lnTo>
                    <a:lnTo>
                      <a:pt x="502" y="159"/>
                    </a:lnTo>
                    <a:lnTo>
                      <a:pt x="495" y="162"/>
                    </a:lnTo>
                    <a:lnTo>
                      <a:pt x="492" y="164"/>
                    </a:lnTo>
                    <a:lnTo>
                      <a:pt x="309" y="164"/>
                    </a:lnTo>
                    <a:lnTo>
                      <a:pt x="306" y="165"/>
                    </a:lnTo>
                    <a:lnTo>
                      <a:pt x="301" y="166"/>
                    </a:lnTo>
                    <a:lnTo>
                      <a:pt x="298" y="168"/>
                    </a:lnTo>
                    <a:lnTo>
                      <a:pt x="295" y="170"/>
                    </a:lnTo>
                    <a:lnTo>
                      <a:pt x="293" y="173"/>
                    </a:lnTo>
                    <a:lnTo>
                      <a:pt x="291" y="177"/>
                    </a:lnTo>
                    <a:lnTo>
                      <a:pt x="290" y="182"/>
                    </a:lnTo>
                    <a:lnTo>
                      <a:pt x="288" y="186"/>
                    </a:lnTo>
                    <a:lnTo>
                      <a:pt x="290" y="190"/>
                    </a:lnTo>
                    <a:lnTo>
                      <a:pt x="291" y="194"/>
                    </a:lnTo>
                    <a:lnTo>
                      <a:pt x="293" y="198"/>
                    </a:lnTo>
                    <a:lnTo>
                      <a:pt x="295" y="201"/>
                    </a:lnTo>
                    <a:lnTo>
                      <a:pt x="298" y="204"/>
                    </a:lnTo>
                    <a:lnTo>
                      <a:pt x="301" y="205"/>
                    </a:lnTo>
                    <a:lnTo>
                      <a:pt x="306" y="207"/>
                    </a:lnTo>
                    <a:lnTo>
                      <a:pt x="309" y="207"/>
                    </a:lnTo>
                    <a:lnTo>
                      <a:pt x="504" y="207"/>
                    </a:lnTo>
                    <a:lnTo>
                      <a:pt x="514" y="207"/>
                    </a:lnTo>
                    <a:lnTo>
                      <a:pt x="528" y="207"/>
                    </a:lnTo>
                    <a:lnTo>
                      <a:pt x="545" y="205"/>
                    </a:lnTo>
                    <a:lnTo>
                      <a:pt x="555" y="203"/>
                    </a:lnTo>
                    <a:lnTo>
                      <a:pt x="564" y="201"/>
                    </a:lnTo>
                    <a:lnTo>
                      <a:pt x="575" y="198"/>
                    </a:lnTo>
                    <a:lnTo>
                      <a:pt x="585" y="194"/>
                    </a:lnTo>
                    <a:lnTo>
                      <a:pt x="597" y="189"/>
                    </a:lnTo>
                    <a:lnTo>
                      <a:pt x="609" y="184"/>
                    </a:lnTo>
                    <a:lnTo>
                      <a:pt x="621" y="177"/>
                    </a:lnTo>
                    <a:lnTo>
                      <a:pt x="631" y="169"/>
                    </a:lnTo>
                    <a:lnTo>
                      <a:pt x="643" y="160"/>
                    </a:lnTo>
                    <a:lnTo>
                      <a:pt x="655" y="150"/>
                    </a:lnTo>
                    <a:lnTo>
                      <a:pt x="665" y="138"/>
                    </a:lnTo>
                    <a:lnTo>
                      <a:pt x="676" y="125"/>
                    </a:lnTo>
                    <a:lnTo>
                      <a:pt x="676" y="124"/>
                    </a:lnTo>
                    <a:lnTo>
                      <a:pt x="683" y="115"/>
                    </a:lnTo>
                    <a:lnTo>
                      <a:pt x="691" y="106"/>
                    </a:lnTo>
                    <a:lnTo>
                      <a:pt x="698" y="99"/>
                    </a:lnTo>
                    <a:lnTo>
                      <a:pt x="706" y="93"/>
                    </a:lnTo>
                    <a:lnTo>
                      <a:pt x="714" y="89"/>
                    </a:lnTo>
                    <a:lnTo>
                      <a:pt x="723" y="86"/>
                    </a:lnTo>
                    <a:lnTo>
                      <a:pt x="731" y="84"/>
                    </a:lnTo>
                    <a:lnTo>
                      <a:pt x="741" y="83"/>
                    </a:lnTo>
                    <a:lnTo>
                      <a:pt x="749" y="84"/>
                    </a:lnTo>
                    <a:lnTo>
                      <a:pt x="757" y="85"/>
                    </a:lnTo>
                    <a:lnTo>
                      <a:pt x="764" y="87"/>
                    </a:lnTo>
                    <a:lnTo>
                      <a:pt x="771" y="89"/>
                    </a:lnTo>
                    <a:lnTo>
                      <a:pt x="781" y="94"/>
                    </a:lnTo>
                    <a:lnTo>
                      <a:pt x="789" y="100"/>
                    </a:lnTo>
                    <a:lnTo>
                      <a:pt x="801" y="111"/>
                    </a:lnTo>
                    <a:lnTo>
                      <a:pt x="807" y="118"/>
                    </a:lnTo>
                    <a:lnTo>
                      <a:pt x="809" y="122"/>
                    </a:lnTo>
                    <a:lnTo>
                      <a:pt x="810" y="123"/>
                    </a:lnTo>
                    <a:lnTo>
                      <a:pt x="808" y="128"/>
                    </a:lnTo>
                    <a:lnTo>
                      <a:pt x="803" y="136"/>
                    </a:lnTo>
                    <a:lnTo>
                      <a:pt x="797" y="143"/>
                    </a:lnTo>
                    <a:lnTo>
                      <a:pt x="792" y="149"/>
                    </a:lnTo>
                    <a:lnTo>
                      <a:pt x="782" y="159"/>
                    </a:lnTo>
                    <a:lnTo>
                      <a:pt x="771" y="172"/>
                    </a:lnTo>
                    <a:lnTo>
                      <a:pt x="758" y="184"/>
                    </a:lnTo>
                    <a:lnTo>
                      <a:pt x="743" y="198"/>
                    </a:lnTo>
                    <a:lnTo>
                      <a:pt x="726" y="210"/>
                    </a:lnTo>
                    <a:lnTo>
                      <a:pt x="708" y="224"/>
                    </a:lnTo>
                    <a:lnTo>
                      <a:pt x="688" y="238"/>
                    </a:lnTo>
                    <a:lnTo>
                      <a:pt x="666" y="251"/>
                    </a:lnTo>
                    <a:lnTo>
                      <a:pt x="643" y="263"/>
                    </a:lnTo>
                    <a:lnTo>
                      <a:pt x="618" y="274"/>
                    </a:lnTo>
                    <a:lnTo>
                      <a:pt x="592" y="285"/>
                    </a:lnTo>
                    <a:lnTo>
                      <a:pt x="564" y="293"/>
                    </a:lnTo>
                    <a:lnTo>
                      <a:pt x="534" y="301"/>
                    </a:lnTo>
                    <a:lnTo>
                      <a:pt x="505" y="307"/>
                    </a:lnTo>
                    <a:lnTo>
                      <a:pt x="489" y="308"/>
                    </a:lnTo>
                    <a:lnTo>
                      <a:pt x="473" y="310"/>
                    </a:lnTo>
                    <a:lnTo>
                      <a:pt x="456" y="312"/>
                    </a:lnTo>
                    <a:lnTo>
                      <a:pt x="439" y="312"/>
                    </a:lnTo>
                    <a:lnTo>
                      <a:pt x="210" y="312"/>
                    </a:lnTo>
                    <a:lnTo>
                      <a:pt x="202" y="312"/>
                    </a:lnTo>
                    <a:lnTo>
                      <a:pt x="195" y="310"/>
                    </a:lnTo>
                    <a:lnTo>
                      <a:pt x="187" y="308"/>
                    </a:lnTo>
                    <a:lnTo>
                      <a:pt x="181" y="306"/>
                    </a:lnTo>
                    <a:lnTo>
                      <a:pt x="167" y="301"/>
                    </a:lnTo>
                    <a:lnTo>
                      <a:pt x="154" y="296"/>
                    </a:lnTo>
                    <a:lnTo>
                      <a:pt x="136" y="284"/>
                    </a:lnTo>
                    <a:lnTo>
                      <a:pt x="129" y="279"/>
                    </a:lnTo>
                    <a:lnTo>
                      <a:pt x="126" y="277"/>
                    </a:lnTo>
                    <a:lnTo>
                      <a:pt x="123" y="275"/>
                    </a:lnTo>
                    <a:lnTo>
                      <a:pt x="120" y="275"/>
                    </a:lnTo>
                    <a:lnTo>
                      <a:pt x="117" y="274"/>
                    </a:lnTo>
                    <a:lnTo>
                      <a:pt x="116" y="274"/>
                    </a:lnTo>
                    <a:lnTo>
                      <a:pt x="116" y="83"/>
                    </a:lnTo>
                    <a:lnTo>
                      <a:pt x="116" y="83"/>
                    </a:lnTo>
                    <a:lnTo>
                      <a:pt x="117" y="83"/>
                    </a:lnTo>
                    <a:close/>
                    <a:moveTo>
                      <a:pt x="36" y="79"/>
                    </a:moveTo>
                    <a:lnTo>
                      <a:pt x="36" y="36"/>
                    </a:lnTo>
                    <a:lnTo>
                      <a:pt x="78" y="36"/>
                    </a:lnTo>
                    <a:lnTo>
                      <a:pt x="78" y="79"/>
                    </a:lnTo>
                    <a:lnTo>
                      <a:pt x="36" y="79"/>
                    </a:lnTo>
                    <a:close/>
                    <a:moveTo>
                      <a:pt x="116" y="0"/>
                    </a:moveTo>
                    <a:lnTo>
                      <a:pt x="0" y="0"/>
                    </a:lnTo>
                    <a:lnTo>
                      <a:pt x="0" y="359"/>
                    </a:lnTo>
                    <a:lnTo>
                      <a:pt x="116" y="359"/>
                    </a:lnTo>
                    <a:lnTo>
                      <a:pt x="116" y="322"/>
                    </a:lnTo>
                    <a:lnTo>
                      <a:pt x="123" y="326"/>
                    </a:lnTo>
                    <a:lnTo>
                      <a:pt x="127" y="329"/>
                    </a:lnTo>
                    <a:lnTo>
                      <a:pt x="144" y="338"/>
                    </a:lnTo>
                    <a:lnTo>
                      <a:pt x="164" y="347"/>
                    </a:lnTo>
                    <a:lnTo>
                      <a:pt x="175" y="350"/>
                    </a:lnTo>
                    <a:lnTo>
                      <a:pt x="186" y="353"/>
                    </a:lnTo>
                    <a:lnTo>
                      <a:pt x="198" y="354"/>
                    </a:lnTo>
                    <a:lnTo>
                      <a:pt x="210" y="355"/>
                    </a:lnTo>
                    <a:lnTo>
                      <a:pt x="439" y="355"/>
                    </a:lnTo>
                    <a:lnTo>
                      <a:pt x="458" y="355"/>
                    </a:lnTo>
                    <a:lnTo>
                      <a:pt x="475" y="354"/>
                    </a:lnTo>
                    <a:lnTo>
                      <a:pt x="493" y="352"/>
                    </a:lnTo>
                    <a:lnTo>
                      <a:pt x="510" y="350"/>
                    </a:lnTo>
                    <a:lnTo>
                      <a:pt x="527" y="347"/>
                    </a:lnTo>
                    <a:lnTo>
                      <a:pt x="543" y="343"/>
                    </a:lnTo>
                    <a:lnTo>
                      <a:pt x="560" y="340"/>
                    </a:lnTo>
                    <a:lnTo>
                      <a:pt x="575" y="336"/>
                    </a:lnTo>
                    <a:lnTo>
                      <a:pt x="606" y="325"/>
                    </a:lnTo>
                    <a:lnTo>
                      <a:pt x="634" y="315"/>
                    </a:lnTo>
                    <a:lnTo>
                      <a:pt x="661" y="302"/>
                    </a:lnTo>
                    <a:lnTo>
                      <a:pt x="686" y="288"/>
                    </a:lnTo>
                    <a:lnTo>
                      <a:pt x="710" y="274"/>
                    </a:lnTo>
                    <a:lnTo>
                      <a:pt x="731" y="259"/>
                    </a:lnTo>
                    <a:lnTo>
                      <a:pt x="752" y="246"/>
                    </a:lnTo>
                    <a:lnTo>
                      <a:pt x="770" y="231"/>
                    </a:lnTo>
                    <a:lnTo>
                      <a:pt x="786" y="216"/>
                    </a:lnTo>
                    <a:lnTo>
                      <a:pt x="799" y="203"/>
                    </a:lnTo>
                    <a:lnTo>
                      <a:pt x="812" y="190"/>
                    </a:lnTo>
                    <a:lnTo>
                      <a:pt x="822" y="178"/>
                    </a:lnTo>
                    <a:lnTo>
                      <a:pt x="834" y="165"/>
                    </a:lnTo>
                    <a:lnTo>
                      <a:pt x="842" y="151"/>
                    </a:lnTo>
                    <a:lnTo>
                      <a:pt x="846" y="143"/>
                    </a:lnTo>
                    <a:lnTo>
                      <a:pt x="848" y="136"/>
                    </a:lnTo>
                    <a:lnTo>
                      <a:pt x="851" y="128"/>
                    </a:lnTo>
                    <a:lnTo>
                      <a:pt x="851" y="120"/>
                    </a:lnTo>
                    <a:lnTo>
                      <a:pt x="849" y="112"/>
                    </a:lnTo>
                    <a:lnTo>
                      <a:pt x="847" y="105"/>
                    </a:lnTo>
                    <a:lnTo>
                      <a:pt x="844" y="99"/>
                    </a:lnTo>
                    <a:lnTo>
                      <a:pt x="840" y="92"/>
                    </a:lnTo>
                    <a:lnTo>
                      <a:pt x="828" y="78"/>
                    </a:lnTo>
                    <a:lnTo>
                      <a:pt x="814" y="66"/>
                    </a:lnTo>
                    <a:lnTo>
                      <a:pt x="808" y="61"/>
                    </a:lnTo>
                    <a:lnTo>
                      <a:pt x="802" y="56"/>
                    </a:lnTo>
                    <a:lnTo>
                      <a:pt x="793" y="52"/>
                    </a:lnTo>
                    <a:lnTo>
                      <a:pt x="783" y="47"/>
                    </a:lnTo>
                    <a:lnTo>
                      <a:pt x="774" y="44"/>
                    </a:lnTo>
                    <a:lnTo>
                      <a:pt x="763" y="42"/>
                    </a:lnTo>
                    <a:lnTo>
                      <a:pt x="753" y="40"/>
                    </a:lnTo>
                    <a:lnTo>
                      <a:pt x="741" y="39"/>
                    </a:lnTo>
                    <a:lnTo>
                      <a:pt x="730" y="40"/>
                    </a:lnTo>
                    <a:lnTo>
                      <a:pt x="719" y="41"/>
                    </a:lnTo>
                    <a:lnTo>
                      <a:pt x="707" y="45"/>
                    </a:lnTo>
                    <a:lnTo>
                      <a:pt x="694" y="51"/>
                    </a:lnTo>
                    <a:lnTo>
                      <a:pt x="681" y="58"/>
                    </a:lnTo>
                    <a:lnTo>
                      <a:pt x="669" y="69"/>
                    </a:lnTo>
                    <a:lnTo>
                      <a:pt x="662" y="75"/>
                    </a:lnTo>
                    <a:lnTo>
                      <a:pt x="656" y="82"/>
                    </a:lnTo>
                    <a:lnTo>
                      <a:pt x="649" y="90"/>
                    </a:lnTo>
                    <a:lnTo>
                      <a:pt x="643" y="99"/>
                    </a:lnTo>
                    <a:lnTo>
                      <a:pt x="632" y="112"/>
                    </a:lnTo>
                    <a:lnTo>
                      <a:pt x="621" y="124"/>
                    </a:lnTo>
                    <a:lnTo>
                      <a:pt x="608" y="134"/>
                    </a:lnTo>
                    <a:lnTo>
                      <a:pt x="596" y="142"/>
                    </a:lnTo>
                    <a:lnTo>
                      <a:pt x="583" y="149"/>
                    </a:lnTo>
                    <a:lnTo>
                      <a:pt x="571" y="154"/>
                    </a:lnTo>
                    <a:lnTo>
                      <a:pt x="559" y="158"/>
                    </a:lnTo>
                    <a:lnTo>
                      <a:pt x="547" y="160"/>
                    </a:lnTo>
                    <a:lnTo>
                      <a:pt x="549" y="155"/>
                    </a:lnTo>
                    <a:lnTo>
                      <a:pt x="550" y="149"/>
                    </a:lnTo>
                    <a:lnTo>
                      <a:pt x="551" y="141"/>
                    </a:lnTo>
                    <a:lnTo>
                      <a:pt x="552" y="133"/>
                    </a:lnTo>
                    <a:lnTo>
                      <a:pt x="551" y="120"/>
                    </a:lnTo>
                    <a:lnTo>
                      <a:pt x="549" y="108"/>
                    </a:lnTo>
                    <a:lnTo>
                      <a:pt x="547" y="96"/>
                    </a:lnTo>
                    <a:lnTo>
                      <a:pt x="543" y="86"/>
                    </a:lnTo>
                    <a:lnTo>
                      <a:pt x="539" y="75"/>
                    </a:lnTo>
                    <a:lnTo>
                      <a:pt x="532" y="66"/>
                    </a:lnTo>
                    <a:lnTo>
                      <a:pt x="526" y="56"/>
                    </a:lnTo>
                    <a:lnTo>
                      <a:pt x="518" y="47"/>
                    </a:lnTo>
                    <a:lnTo>
                      <a:pt x="510" y="40"/>
                    </a:lnTo>
                    <a:lnTo>
                      <a:pt x="500" y="34"/>
                    </a:lnTo>
                    <a:lnTo>
                      <a:pt x="491" y="27"/>
                    </a:lnTo>
                    <a:lnTo>
                      <a:pt x="480" y="23"/>
                    </a:lnTo>
                    <a:lnTo>
                      <a:pt x="468" y="19"/>
                    </a:lnTo>
                    <a:lnTo>
                      <a:pt x="457" y="16"/>
                    </a:lnTo>
                    <a:lnTo>
                      <a:pt x="445" y="14"/>
                    </a:lnTo>
                    <a:lnTo>
                      <a:pt x="432" y="13"/>
                    </a:lnTo>
                    <a:lnTo>
                      <a:pt x="182" y="13"/>
                    </a:lnTo>
                    <a:lnTo>
                      <a:pt x="174" y="14"/>
                    </a:lnTo>
                    <a:lnTo>
                      <a:pt x="165" y="16"/>
                    </a:lnTo>
                    <a:lnTo>
                      <a:pt x="156" y="17"/>
                    </a:lnTo>
                    <a:lnTo>
                      <a:pt x="148" y="19"/>
                    </a:lnTo>
                    <a:lnTo>
                      <a:pt x="139" y="22"/>
                    </a:lnTo>
                    <a:lnTo>
                      <a:pt x="132" y="26"/>
                    </a:lnTo>
                    <a:lnTo>
                      <a:pt x="123" y="29"/>
                    </a:lnTo>
                    <a:lnTo>
                      <a:pt x="116" y="35"/>
                    </a:lnTo>
                    <a:lnTo>
                      <a:pt x="116" y="0"/>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grpSp>
      </p:grpSp>
      <p:grpSp>
        <p:nvGrpSpPr>
          <p:cNvPr id="31" name="Group 30">
            <a:extLst>
              <a:ext uri="{FF2B5EF4-FFF2-40B4-BE49-F238E27FC236}">
                <a16:creationId xmlns:a16="http://schemas.microsoft.com/office/drawing/2014/main" id="{3FC0FD1D-9F5A-9039-FEF3-03AB4B320D9A}"/>
              </a:ext>
            </a:extLst>
          </p:cNvPr>
          <p:cNvGrpSpPr/>
          <p:nvPr/>
        </p:nvGrpSpPr>
        <p:grpSpPr>
          <a:xfrm>
            <a:off x="-1190533" y="3726390"/>
            <a:ext cx="7752051" cy="1764462"/>
            <a:chOff x="-56560" y="3107398"/>
            <a:chExt cx="7764049" cy="1764462"/>
          </a:xfrm>
        </p:grpSpPr>
        <p:sp>
          <p:nvSpPr>
            <p:cNvPr id="32" name="TextBox 31">
              <a:extLst>
                <a:ext uri="{FF2B5EF4-FFF2-40B4-BE49-F238E27FC236}">
                  <a16:creationId xmlns:a16="http://schemas.microsoft.com/office/drawing/2014/main" id="{E5064EED-C361-80F6-D2DD-52D5FE4F06D9}"/>
                </a:ext>
              </a:extLst>
            </p:cNvPr>
            <p:cNvSpPr txBox="1"/>
            <p:nvPr/>
          </p:nvSpPr>
          <p:spPr>
            <a:xfrm>
              <a:off x="1206999" y="3579198"/>
              <a:ext cx="6500490" cy="1292662"/>
            </a:xfrm>
            <a:prstGeom prst="rect">
              <a:avLst/>
            </a:prstGeom>
            <a:noFill/>
            <a:ln>
              <a:noFill/>
              <a:prstDash val="dash"/>
            </a:ln>
          </p:spPr>
          <p:txBody>
            <a:bodyPr wrap="square" lIns="182880" tIns="91440" rIns="182880" bIns="91440" rtlCol="0" anchor="ctr">
              <a:spAutoFit/>
            </a:bodyPr>
            <a:lstStyle/>
            <a:p>
              <a:pPr marL="228600" lvl="0" indent="-228600" algn="just">
                <a:buFont typeface="Wingdings" panose="05000000000000000000" pitchFamily="2" charset="2"/>
                <a:buChar char="q"/>
                <a:defRPr/>
              </a:pPr>
              <a:r>
                <a:rPr lang="en-US" sz="1200" dirty="0">
                  <a:latin typeface="Univers for KPMG" panose="020B0603020202020204" pitchFamily="34" charset="0"/>
                </a:rPr>
                <a:t>Blockchain will provide all the updates that happened to the evidence.</a:t>
              </a:r>
            </a:p>
            <a:p>
              <a:pPr marL="228600" lvl="0" indent="-228600" algn="just">
                <a:buFont typeface="Wingdings" panose="05000000000000000000" pitchFamily="2" charset="2"/>
                <a:buChar char="q"/>
                <a:defRPr/>
              </a:pPr>
              <a:r>
                <a:rPr lang="en-US" sz="1200" dirty="0">
                  <a:latin typeface="Univers for KPMG" panose="020B0603020202020204" pitchFamily="34" charset="0"/>
                </a:rPr>
                <a:t>Blockchain is an immutable ledger where things evidence once entered cannot be tampered. </a:t>
              </a:r>
            </a:p>
            <a:p>
              <a:pPr marL="228600" lvl="0" indent="-228600" algn="just">
                <a:buFont typeface="Wingdings" panose="05000000000000000000" pitchFamily="2" charset="2"/>
                <a:buChar char="q"/>
                <a:defRPr/>
              </a:pPr>
              <a:r>
                <a:rPr lang="en-US" sz="1200" dirty="0">
                  <a:latin typeface="Univers for KPMG" panose="020B0603020202020204" pitchFamily="34" charset="0"/>
                </a:rPr>
                <a:t>Blockchain will serve as standardized system for recording updates at every level.</a:t>
              </a:r>
            </a:p>
            <a:p>
              <a:pPr marL="228600" lvl="0" indent="-228600" algn="just">
                <a:buFont typeface="Wingdings" panose="05000000000000000000" pitchFamily="2" charset="2"/>
                <a:buChar char="q"/>
                <a:defRPr/>
              </a:pPr>
              <a:r>
                <a:rPr lang="en-US" sz="1200" dirty="0">
                  <a:latin typeface="Univers for KPMG" panose="020B0603020202020204" pitchFamily="34" charset="0"/>
                </a:rPr>
                <a:t>Blockchain will serve as single source truth for all the stack holder.</a:t>
              </a:r>
            </a:p>
            <a:p>
              <a:pPr marL="228600" lvl="0" indent="-228600" algn="just">
                <a:buFont typeface="Wingdings" panose="05000000000000000000" pitchFamily="2" charset="2"/>
                <a:buChar char="q"/>
                <a:defRPr/>
              </a:pPr>
              <a:r>
                <a:rPr lang="en-US" sz="1200" dirty="0">
                  <a:latin typeface="Univers for KPMG" panose="020B0603020202020204" pitchFamily="34" charset="0"/>
                </a:rPr>
                <a:t>The smart contract will make sure the data entry at all the level.</a:t>
              </a:r>
            </a:p>
            <a:p>
              <a:pPr lvl="0" algn="just">
                <a:defRPr/>
              </a:pPr>
              <a:endParaRPr lang="en-US" sz="1200" dirty="0">
                <a:latin typeface="Univers for KPMG" panose="020B0603020202020204" pitchFamily="34" charset="0"/>
              </a:endParaRPr>
            </a:p>
          </p:txBody>
        </p:sp>
        <p:sp>
          <p:nvSpPr>
            <p:cNvPr id="33" name="TextBox 32">
              <a:extLst>
                <a:ext uri="{FF2B5EF4-FFF2-40B4-BE49-F238E27FC236}">
                  <a16:creationId xmlns:a16="http://schemas.microsoft.com/office/drawing/2014/main" id="{D09AA9E8-6B4D-944A-DA59-FB186D16F489}"/>
                </a:ext>
              </a:extLst>
            </p:cNvPr>
            <p:cNvSpPr txBox="1"/>
            <p:nvPr/>
          </p:nvSpPr>
          <p:spPr>
            <a:xfrm>
              <a:off x="-56560" y="3107398"/>
              <a:ext cx="7050166" cy="312920"/>
            </a:xfrm>
            <a:prstGeom prst="rect">
              <a:avLst/>
            </a:prstGeom>
            <a:noFill/>
          </p:spPr>
          <p:txBody>
            <a:bodyPr wrap="square" lIns="54610" tIns="54610" rIns="54610" bIns="54610" rtlCol="0">
              <a:noAutofit/>
            </a:bodyPr>
            <a:lstStyle/>
            <a:p>
              <a:pPr algn="ctr">
                <a:spcAft>
                  <a:spcPts val="600"/>
                </a:spcAft>
              </a:pPr>
              <a:r>
                <a:rPr lang="en-US" sz="1400" b="1" dirty="0">
                  <a:solidFill>
                    <a:srgbClr val="6D2077"/>
                  </a:solidFill>
                  <a:latin typeface="Univers for KPMG" panose="020B0603020202020204" pitchFamily="34" charset="0"/>
                </a:rPr>
                <a:t>Fitment Of Technology</a:t>
              </a:r>
            </a:p>
          </p:txBody>
        </p:sp>
      </p:grpSp>
      <p:sp>
        <p:nvSpPr>
          <p:cNvPr id="34" name="TextBox 33">
            <a:extLst>
              <a:ext uri="{FF2B5EF4-FFF2-40B4-BE49-F238E27FC236}">
                <a16:creationId xmlns:a16="http://schemas.microsoft.com/office/drawing/2014/main" id="{192C2FCE-AB8A-E216-CC9E-4B38CF292BE4}"/>
              </a:ext>
            </a:extLst>
          </p:cNvPr>
          <p:cNvSpPr txBox="1"/>
          <p:nvPr/>
        </p:nvSpPr>
        <p:spPr>
          <a:xfrm>
            <a:off x="308008" y="5562574"/>
            <a:ext cx="5645776" cy="312920"/>
          </a:xfrm>
          <a:prstGeom prst="rect">
            <a:avLst/>
          </a:prstGeom>
          <a:noFill/>
        </p:spPr>
        <p:txBody>
          <a:bodyPr wrap="square" lIns="54610" tIns="54610" rIns="54610" bIns="54610" rtlCol="0">
            <a:noAutofit/>
          </a:bodyPr>
          <a:lstStyle/>
          <a:p>
            <a:pPr>
              <a:spcAft>
                <a:spcPts val="600"/>
              </a:spcAft>
            </a:pPr>
            <a:endParaRPr lang="en-US" sz="1500">
              <a:solidFill>
                <a:schemeClr val="tx2"/>
              </a:solidFill>
            </a:endParaRPr>
          </a:p>
        </p:txBody>
      </p:sp>
      <p:cxnSp>
        <p:nvCxnSpPr>
          <p:cNvPr id="2" name="Straight Connector 1">
            <a:extLst>
              <a:ext uri="{FF2B5EF4-FFF2-40B4-BE49-F238E27FC236}">
                <a16:creationId xmlns:a16="http://schemas.microsoft.com/office/drawing/2014/main" id="{C6BA6B24-48D0-A358-F91C-1DC5DBDC6AEE}"/>
              </a:ext>
            </a:extLst>
          </p:cNvPr>
          <p:cNvCxnSpPr>
            <a:cxnSpLocks/>
          </p:cNvCxnSpPr>
          <p:nvPr/>
        </p:nvCxnSpPr>
        <p:spPr>
          <a:xfrm flipV="1">
            <a:off x="0" y="791442"/>
            <a:ext cx="12192000" cy="5339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6174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F67610B1-02A1-BC3E-235A-92D362615473}"/>
              </a:ext>
            </a:extLst>
          </p:cNvPr>
          <p:cNvSpPr/>
          <p:nvPr/>
        </p:nvSpPr>
        <p:spPr>
          <a:xfrm>
            <a:off x="1094155" y="1060367"/>
            <a:ext cx="4484906" cy="1773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effectLst/>
                <a:latin typeface="Arial" panose="020B0604020202020204" pitchFamily="34" charset="0"/>
                <a:ea typeface="Arial" panose="020B0604020202020204" pitchFamily="34" charset="0"/>
              </a:rPr>
              <a:t>Sports have always seen a lot of talented players making money, but on the other hand we have seen that there is a serious lack of sponsorship for potential players. </a:t>
            </a:r>
            <a:endParaRPr lang="en-US" dirty="0"/>
          </a:p>
        </p:txBody>
      </p:sp>
      <p:sp>
        <p:nvSpPr>
          <p:cNvPr id="6" name="Rounded Rectangle 36">
            <a:extLst>
              <a:ext uri="{FF2B5EF4-FFF2-40B4-BE49-F238E27FC236}">
                <a16:creationId xmlns:a16="http://schemas.microsoft.com/office/drawing/2014/main" id="{EF0102AF-4CF1-023A-3AC3-EDBD0343F37A}"/>
              </a:ext>
            </a:extLst>
          </p:cNvPr>
          <p:cNvSpPr/>
          <p:nvPr/>
        </p:nvSpPr>
        <p:spPr>
          <a:xfrm>
            <a:off x="602657" y="2648064"/>
            <a:ext cx="90203" cy="2370146"/>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a:ln>
                <a:noFill/>
              </a:ln>
              <a:solidFill>
                <a:prstClr val="white"/>
              </a:solidFill>
              <a:effectLst/>
              <a:uLnTx/>
              <a:uFillTx/>
            </a:endParaRPr>
          </a:p>
        </p:txBody>
      </p:sp>
      <p:grpSp>
        <p:nvGrpSpPr>
          <p:cNvPr id="7" name="Group 6">
            <a:extLst>
              <a:ext uri="{FF2B5EF4-FFF2-40B4-BE49-F238E27FC236}">
                <a16:creationId xmlns:a16="http://schemas.microsoft.com/office/drawing/2014/main" id="{261FD77C-1D02-B917-37F1-3510E7C3E02F}"/>
              </a:ext>
            </a:extLst>
          </p:cNvPr>
          <p:cNvGrpSpPr/>
          <p:nvPr/>
        </p:nvGrpSpPr>
        <p:grpSpPr>
          <a:xfrm>
            <a:off x="213115" y="1053836"/>
            <a:ext cx="860079" cy="1741032"/>
            <a:chOff x="9028799" y="431800"/>
            <a:chExt cx="860079" cy="1741032"/>
          </a:xfrm>
        </p:grpSpPr>
        <p:sp>
          <p:nvSpPr>
            <p:cNvPr id="8" name="Rounded Rectangle 136">
              <a:extLst>
                <a:ext uri="{FF2B5EF4-FFF2-40B4-BE49-F238E27FC236}">
                  <a16:creationId xmlns:a16="http://schemas.microsoft.com/office/drawing/2014/main" id="{18037BDB-820B-4C2D-2002-A100EEA4C879}"/>
                </a:ext>
              </a:extLst>
            </p:cNvPr>
            <p:cNvSpPr/>
            <p:nvPr/>
          </p:nvSpPr>
          <p:spPr>
            <a:xfrm rot="10800000">
              <a:off x="9028799" y="431800"/>
              <a:ext cx="860079" cy="1741032"/>
            </a:xfrm>
            <a:prstGeom prst="roundRect">
              <a:avLst>
                <a:gd name="adj" fmla="val 50000"/>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a:ln>
                  <a:noFill/>
                </a:ln>
                <a:solidFill>
                  <a:prstClr val="white"/>
                </a:solidFill>
                <a:effectLst/>
                <a:uLnTx/>
                <a:uFillTx/>
                <a:ea typeface="+mn-ea"/>
                <a:cs typeface="+mn-cs"/>
              </a:endParaRPr>
            </a:p>
          </p:txBody>
        </p:sp>
        <p:sp>
          <p:nvSpPr>
            <p:cNvPr id="9" name="Oval 8">
              <a:extLst>
                <a:ext uri="{FF2B5EF4-FFF2-40B4-BE49-F238E27FC236}">
                  <a16:creationId xmlns:a16="http://schemas.microsoft.com/office/drawing/2014/main" id="{CBC4832A-263E-AC22-463C-8DC219491943}"/>
                </a:ext>
              </a:extLst>
            </p:cNvPr>
            <p:cNvSpPr/>
            <p:nvPr/>
          </p:nvSpPr>
          <p:spPr>
            <a:xfrm>
              <a:off x="9053605" y="470894"/>
              <a:ext cx="781890" cy="78189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a:ln>
                  <a:noFill/>
                </a:ln>
                <a:solidFill>
                  <a:prstClr val="white"/>
                </a:solidFill>
                <a:effectLst/>
                <a:uLnTx/>
                <a:uFillTx/>
                <a:ea typeface="+mn-ea"/>
                <a:cs typeface="+mn-cs"/>
              </a:endParaRPr>
            </a:p>
          </p:txBody>
        </p:sp>
        <p:grpSp>
          <p:nvGrpSpPr>
            <p:cNvPr id="10" name="Group 9">
              <a:extLst>
                <a:ext uri="{FF2B5EF4-FFF2-40B4-BE49-F238E27FC236}">
                  <a16:creationId xmlns:a16="http://schemas.microsoft.com/office/drawing/2014/main" id="{63DF3D6C-CAE9-84B3-1DB5-57CA2F82FA38}"/>
                </a:ext>
              </a:extLst>
            </p:cNvPr>
            <p:cNvGrpSpPr/>
            <p:nvPr/>
          </p:nvGrpSpPr>
          <p:grpSpPr>
            <a:xfrm>
              <a:off x="9246651" y="637443"/>
              <a:ext cx="424339" cy="448787"/>
              <a:chOff x="9158426" y="2372204"/>
              <a:chExt cx="318813" cy="337180"/>
            </a:xfrm>
          </p:grpSpPr>
          <p:sp>
            <p:nvSpPr>
              <p:cNvPr id="11" name="Freeform 9">
                <a:extLst>
                  <a:ext uri="{FF2B5EF4-FFF2-40B4-BE49-F238E27FC236}">
                    <a16:creationId xmlns:a16="http://schemas.microsoft.com/office/drawing/2014/main" id="{2A386C86-E722-E552-674D-B11F1113560D}"/>
                  </a:ext>
                </a:extLst>
              </p:cNvPr>
              <p:cNvSpPr>
                <a:spLocks noEditPoints="1"/>
              </p:cNvSpPr>
              <p:nvPr/>
            </p:nvSpPr>
            <p:spPr bwMode="auto">
              <a:xfrm>
                <a:off x="9158426" y="2372204"/>
                <a:ext cx="318813" cy="337180"/>
              </a:xfrm>
              <a:custGeom>
                <a:avLst/>
                <a:gdLst>
                  <a:gd name="T0" fmla="*/ 75 w 100"/>
                  <a:gd name="T1" fmla="*/ 68 h 106"/>
                  <a:gd name="T2" fmla="*/ 93 w 100"/>
                  <a:gd name="T3" fmla="*/ 66 h 106"/>
                  <a:gd name="T4" fmla="*/ 100 w 100"/>
                  <a:gd name="T5" fmla="*/ 41 h 106"/>
                  <a:gd name="T6" fmla="*/ 73 w 100"/>
                  <a:gd name="T7" fmla="*/ 34 h 106"/>
                  <a:gd name="T8" fmla="*/ 93 w 100"/>
                  <a:gd name="T9" fmla="*/ 32 h 106"/>
                  <a:gd name="T10" fmla="*/ 100 w 100"/>
                  <a:gd name="T11" fmla="*/ 7 h 106"/>
                  <a:gd name="T12" fmla="*/ 6 w 100"/>
                  <a:gd name="T13" fmla="*/ 0 h 106"/>
                  <a:gd name="T14" fmla="*/ 0 w 100"/>
                  <a:gd name="T15" fmla="*/ 26 h 106"/>
                  <a:gd name="T16" fmla="*/ 28 w 100"/>
                  <a:gd name="T17" fmla="*/ 32 h 106"/>
                  <a:gd name="T18" fmla="*/ 6 w 100"/>
                  <a:gd name="T19" fmla="*/ 34 h 106"/>
                  <a:gd name="T20" fmla="*/ 0 w 100"/>
                  <a:gd name="T21" fmla="*/ 60 h 106"/>
                  <a:gd name="T22" fmla="*/ 23 w 100"/>
                  <a:gd name="T23" fmla="*/ 66 h 106"/>
                  <a:gd name="T24" fmla="*/ 6 w 100"/>
                  <a:gd name="T25" fmla="*/ 68 h 106"/>
                  <a:gd name="T26" fmla="*/ 0 w 100"/>
                  <a:gd name="T27" fmla="*/ 94 h 106"/>
                  <a:gd name="T28" fmla="*/ 12 w 100"/>
                  <a:gd name="T29" fmla="*/ 100 h 106"/>
                  <a:gd name="T30" fmla="*/ 16 w 100"/>
                  <a:gd name="T31" fmla="*/ 106 h 106"/>
                  <a:gd name="T32" fmla="*/ 34 w 100"/>
                  <a:gd name="T33" fmla="*/ 101 h 106"/>
                  <a:gd name="T34" fmla="*/ 63 w 100"/>
                  <a:gd name="T35" fmla="*/ 100 h 106"/>
                  <a:gd name="T36" fmla="*/ 68 w 100"/>
                  <a:gd name="T37" fmla="*/ 106 h 106"/>
                  <a:gd name="T38" fmla="*/ 85 w 100"/>
                  <a:gd name="T39" fmla="*/ 101 h 106"/>
                  <a:gd name="T40" fmla="*/ 93 w 100"/>
                  <a:gd name="T41" fmla="*/ 100 h 106"/>
                  <a:gd name="T42" fmla="*/ 100 w 100"/>
                  <a:gd name="T43" fmla="*/ 75 h 106"/>
                  <a:gd name="T44" fmla="*/ 86 w 100"/>
                  <a:gd name="T45" fmla="*/ 46 h 106"/>
                  <a:gd name="T46" fmla="*/ 86 w 100"/>
                  <a:gd name="T47" fmla="*/ 54 h 106"/>
                  <a:gd name="T48" fmla="*/ 80 w 100"/>
                  <a:gd name="T49" fmla="*/ 53 h 106"/>
                  <a:gd name="T50" fmla="*/ 86 w 100"/>
                  <a:gd name="T51" fmla="*/ 46 h 106"/>
                  <a:gd name="T52" fmla="*/ 16 w 100"/>
                  <a:gd name="T53" fmla="*/ 55 h 106"/>
                  <a:gd name="T54" fmla="*/ 16 w 100"/>
                  <a:gd name="T55" fmla="*/ 45 h 106"/>
                  <a:gd name="T56" fmla="*/ 20 w 100"/>
                  <a:gd name="T57" fmla="*/ 53 h 106"/>
                  <a:gd name="T58" fmla="*/ 16 w 100"/>
                  <a:gd name="T59" fmla="*/ 90 h 106"/>
                  <a:gd name="T60" fmla="*/ 16 w 100"/>
                  <a:gd name="T61" fmla="*/ 79 h 106"/>
                  <a:gd name="T62" fmla="*/ 16 w 100"/>
                  <a:gd name="T63" fmla="*/ 90 h 106"/>
                  <a:gd name="T64" fmla="*/ 86 w 100"/>
                  <a:gd name="T65" fmla="*/ 12 h 106"/>
                  <a:gd name="T66" fmla="*/ 86 w 100"/>
                  <a:gd name="T67" fmla="*/ 20 h 106"/>
                  <a:gd name="T68" fmla="*/ 60 w 100"/>
                  <a:gd name="T69" fmla="*/ 16 h 106"/>
                  <a:gd name="T70" fmla="*/ 43 w 100"/>
                  <a:gd name="T71" fmla="*/ 11 h 106"/>
                  <a:gd name="T72" fmla="*/ 43 w 100"/>
                  <a:gd name="T73" fmla="*/ 21 h 106"/>
                  <a:gd name="T74" fmla="*/ 43 w 100"/>
                  <a:gd name="T75" fmla="*/ 11 h 106"/>
                  <a:gd name="T76" fmla="*/ 10 w 100"/>
                  <a:gd name="T77" fmla="*/ 16 h 106"/>
                  <a:gd name="T78" fmla="*/ 21 w 100"/>
                  <a:gd name="T79" fmla="*/ 16 h 106"/>
                  <a:gd name="T80" fmla="*/ 24 w 100"/>
                  <a:gd name="T81" fmla="*/ 16 h 106"/>
                  <a:gd name="T82" fmla="*/ 35 w 100"/>
                  <a:gd name="T83" fmla="*/ 16 h 106"/>
                  <a:gd name="T84" fmla="*/ 24 w 100"/>
                  <a:gd name="T85" fmla="*/ 16 h 106"/>
                  <a:gd name="T86" fmla="*/ 24 w 100"/>
                  <a:gd name="T87" fmla="*/ 84 h 106"/>
                  <a:gd name="T88" fmla="*/ 35 w 100"/>
                  <a:gd name="T89" fmla="*/ 84 h 106"/>
                  <a:gd name="T90" fmla="*/ 43 w 100"/>
                  <a:gd name="T91" fmla="*/ 90 h 106"/>
                  <a:gd name="T92" fmla="*/ 39 w 100"/>
                  <a:gd name="T93" fmla="*/ 81 h 106"/>
                  <a:gd name="T94" fmla="*/ 49 w 100"/>
                  <a:gd name="T95" fmla="*/ 84 h 106"/>
                  <a:gd name="T96" fmla="*/ 27 w 100"/>
                  <a:gd name="T97" fmla="*/ 53 h 106"/>
                  <a:gd name="T98" fmla="*/ 72 w 100"/>
                  <a:gd name="T99" fmla="*/ 53 h 106"/>
                  <a:gd name="T100" fmla="*/ 27 w 100"/>
                  <a:gd name="T101" fmla="*/ 53 h 106"/>
                  <a:gd name="T102" fmla="*/ 64 w 100"/>
                  <a:gd name="T103" fmla="*/ 88 h 106"/>
                  <a:gd name="T104" fmla="*/ 64 w 100"/>
                  <a:gd name="T105" fmla="*/ 80 h 106"/>
                  <a:gd name="T106" fmla="*/ 91 w 100"/>
                  <a:gd name="T107" fmla="*/ 8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0" h="106">
                    <a:moveTo>
                      <a:pt x="93" y="68"/>
                    </a:moveTo>
                    <a:cubicBezTo>
                      <a:pt x="75" y="68"/>
                      <a:pt x="75" y="68"/>
                      <a:pt x="75" y="68"/>
                    </a:cubicBezTo>
                    <a:cubicBezTo>
                      <a:pt x="76" y="67"/>
                      <a:pt x="76" y="67"/>
                      <a:pt x="77" y="66"/>
                    </a:cubicBezTo>
                    <a:cubicBezTo>
                      <a:pt x="93" y="66"/>
                      <a:pt x="93" y="66"/>
                      <a:pt x="93" y="66"/>
                    </a:cubicBezTo>
                    <a:cubicBezTo>
                      <a:pt x="97" y="66"/>
                      <a:pt x="100" y="63"/>
                      <a:pt x="100" y="60"/>
                    </a:cubicBezTo>
                    <a:cubicBezTo>
                      <a:pt x="100" y="41"/>
                      <a:pt x="100" y="41"/>
                      <a:pt x="100" y="41"/>
                    </a:cubicBezTo>
                    <a:cubicBezTo>
                      <a:pt x="100" y="37"/>
                      <a:pt x="97" y="34"/>
                      <a:pt x="93" y="34"/>
                    </a:cubicBezTo>
                    <a:cubicBezTo>
                      <a:pt x="73" y="34"/>
                      <a:pt x="73" y="34"/>
                      <a:pt x="73" y="34"/>
                    </a:cubicBezTo>
                    <a:cubicBezTo>
                      <a:pt x="72" y="33"/>
                      <a:pt x="72" y="33"/>
                      <a:pt x="71" y="32"/>
                    </a:cubicBezTo>
                    <a:cubicBezTo>
                      <a:pt x="93" y="32"/>
                      <a:pt x="93" y="32"/>
                      <a:pt x="93" y="32"/>
                    </a:cubicBezTo>
                    <a:cubicBezTo>
                      <a:pt x="97" y="32"/>
                      <a:pt x="100" y="29"/>
                      <a:pt x="100" y="26"/>
                    </a:cubicBezTo>
                    <a:cubicBezTo>
                      <a:pt x="100" y="7"/>
                      <a:pt x="100" y="7"/>
                      <a:pt x="100" y="7"/>
                    </a:cubicBezTo>
                    <a:cubicBezTo>
                      <a:pt x="100" y="3"/>
                      <a:pt x="97" y="0"/>
                      <a:pt x="93" y="0"/>
                    </a:cubicBezTo>
                    <a:cubicBezTo>
                      <a:pt x="6" y="0"/>
                      <a:pt x="6" y="0"/>
                      <a:pt x="6" y="0"/>
                    </a:cubicBezTo>
                    <a:cubicBezTo>
                      <a:pt x="3" y="0"/>
                      <a:pt x="0" y="3"/>
                      <a:pt x="0" y="7"/>
                    </a:cubicBezTo>
                    <a:cubicBezTo>
                      <a:pt x="0" y="26"/>
                      <a:pt x="0" y="26"/>
                      <a:pt x="0" y="26"/>
                    </a:cubicBezTo>
                    <a:cubicBezTo>
                      <a:pt x="0" y="29"/>
                      <a:pt x="3" y="32"/>
                      <a:pt x="6" y="32"/>
                    </a:cubicBezTo>
                    <a:cubicBezTo>
                      <a:pt x="28" y="32"/>
                      <a:pt x="28" y="32"/>
                      <a:pt x="28" y="32"/>
                    </a:cubicBezTo>
                    <a:cubicBezTo>
                      <a:pt x="28" y="33"/>
                      <a:pt x="27" y="33"/>
                      <a:pt x="26" y="34"/>
                    </a:cubicBezTo>
                    <a:cubicBezTo>
                      <a:pt x="6" y="34"/>
                      <a:pt x="6" y="34"/>
                      <a:pt x="6" y="34"/>
                    </a:cubicBezTo>
                    <a:cubicBezTo>
                      <a:pt x="3" y="34"/>
                      <a:pt x="0" y="37"/>
                      <a:pt x="0" y="41"/>
                    </a:cubicBezTo>
                    <a:cubicBezTo>
                      <a:pt x="0" y="60"/>
                      <a:pt x="0" y="60"/>
                      <a:pt x="0" y="60"/>
                    </a:cubicBezTo>
                    <a:cubicBezTo>
                      <a:pt x="0" y="63"/>
                      <a:pt x="3" y="66"/>
                      <a:pt x="6" y="66"/>
                    </a:cubicBezTo>
                    <a:cubicBezTo>
                      <a:pt x="23" y="66"/>
                      <a:pt x="23" y="66"/>
                      <a:pt x="23" y="66"/>
                    </a:cubicBezTo>
                    <a:cubicBezTo>
                      <a:pt x="23" y="67"/>
                      <a:pt x="24" y="67"/>
                      <a:pt x="24" y="68"/>
                    </a:cubicBezTo>
                    <a:cubicBezTo>
                      <a:pt x="6" y="68"/>
                      <a:pt x="6" y="68"/>
                      <a:pt x="6" y="68"/>
                    </a:cubicBezTo>
                    <a:cubicBezTo>
                      <a:pt x="3" y="68"/>
                      <a:pt x="0" y="71"/>
                      <a:pt x="0" y="75"/>
                    </a:cubicBezTo>
                    <a:cubicBezTo>
                      <a:pt x="0" y="94"/>
                      <a:pt x="0" y="94"/>
                      <a:pt x="0" y="94"/>
                    </a:cubicBezTo>
                    <a:cubicBezTo>
                      <a:pt x="0" y="97"/>
                      <a:pt x="3" y="100"/>
                      <a:pt x="6" y="100"/>
                    </a:cubicBezTo>
                    <a:cubicBezTo>
                      <a:pt x="12" y="100"/>
                      <a:pt x="12" y="100"/>
                      <a:pt x="12" y="100"/>
                    </a:cubicBezTo>
                    <a:cubicBezTo>
                      <a:pt x="12" y="101"/>
                      <a:pt x="12" y="101"/>
                      <a:pt x="12" y="101"/>
                    </a:cubicBezTo>
                    <a:cubicBezTo>
                      <a:pt x="12" y="104"/>
                      <a:pt x="14" y="106"/>
                      <a:pt x="16" y="106"/>
                    </a:cubicBezTo>
                    <a:cubicBezTo>
                      <a:pt x="30" y="106"/>
                      <a:pt x="30" y="106"/>
                      <a:pt x="30" y="106"/>
                    </a:cubicBezTo>
                    <a:cubicBezTo>
                      <a:pt x="32" y="106"/>
                      <a:pt x="34" y="104"/>
                      <a:pt x="34" y="101"/>
                    </a:cubicBezTo>
                    <a:cubicBezTo>
                      <a:pt x="34" y="100"/>
                      <a:pt x="34" y="100"/>
                      <a:pt x="34" y="100"/>
                    </a:cubicBezTo>
                    <a:cubicBezTo>
                      <a:pt x="63" y="100"/>
                      <a:pt x="63" y="100"/>
                      <a:pt x="63" y="100"/>
                    </a:cubicBezTo>
                    <a:cubicBezTo>
                      <a:pt x="63" y="101"/>
                      <a:pt x="63" y="101"/>
                      <a:pt x="63" y="101"/>
                    </a:cubicBezTo>
                    <a:cubicBezTo>
                      <a:pt x="63" y="104"/>
                      <a:pt x="65" y="106"/>
                      <a:pt x="68" y="106"/>
                    </a:cubicBezTo>
                    <a:cubicBezTo>
                      <a:pt x="81" y="106"/>
                      <a:pt x="81" y="106"/>
                      <a:pt x="81" y="106"/>
                    </a:cubicBezTo>
                    <a:cubicBezTo>
                      <a:pt x="83" y="106"/>
                      <a:pt x="85" y="104"/>
                      <a:pt x="85" y="101"/>
                    </a:cubicBezTo>
                    <a:cubicBezTo>
                      <a:pt x="85" y="100"/>
                      <a:pt x="85" y="100"/>
                      <a:pt x="85" y="100"/>
                    </a:cubicBezTo>
                    <a:cubicBezTo>
                      <a:pt x="93" y="100"/>
                      <a:pt x="93" y="100"/>
                      <a:pt x="93" y="100"/>
                    </a:cubicBezTo>
                    <a:cubicBezTo>
                      <a:pt x="97" y="100"/>
                      <a:pt x="100" y="97"/>
                      <a:pt x="100" y="94"/>
                    </a:cubicBezTo>
                    <a:cubicBezTo>
                      <a:pt x="100" y="75"/>
                      <a:pt x="100" y="75"/>
                      <a:pt x="100" y="75"/>
                    </a:cubicBezTo>
                    <a:cubicBezTo>
                      <a:pt x="100" y="71"/>
                      <a:pt x="97" y="68"/>
                      <a:pt x="93" y="68"/>
                    </a:cubicBezTo>
                    <a:close/>
                    <a:moveTo>
                      <a:pt x="86" y="46"/>
                    </a:moveTo>
                    <a:cubicBezTo>
                      <a:pt x="89" y="46"/>
                      <a:pt x="91" y="48"/>
                      <a:pt x="91" y="50"/>
                    </a:cubicBezTo>
                    <a:cubicBezTo>
                      <a:pt x="91" y="52"/>
                      <a:pt x="89" y="54"/>
                      <a:pt x="86" y="54"/>
                    </a:cubicBezTo>
                    <a:cubicBezTo>
                      <a:pt x="80" y="54"/>
                      <a:pt x="80" y="54"/>
                      <a:pt x="80" y="54"/>
                    </a:cubicBezTo>
                    <a:cubicBezTo>
                      <a:pt x="80" y="54"/>
                      <a:pt x="80" y="53"/>
                      <a:pt x="80" y="53"/>
                    </a:cubicBezTo>
                    <a:cubicBezTo>
                      <a:pt x="80" y="50"/>
                      <a:pt x="79" y="48"/>
                      <a:pt x="79" y="46"/>
                    </a:cubicBezTo>
                    <a:lnTo>
                      <a:pt x="86" y="46"/>
                    </a:lnTo>
                    <a:close/>
                    <a:moveTo>
                      <a:pt x="20" y="54"/>
                    </a:moveTo>
                    <a:cubicBezTo>
                      <a:pt x="19" y="55"/>
                      <a:pt x="17" y="55"/>
                      <a:pt x="16" y="55"/>
                    </a:cubicBezTo>
                    <a:cubicBezTo>
                      <a:pt x="13" y="55"/>
                      <a:pt x="10" y="53"/>
                      <a:pt x="10" y="50"/>
                    </a:cubicBezTo>
                    <a:cubicBezTo>
                      <a:pt x="10" y="47"/>
                      <a:pt x="13" y="45"/>
                      <a:pt x="16" y="45"/>
                    </a:cubicBezTo>
                    <a:cubicBezTo>
                      <a:pt x="18" y="45"/>
                      <a:pt x="19" y="46"/>
                      <a:pt x="20" y="47"/>
                    </a:cubicBezTo>
                    <a:cubicBezTo>
                      <a:pt x="20" y="49"/>
                      <a:pt x="20" y="51"/>
                      <a:pt x="20" y="53"/>
                    </a:cubicBezTo>
                    <a:cubicBezTo>
                      <a:pt x="20" y="53"/>
                      <a:pt x="20" y="53"/>
                      <a:pt x="20" y="54"/>
                    </a:cubicBezTo>
                    <a:close/>
                    <a:moveTo>
                      <a:pt x="16" y="90"/>
                    </a:moveTo>
                    <a:cubicBezTo>
                      <a:pt x="13" y="90"/>
                      <a:pt x="10" y="87"/>
                      <a:pt x="10" y="84"/>
                    </a:cubicBezTo>
                    <a:cubicBezTo>
                      <a:pt x="10" y="81"/>
                      <a:pt x="13" y="79"/>
                      <a:pt x="16" y="79"/>
                    </a:cubicBezTo>
                    <a:cubicBezTo>
                      <a:pt x="19" y="79"/>
                      <a:pt x="21" y="81"/>
                      <a:pt x="21" y="84"/>
                    </a:cubicBezTo>
                    <a:cubicBezTo>
                      <a:pt x="21" y="87"/>
                      <a:pt x="19" y="90"/>
                      <a:pt x="16" y="90"/>
                    </a:cubicBezTo>
                    <a:close/>
                    <a:moveTo>
                      <a:pt x="64" y="12"/>
                    </a:moveTo>
                    <a:cubicBezTo>
                      <a:pt x="86" y="12"/>
                      <a:pt x="86" y="12"/>
                      <a:pt x="86" y="12"/>
                    </a:cubicBezTo>
                    <a:cubicBezTo>
                      <a:pt x="89" y="12"/>
                      <a:pt x="91" y="14"/>
                      <a:pt x="91" y="16"/>
                    </a:cubicBezTo>
                    <a:cubicBezTo>
                      <a:pt x="91" y="18"/>
                      <a:pt x="89" y="20"/>
                      <a:pt x="86" y="20"/>
                    </a:cubicBezTo>
                    <a:cubicBezTo>
                      <a:pt x="64" y="20"/>
                      <a:pt x="64" y="20"/>
                      <a:pt x="64" y="20"/>
                    </a:cubicBezTo>
                    <a:cubicBezTo>
                      <a:pt x="62" y="20"/>
                      <a:pt x="60" y="18"/>
                      <a:pt x="60" y="16"/>
                    </a:cubicBezTo>
                    <a:cubicBezTo>
                      <a:pt x="60" y="14"/>
                      <a:pt x="62" y="12"/>
                      <a:pt x="64" y="12"/>
                    </a:cubicBezTo>
                    <a:close/>
                    <a:moveTo>
                      <a:pt x="43" y="11"/>
                    </a:moveTo>
                    <a:cubicBezTo>
                      <a:pt x="46" y="11"/>
                      <a:pt x="49" y="13"/>
                      <a:pt x="49" y="16"/>
                    </a:cubicBezTo>
                    <a:cubicBezTo>
                      <a:pt x="49" y="19"/>
                      <a:pt x="46" y="21"/>
                      <a:pt x="43" y="21"/>
                    </a:cubicBezTo>
                    <a:cubicBezTo>
                      <a:pt x="40" y="21"/>
                      <a:pt x="38" y="19"/>
                      <a:pt x="38" y="16"/>
                    </a:cubicBezTo>
                    <a:cubicBezTo>
                      <a:pt x="38" y="13"/>
                      <a:pt x="40" y="11"/>
                      <a:pt x="43" y="11"/>
                    </a:cubicBezTo>
                    <a:close/>
                    <a:moveTo>
                      <a:pt x="16" y="21"/>
                    </a:moveTo>
                    <a:cubicBezTo>
                      <a:pt x="13" y="21"/>
                      <a:pt x="10" y="19"/>
                      <a:pt x="10" y="16"/>
                    </a:cubicBezTo>
                    <a:cubicBezTo>
                      <a:pt x="10" y="13"/>
                      <a:pt x="13" y="11"/>
                      <a:pt x="16" y="11"/>
                    </a:cubicBezTo>
                    <a:cubicBezTo>
                      <a:pt x="19" y="11"/>
                      <a:pt x="21" y="13"/>
                      <a:pt x="21" y="16"/>
                    </a:cubicBezTo>
                    <a:cubicBezTo>
                      <a:pt x="21" y="19"/>
                      <a:pt x="19" y="21"/>
                      <a:pt x="16" y="21"/>
                    </a:cubicBezTo>
                    <a:close/>
                    <a:moveTo>
                      <a:pt x="24" y="16"/>
                    </a:moveTo>
                    <a:cubicBezTo>
                      <a:pt x="24" y="13"/>
                      <a:pt x="27" y="11"/>
                      <a:pt x="30" y="11"/>
                    </a:cubicBezTo>
                    <a:cubicBezTo>
                      <a:pt x="33" y="11"/>
                      <a:pt x="35" y="13"/>
                      <a:pt x="35" y="16"/>
                    </a:cubicBezTo>
                    <a:cubicBezTo>
                      <a:pt x="35" y="19"/>
                      <a:pt x="33" y="21"/>
                      <a:pt x="30" y="21"/>
                    </a:cubicBezTo>
                    <a:cubicBezTo>
                      <a:pt x="27" y="21"/>
                      <a:pt x="24" y="19"/>
                      <a:pt x="24" y="16"/>
                    </a:cubicBezTo>
                    <a:close/>
                    <a:moveTo>
                      <a:pt x="30" y="90"/>
                    </a:moveTo>
                    <a:cubicBezTo>
                      <a:pt x="27" y="90"/>
                      <a:pt x="24" y="87"/>
                      <a:pt x="24" y="84"/>
                    </a:cubicBezTo>
                    <a:cubicBezTo>
                      <a:pt x="24" y="81"/>
                      <a:pt x="27" y="79"/>
                      <a:pt x="30" y="79"/>
                    </a:cubicBezTo>
                    <a:cubicBezTo>
                      <a:pt x="33" y="79"/>
                      <a:pt x="35" y="81"/>
                      <a:pt x="35" y="84"/>
                    </a:cubicBezTo>
                    <a:cubicBezTo>
                      <a:pt x="35" y="87"/>
                      <a:pt x="33" y="90"/>
                      <a:pt x="30" y="90"/>
                    </a:cubicBezTo>
                    <a:close/>
                    <a:moveTo>
                      <a:pt x="43" y="90"/>
                    </a:moveTo>
                    <a:cubicBezTo>
                      <a:pt x="40" y="90"/>
                      <a:pt x="38" y="87"/>
                      <a:pt x="38" y="84"/>
                    </a:cubicBezTo>
                    <a:cubicBezTo>
                      <a:pt x="38" y="83"/>
                      <a:pt x="38" y="82"/>
                      <a:pt x="39" y="81"/>
                    </a:cubicBezTo>
                    <a:cubicBezTo>
                      <a:pt x="42" y="82"/>
                      <a:pt x="45" y="83"/>
                      <a:pt x="49" y="83"/>
                    </a:cubicBezTo>
                    <a:cubicBezTo>
                      <a:pt x="49" y="83"/>
                      <a:pt x="49" y="84"/>
                      <a:pt x="49" y="84"/>
                    </a:cubicBezTo>
                    <a:cubicBezTo>
                      <a:pt x="49" y="87"/>
                      <a:pt x="46" y="90"/>
                      <a:pt x="43" y="90"/>
                    </a:cubicBezTo>
                    <a:close/>
                    <a:moveTo>
                      <a:pt x="27" y="53"/>
                    </a:moveTo>
                    <a:cubicBezTo>
                      <a:pt x="27" y="41"/>
                      <a:pt x="37" y="31"/>
                      <a:pt x="50" y="31"/>
                    </a:cubicBezTo>
                    <a:cubicBezTo>
                      <a:pt x="62" y="31"/>
                      <a:pt x="72" y="41"/>
                      <a:pt x="72" y="53"/>
                    </a:cubicBezTo>
                    <a:cubicBezTo>
                      <a:pt x="72" y="65"/>
                      <a:pt x="62" y="75"/>
                      <a:pt x="50" y="75"/>
                    </a:cubicBezTo>
                    <a:cubicBezTo>
                      <a:pt x="37" y="75"/>
                      <a:pt x="27" y="65"/>
                      <a:pt x="27" y="53"/>
                    </a:cubicBezTo>
                    <a:close/>
                    <a:moveTo>
                      <a:pt x="86" y="88"/>
                    </a:moveTo>
                    <a:cubicBezTo>
                      <a:pt x="64" y="88"/>
                      <a:pt x="64" y="88"/>
                      <a:pt x="64" y="88"/>
                    </a:cubicBezTo>
                    <a:cubicBezTo>
                      <a:pt x="62" y="88"/>
                      <a:pt x="60" y="86"/>
                      <a:pt x="60" y="84"/>
                    </a:cubicBezTo>
                    <a:cubicBezTo>
                      <a:pt x="60" y="82"/>
                      <a:pt x="62" y="80"/>
                      <a:pt x="64" y="80"/>
                    </a:cubicBezTo>
                    <a:cubicBezTo>
                      <a:pt x="86" y="80"/>
                      <a:pt x="86" y="80"/>
                      <a:pt x="86" y="80"/>
                    </a:cubicBezTo>
                    <a:cubicBezTo>
                      <a:pt x="89" y="80"/>
                      <a:pt x="91" y="82"/>
                      <a:pt x="91" y="84"/>
                    </a:cubicBezTo>
                    <a:cubicBezTo>
                      <a:pt x="91" y="86"/>
                      <a:pt x="89" y="88"/>
                      <a:pt x="86" y="8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a typeface="+mn-ea"/>
                  <a:cs typeface="+mn-cs"/>
                </a:endParaRPr>
              </a:p>
            </p:txBody>
          </p:sp>
          <p:sp>
            <p:nvSpPr>
              <p:cNvPr id="12" name="Oval 10">
                <a:extLst>
                  <a:ext uri="{FF2B5EF4-FFF2-40B4-BE49-F238E27FC236}">
                    <a16:creationId xmlns:a16="http://schemas.microsoft.com/office/drawing/2014/main" id="{7DBA5EB9-896A-54C9-44A8-02DAF2A88709}"/>
                  </a:ext>
                </a:extLst>
              </p:cNvPr>
              <p:cNvSpPr>
                <a:spLocks noChangeArrowheads="1"/>
              </p:cNvSpPr>
              <p:nvPr/>
            </p:nvSpPr>
            <p:spPr bwMode="auto">
              <a:xfrm>
                <a:off x="9272444" y="2495334"/>
                <a:ext cx="92363" cy="90920"/>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a typeface="+mn-ea"/>
                  <a:cs typeface="+mn-cs"/>
                </a:endParaRPr>
              </a:p>
            </p:txBody>
          </p:sp>
        </p:grpSp>
      </p:grpSp>
      <p:grpSp>
        <p:nvGrpSpPr>
          <p:cNvPr id="13" name="Group 12">
            <a:extLst>
              <a:ext uri="{FF2B5EF4-FFF2-40B4-BE49-F238E27FC236}">
                <a16:creationId xmlns:a16="http://schemas.microsoft.com/office/drawing/2014/main" id="{EB5BF5CE-1124-F44D-F108-DE43309249A9}"/>
              </a:ext>
            </a:extLst>
          </p:cNvPr>
          <p:cNvGrpSpPr/>
          <p:nvPr/>
        </p:nvGrpSpPr>
        <p:grpSpPr>
          <a:xfrm>
            <a:off x="310972" y="2872696"/>
            <a:ext cx="4466349" cy="2877627"/>
            <a:chOff x="340956" y="2726584"/>
            <a:chExt cx="4466349" cy="2359224"/>
          </a:xfrm>
        </p:grpSpPr>
        <p:sp>
          <p:nvSpPr>
            <p:cNvPr id="16" name="TextBox 15">
              <a:extLst>
                <a:ext uri="{FF2B5EF4-FFF2-40B4-BE49-F238E27FC236}">
                  <a16:creationId xmlns:a16="http://schemas.microsoft.com/office/drawing/2014/main" id="{03ACDEA1-9C8C-3B71-07A2-08D2A9E52F52}"/>
                </a:ext>
              </a:extLst>
            </p:cNvPr>
            <p:cNvSpPr txBox="1"/>
            <p:nvPr/>
          </p:nvSpPr>
          <p:spPr>
            <a:xfrm>
              <a:off x="1042749" y="2726584"/>
              <a:ext cx="3764556" cy="387910"/>
            </a:xfrm>
            <a:prstGeom prst="rect">
              <a:avLst/>
            </a:prstGeom>
            <a:noFill/>
          </p:spPr>
          <p:txBody>
            <a:bodyPr wrap="square" lIns="54610" tIns="54610" rIns="54610" bIns="54610" rtlCol="0">
              <a:noAutofit/>
            </a:bodyPr>
            <a:lstStyle/>
            <a:p>
              <a:pPr lvl="0">
                <a:spcAft>
                  <a:spcPts val="600"/>
                </a:spcAft>
                <a:defRPr/>
              </a:pPr>
              <a:r>
                <a:rPr lang="en-US" sz="1800" b="1" u="sng" dirty="0">
                  <a:effectLst/>
                  <a:latin typeface="Arial" panose="020B0604020202020204" pitchFamily="34" charset="0"/>
                  <a:ea typeface="Arial" panose="020B0604020202020204" pitchFamily="34" charset="0"/>
                </a:rPr>
                <a:t>Statistics</a:t>
              </a:r>
            </a:p>
            <a:p>
              <a:pPr lvl="0">
                <a:spcAft>
                  <a:spcPts val="600"/>
                </a:spcAft>
                <a:defRPr/>
              </a:pPr>
              <a:r>
                <a:rPr lang="en-US" sz="1200" b="1" dirty="0">
                  <a:solidFill>
                    <a:srgbClr val="6D2077"/>
                  </a:solidFill>
                </a:rPr>
                <a:t> </a:t>
              </a:r>
              <a:endParaRPr kumimoji="0" lang="en-US" sz="1200" b="1" i="0" u="none" strike="noStrike" kern="1200" cap="none" spc="0" normalizeH="0" baseline="0" noProof="0" dirty="0">
                <a:ln>
                  <a:noFill/>
                </a:ln>
                <a:solidFill>
                  <a:srgbClr val="6D2077"/>
                </a:solidFill>
                <a:effectLst/>
                <a:uLnTx/>
                <a:uFillTx/>
              </a:endParaRPr>
            </a:p>
          </p:txBody>
        </p:sp>
        <p:sp>
          <p:nvSpPr>
            <p:cNvPr id="17" name="TextBox 16">
              <a:extLst>
                <a:ext uri="{FF2B5EF4-FFF2-40B4-BE49-F238E27FC236}">
                  <a16:creationId xmlns:a16="http://schemas.microsoft.com/office/drawing/2014/main" id="{62BA7CCB-EDF5-431A-3935-DAD035590BDE}"/>
                </a:ext>
              </a:extLst>
            </p:cNvPr>
            <p:cNvSpPr txBox="1"/>
            <p:nvPr/>
          </p:nvSpPr>
          <p:spPr>
            <a:xfrm>
              <a:off x="1018228" y="2985509"/>
              <a:ext cx="3764556" cy="312763"/>
            </a:xfrm>
            <a:prstGeom prst="rect">
              <a:avLst/>
            </a:prstGeom>
            <a:noFill/>
          </p:spPr>
          <p:txBody>
            <a:bodyPr wrap="square" lIns="54610" tIns="54610" rIns="54610" bIns="54610" rtlCol="0">
              <a:noAutofit/>
            </a:bodyPr>
            <a:lstStyle/>
            <a:p>
              <a:pPr marR="0" lvl="0" algn="just">
                <a:lnSpc>
                  <a:spcPct val="107000"/>
                </a:lnSpc>
                <a:spcBef>
                  <a:spcPts val="0"/>
                </a:spcBef>
                <a:spcAft>
                  <a:spcPts val="800"/>
                </a:spcAft>
              </a:pPr>
              <a:endParaRPr lang="en-US" sz="1200" b="1" dirty="0">
                <a:solidFill>
                  <a:srgbClr val="6D2077"/>
                </a:solidFill>
              </a:endParaRPr>
            </a:p>
          </p:txBody>
        </p:sp>
        <p:grpSp>
          <p:nvGrpSpPr>
            <p:cNvPr id="19" name="Group 18">
              <a:extLst>
                <a:ext uri="{FF2B5EF4-FFF2-40B4-BE49-F238E27FC236}">
                  <a16:creationId xmlns:a16="http://schemas.microsoft.com/office/drawing/2014/main" id="{88134B6B-1823-3A08-7817-384FC4A64B53}"/>
                </a:ext>
              </a:extLst>
            </p:cNvPr>
            <p:cNvGrpSpPr/>
            <p:nvPr/>
          </p:nvGrpSpPr>
          <p:grpSpPr>
            <a:xfrm>
              <a:off x="340956" y="4472204"/>
              <a:ext cx="613604" cy="613604"/>
              <a:chOff x="9268338" y="4655820"/>
              <a:chExt cx="381000" cy="381000"/>
            </a:xfrm>
          </p:grpSpPr>
          <p:sp>
            <p:nvSpPr>
              <p:cNvPr id="34" name="Oval 33">
                <a:extLst>
                  <a:ext uri="{FF2B5EF4-FFF2-40B4-BE49-F238E27FC236}">
                    <a16:creationId xmlns:a16="http://schemas.microsoft.com/office/drawing/2014/main" id="{38BC905D-6212-FE35-5665-D8BBEBFB6F25}"/>
                  </a:ext>
                </a:extLst>
              </p:cNvPr>
              <p:cNvSpPr/>
              <p:nvPr/>
            </p:nvSpPr>
            <p:spPr>
              <a:xfrm>
                <a:off x="9268338" y="4655820"/>
                <a:ext cx="381000" cy="381000"/>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a:ln>
                    <a:noFill/>
                  </a:ln>
                  <a:solidFill>
                    <a:prstClr val="white"/>
                  </a:solidFill>
                  <a:effectLst/>
                  <a:uLnTx/>
                  <a:uFillTx/>
                </a:endParaRPr>
              </a:p>
            </p:txBody>
          </p:sp>
          <p:sp>
            <p:nvSpPr>
              <p:cNvPr id="35" name="Freeform 14">
                <a:extLst>
                  <a:ext uri="{FF2B5EF4-FFF2-40B4-BE49-F238E27FC236}">
                    <a16:creationId xmlns:a16="http://schemas.microsoft.com/office/drawing/2014/main" id="{38D5D472-8074-ECF1-8A28-58871FAAE00A}"/>
                  </a:ext>
                </a:extLst>
              </p:cNvPr>
              <p:cNvSpPr>
                <a:spLocks noEditPoints="1"/>
              </p:cNvSpPr>
              <p:nvPr/>
            </p:nvSpPr>
            <p:spPr bwMode="auto">
              <a:xfrm>
                <a:off x="9348491" y="4736344"/>
                <a:ext cx="220694" cy="219952"/>
              </a:xfrm>
              <a:custGeom>
                <a:avLst/>
                <a:gdLst>
                  <a:gd name="T0" fmla="*/ 116 w 123"/>
                  <a:gd name="T1" fmla="*/ 47 h 123"/>
                  <a:gd name="T2" fmla="*/ 114 w 123"/>
                  <a:gd name="T3" fmla="*/ 35 h 123"/>
                  <a:gd name="T4" fmla="*/ 104 w 123"/>
                  <a:gd name="T5" fmla="*/ 25 h 123"/>
                  <a:gd name="T6" fmla="*/ 97 w 123"/>
                  <a:gd name="T7" fmla="*/ 15 h 123"/>
                  <a:gd name="T8" fmla="*/ 84 w 123"/>
                  <a:gd name="T9" fmla="*/ 10 h 123"/>
                  <a:gd name="T10" fmla="*/ 74 w 123"/>
                  <a:gd name="T11" fmla="*/ 4 h 123"/>
                  <a:gd name="T12" fmla="*/ 60 w 123"/>
                  <a:gd name="T13" fmla="*/ 5 h 123"/>
                  <a:gd name="T14" fmla="*/ 48 w 123"/>
                  <a:gd name="T15" fmla="*/ 5 h 123"/>
                  <a:gd name="T16" fmla="*/ 35 w 123"/>
                  <a:gd name="T17" fmla="*/ 12 h 123"/>
                  <a:gd name="T18" fmla="*/ 24 w 123"/>
                  <a:gd name="T19" fmla="*/ 16 h 123"/>
                  <a:gd name="T20" fmla="*/ 16 w 123"/>
                  <a:gd name="T21" fmla="*/ 28 h 123"/>
                  <a:gd name="T22" fmla="*/ 9 w 123"/>
                  <a:gd name="T23" fmla="*/ 37 h 123"/>
                  <a:gd name="T24" fmla="*/ 7 w 123"/>
                  <a:gd name="T25" fmla="*/ 51 h 123"/>
                  <a:gd name="T26" fmla="*/ 4 w 123"/>
                  <a:gd name="T27" fmla="*/ 62 h 123"/>
                  <a:gd name="T28" fmla="*/ 8 w 123"/>
                  <a:gd name="T29" fmla="*/ 76 h 123"/>
                  <a:gd name="T30" fmla="*/ 9 w 123"/>
                  <a:gd name="T31" fmla="*/ 88 h 123"/>
                  <a:gd name="T32" fmla="*/ 19 w 123"/>
                  <a:gd name="T33" fmla="*/ 98 h 123"/>
                  <a:gd name="T34" fmla="*/ 26 w 123"/>
                  <a:gd name="T35" fmla="*/ 108 h 123"/>
                  <a:gd name="T36" fmla="*/ 39 w 123"/>
                  <a:gd name="T37" fmla="*/ 113 h 123"/>
                  <a:gd name="T38" fmla="*/ 50 w 123"/>
                  <a:gd name="T39" fmla="*/ 119 h 123"/>
                  <a:gd name="T40" fmla="*/ 64 w 123"/>
                  <a:gd name="T41" fmla="*/ 118 h 123"/>
                  <a:gd name="T42" fmla="*/ 76 w 123"/>
                  <a:gd name="T43" fmla="*/ 118 h 123"/>
                  <a:gd name="T44" fmla="*/ 88 w 123"/>
                  <a:gd name="T45" fmla="*/ 111 h 123"/>
                  <a:gd name="T46" fmla="*/ 99 w 123"/>
                  <a:gd name="T47" fmla="*/ 106 h 123"/>
                  <a:gd name="T48" fmla="*/ 107 w 123"/>
                  <a:gd name="T49" fmla="*/ 95 h 123"/>
                  <a:gd name="T50" fmla="*/ 115 w 123"/>
                  <a:gd name="T51" fmla="*/ 86 h 123"/>
                  <a:gd name="T52" fmla="*/ 117 w 123"/>
                  <a:gd name="T53" fmla="*/ 72 h 123"/>
                  <a:gd name="T54" fmla="*/ 120 w 123"/>
                  <a:gd name="T55" fmla="*/ 60 h 123"/>
                  <a:gd name="T56" fmla="*/ 62 w 123"/>
                  <a:gd name="T57" fmla="*/ 99 h 123"/>
                  <a:gd name="T58" fmla="*/ 62 w 123"/>
                  <a:gd name="T59" fmla="*/ 24 h 123"/>
                  <a:gd name="T60" fmla="*/ 62 w 123"/>
                  <a:gd name="T61" fmla="*/ 99 h 123"/>
                  <a:gd name="T62" fmla="*/ 74 w 123"/>
                  <a:gd name="T63" fmla="*/ 66 h 123"/>
                  <a:gd name="T64" fmla="*/ 75 w 123"/>
                  <a:gd name="T65" fmla="*/ 83 h 123"/>
                  <a:gd name="T66" fmla="*/ 62 w 123"/>
                  <a:gd name="T67" fmla="*/ 75 h 123"/>
                  <a:gd name="T68" fmla="*/ 48 w 123"/>
                  <a:gd name="T69" fmla="*/ 83 h 123"/>
                  <a:gd name="T70" fmla="*/ 49 w 123"/>
                  <a:gd name="T71" fmla="*/ 66 h 123"/>
                  <a:gd name="T72" fmla="*/ 40 w 123"/>
                  <a:gd name="T73" fmla="*/ 52 h 123"/>
                  <a:gd name="T74" fmla="*/ 59 w 123"/>
                  <a:gd name="T75" fmla="*/ 38 h 123"/>
                  <a:gd name="T76" fmla="*/ 65 w 123"/>
                  <a:gd name="T77" fmla="*/ 38 h 123"/>
                  <a:gd name="T78" fmla="*/ 84 w 123"/>
                  <a:gd name="T79"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 h="123">
                    <a:moveTo>
                      <a:pt x="119" y="49"/>
                    </a:moveTo>
                    <a:cubicBezTo>
                      <a:pt x="116" y="47"/>
                      <a:pt x="116" y="47"/>
                      <a:pt x="116" y="47"/>
                    </a:cubicBezTo>
                    <a:cubicBezTo>
                      <a:pt x="113" y="45"/>
                      <a:pt x="112" y="41"/>
                      <a:pt x="113" y="38"/>
                    </a:cubicBezTo>
                    <a:cubicBezTo>
                      <a:pt x="114" y="35"/>
                      <a:pt x="114" y="35"/>
                      <a:pt x="114" y="35"/>
                    </a:cubicBezTo>
                    <a:cubicBezTo>
                      <a:pt x="115" y="31"/>
                      <a:pt x="112" y="26"/>
                      <a:pt x="108" y="25"/>
                    </a:cubicBezTo>
                    <a:cubicBezTo>
                      <a:pt x="104" y="25"/>
                      <a:pt x="104" y="25"/>
                      <a:pt x="104" y="25"/>
                    </a:cubicBezTo>
                    <a:cubicBezTo>
                      <a:pt x="101" y="24"/>
                      <a:pt x="98" y="21"/>
                      <a:pt x="98" y="18"/>
                    </a:cubicBezTo>
                    <a:cubicBezTo>
                      <a:pt x="97" y="15"/>
                      <a:pt x="97" y="15"/>
                      <a:pt x="97" y="15"/>
                    </a:cubicBezTo>
                    <a:cubicBezTo>
                      <a:pt x="97" y="10"/>
                      <a:pt x="92" y="7"/>
                      <a:pt x="87" y="9"/>
                    </a:cubicBezTo>
                    <a:cubicBezTo>
                      <a:pt x="84" y="10"/>
                      <a:pt x="84" y="10"/>
                      <a:pt x="84" y="10"/>
                    </a:cubicBezTo>
                    <a:cubicBezTo>
                      <a:pt x="81" y="11"/>
                      <a:pt x="78" y="9"/>
                      <a:pt x="76" y="7"/>
                    </a:cubicBezTo>
                    <a:cubicBezTo>
                      <a:pt x="74" y="4"/>
                      <a:pt x="74" y="4"/>
                      <a:pt x="74" y="4"/>
                    </a:cubicBezTo>
                    <a:cubicBezTo>
                      <a:pt x="71" y="0"/>
                      <a:pt x="65" y="0"/>
                      <a:pt x="62" y="3"/>
                    </a:cubicBezTo>
                    <a:cubicBezTo>
                      <a:pt x="60" y="5"/>
                      <a:pt x="60" y="5"/>
                      <a:pt x="60" y="5"/>
                    </a:cubicBezTo>
                    <a:cubicBezTo>
                      <a:pt x="57" y="7"/>
                      <a:pt x="54" y="8"/>
                      <a:pt x="50" y="6"/>
                    </a:cubicBezTo>
                    <a:cubicBezTo>
                      <a:pt x="48" y="5"/>
                      <a:pt x="48" y="5"/>
                      <a:pt x="48" y="5"/>
                    </a:cubicBezTo>
                    <a:cubicBezTo>
                      <a:pt x="44" y="2"/>
                      <a:pt x="38" y="4"/>
                      <a:pt x="37" y="9"/>
                    </a:cubicBezTo>
                    <a:cubicBezTo>
                      <a:pt x="35" y="12"/>
                      <a:pt x="35" y="12"/>
                      <a:pt x="35" y="12"/>
                    </a:cubicBezTo>
                    <a:cubicBezTo>
                      <a:pt x="34" y="15"/>
                      <a:pt x="31" y="17"/>
                      <a:pt x="28" y="17"/>
                    </a:cubicBezTo>
                    <a:cubicBezTo>
                      <a:pt x="24" y="16"/>
                      <a:pt x="24" y="16"/>
                      <a:pt x="24" y="16"/>
                    </a:cubicBezTo>
                    <a:cubicBezTo>
                      <a:pt x="20" y="16"/>
                      <a:pt x="16" y="20"/>
                      <a:pt x="16" y="25"/>
                    </a:cubicBezTo>
                    <a:cubicBezTo>
                      <a:pt x="16" y="28"/>
                      <a:pt x="16" y="28"/>
                      <a:pt x="16" y="28"/>
                    </a:cubicBezTo>
                    <a:cubicBezTo>
                      <a:pt x="17" y="31"/>
                      <a:pt x="15" y="34"/>
                      <a:pt x="12" y="36"/>
                    </a:cubicBezTo>
                    <a:cubicBezTo>
                      <a:pt x="9" y="37"/>
                      <a:pt x="9" y="37"/>
                      <a:pt x="9" y="37"/>
                    </a:cubicBezTo>
                    <a:cubicBezTo>
                      <a:pt x="4" y="39"/>
                      <a:pt x="3" y="44"/>
                      <a:pt x="5" y="48"/>
                    </a:cubicBezTo>
                    <a:cubicBezTo>
                      <a:pt x="7" y="51"/>
                      <a:pt x="7" y="51"/>
                      <a:pt x="7" y="51"/>
                    </a:cubicBezTo>
                    <a:cubicBezTo>
                      <a:pt x="8" y="54"/>
                      <a:pt x="8" y="58"/>
                      <a:pt x="6" y="60"/>
                    </a:cubicBezTo>
                    <a:cubicBezTo>
                      <a:pt x="4" y="62"/>
                      <a:pt x="4" y="62"/>
                      <a:pt x="4" y="62"/>
                    </a:cubicBezTo>
                    <a:cubicBezTo>
                      <a:pt x="0" y="66"/>
                      <a:pt x="1" y="72"/>
                      <a:pt x="5" y="74"/>
                    </a:cubicBezTo>
                    <a:cubicBezTo>
                      <a:pt x="8" y="76"/>
                      <a:pt x="8" y="76"/>
                      <a:pt x="8" y="76"/>
                    </a:cubicBezTo>
                    <a:cubicBezTo>
                      <a:pt x="10" y="78"/>
                      <a:pt x="12" y="82"/>
                      <a:pt x="11" y="85"/>
                    </a:cubicBezTo>
                    <a:cubicBezTo>
                      <a:pt x="9" y="88"/>
                      <a:pt x="9" y="88"/>
                      <a:pt x="9" y="88"/>
                    </a:cubicBezTo>
                    <a:cubicBezTo>
                      <a:pt x="8" y="92"/>
                      <a:pt x="11" y="97"/>
                      <a:pt x="16" y="98"/>
                    </a:cubicBezTo>
                    <a:cubicBezTo>
                      <a:pt x="19" y="98"/>
                      <a:pt x="19" y="98"/>
                      <a:pt x="19" y="98"/>
                    </a:cubicBezTo>
                    <a:cubicBezTo>
                      <a:pt x="22" y="99"/>
                      <a:pt x="25" y="101"/>
                      <a:pt x="26" y="105"/>
                    </a:cubicBezTo>
                    <a:cubicBezTo>
                      <a:pt x="26" y="108"/>
                      <a:pt x="26" y="108"/>
                      <a:pt x="26" y="108"/>
                    </a:cubicBezTo>
                    <a:cubicBezTo>
                      <a:pt x="27" y="113"/>
                      <a:pt x="32" y="116"/>
                      <a:pt x="36" y="114"/>
                    </a:cubicBezTo>
                    <a:cubicBezTo>
                      <a:pt x="39" y="113"/>
                      <a:pt x="39" y="113"/>
                      <a:pt x="39" y="113"/>
                    </a:cubicBezTo>
                    <a:cubicBezTo>
                      <a:pt x="42" y="112"/>
                      <a:pt x="46" y="114"/>
                      <a:pt x="48" y="116"/>
                    </a:cubicBezTo>
                    <a:cubicBezTo>
                      <a:pt x="50" y="119"/>
                      <a:pt x="50" y="119"/>
                      <a:pt x="50" y="119"/>
                    </a:cubicBezTo>
                    <a:cubicBezTo>
                      <a:pt x="52" y="123"/>
                      <a:pt x="58" y="123"/>
                      <a:pt x="61" y="120"/>
                    </a:cubicBezTo>
                    <a:cubicBezTo>
                      <a:pt x="64" y="118"/>
                      <a:pt x="64" y="118"/>
                      <a:pt x="64" y="118"/>
                    </a:cubicBezTo>
                    <a:cubicBezTo>
                      <a:pt x="66" y="116"/>
                      <a:pt x="70" y="115"/>
                      <a:pt x="73" y="117"/>
                    </a:cubicBezTo>
                    <a:cubicBezTo>
                      <a:pt x="76" y="118"/>
                      <a:pt x="76" y="118"/>
                      <a:pt x="76" y="118"/>
                    </a:cubicBezTo>
                    <a:cubicBezTo>
                      <a:pt x="80" y="121"/>
                      <a:pt x="85" y="119"/>
                      <a:pt x="87" y="114"/>
                    </a:cubicBezTo>
                    <a:cubicBezTo>
                      <a:pt x="88" y="111"/>
                      <a:pt x="88" y="111"/>
                      <a:pt x="88" y="111"/>
                    </a:cubicBezTo>
                    <a:cubicBezTo>
                      <a:pt x="89" y="108"/>
                      <a:pt x="93" y="106"/>
                      <a:pt x="96" y="106"/>
                    </a:cubicBezTo>
                    <a:cubicBezTo>
                      <a:pt x="99" y="106"/>
                      <a:pt x="99" y="106"/>
                      <a:pt x="99" y="106"/>
                    </a:cubicBezTo>
                    <a:cubicBezTo>
                      <a:pt x="104" y="107"/>
                      <a:pt x="108" y="103"/>
                      <a:pt x="107" y="98"/>
                    </a:cubicBezTo>
                    <a:cubicBezTo>
                      <a:pt x="107" y="95"/>
                      <a:pt x="107" y="95"/>
                      <a:pt x="107" y="95"/>
                    </a:cubicBezTo>
                    <a:cubicBezTo>
                      <a:pt x="107" y="92"/>
                      <a:pt x="109" y="88"/>
                      <a:pt x="112" y="87"/>
                    </a:cubicBezTo>
                    <a:cubicBezTo>
                      <a:pt x="115" y="86"/>
                      <a:pt x="115" y="86"/>
                      <a:pt x="115" y="86"/>
                    </a:cubicBezTo>
                    <a:cubicBezTo>
                      <a:pt x="119" y="84"/>
                      <a:pt x="121" y="79"/>
                      <a:pt x="119" y="75"/>
                    </a:cubicBezTo>
                    <a:cubicBezTo>
                      <a:pt x="117" y="72"/>
                      <a:pt x="117" y="72"/>
                      <a:pt x="117" y="72"/>
                    </a:cubicBezTo>
                    <a:cubicBezTo>
                      <a:pt x="115" y="69"/>
                      <a:pt x="116" y="65"/>
                      <a:pt x="118" y="63"/>
                    </a:cubicBezTo>
                    <a:cubicBezTo>
                      <a:pt x="120" y="60"/>
                      <a:pt x="120" y="60"/>
                      <a:pt x="120" y="60"/>
                    </a:cubicBezTo>
                    <a:cubicBezTo>
                      <a:pt x="123" y="57"/>
                      <a:pt x="123" y="51"/>
                      <a:pt x="119" y="49"/>
                    </a:cubicBezTo>
                    <a:close/>
                    <a:moveTo>
                      <a:pt x="62" y="99"/>
                    </a:moveTo>
                    <a:cubicBezTo>
                      <a:pt x="41" y="99"/>
                      <a:pt x="24" y="82"/>
                      <a:pt x="24" y="61"/>
                    </a:cubicBezTo>
                    <a:cubicBezTo>
                      <a:pt x="24" y="41"/>
                      <a:pt x="41" y="24"/>
                      <a:pt x="62" y="24"/>
                    </a:cubicBezTo>
                    <a:cubicBezTo>
                      <a:pt x="83" y="24"/>
                      <a:pt x="99" y="41"/>
                      <a:pt x="99" y="61"/>
                    </a:cubicBezTo>
                    <a:cubicBezTo>
                      <a:pt x="99" y="82"/>
                      <a:pt x="83" y="99"/>
                      <a:pt x="62" y="99"/>
                    </a:cubicBezTo>
                    <a:close/>
                    <a:moveTo>
                      <a:pt x="85" y="57"/>
                    </a:moveTo>
                    <a:cubicBezTo>
                      <a:pt x="74" y="66"/>
                      <a:pt x="74" y="66"/>
                      <a:pt x="74" y="66"/>
                    </a:cubicBezTo>
                    <a:cubicBezTo>
                      <a:pt x="78" y="79"/>
                      <a:pt x="78" y="79"/>
                      <a:pt x="78" y="79"/>
                    </a:cubicBezTo>
                    <a:cubicBezTo>
                      <a:pt x="78" y="81"/>
                      <a:pt x="77" y="83"/>
                      <a:pt x="75" y="83"/>
                    </a:cubicBezTo>
                    <a:cubicBezTo>
                      <a:pt x="74" y="83"/>
                      <a:pt x="74" y="82"/>
                      <a:pt x="74" y="82"/>
                    </a:cubicBezTo>
                    <a:cubicBezTo>
                      <a:pt x="62" y="75"/>
                      <a:pt x="62" y="75"/>
                      <a:pt x="62" y="75"/>
                    </a:cubicBezTo>
                    <a:cubicBezTo>
                      <a:pt x="50" y="82"/>
                      <a:pt x="50" y="82"/>
                      <a:pt x="50" y="82"/>
                    </a:cubicBezTo>
                    <a:cubicBezTo>
                      <a:pt x="49" y="82"/>
                      <a:pt x="49" y="83"/>
                      <a:pt x="48" y="83"/>
                    </a:cubicBezTo>
                    <a:cubicBezTo>
                      <a:pt x="47" y="83"/>
                      <a:pt x="45" y="81"/>
                      <a:pt x="46" y="79"/>
                    </a:cubicBezTo>
                    <a:cubicBezTo>
                      <a:pt x="49" y="66"/>
                      <a:pt x="49" y="66"/>
                      <a:pt x="49" y="66"/>
                    </a:cubicBezTo>
                    <a:cubicBezTo>
                      <a:pt x="38" y="57"/>
                      <a:pt x="38" y="57"/>
                      <a:pt x="38" y="57"/>
                    </a:cubicBezTo>
                    <a:cubicBezTo>
                      <a:pt x="36" y="55"/>
                      <a:pt x="38" y="52"/>
                      <a:pt x="40" y="52"/>
                    </a:cubicBezTo>
                    <a:cubicBezTo>
                      <a:pt x="54" y="51"/>
                      <a:pt x="54" y="51"/>
                      <a:pt x="54" y="51"/>
                    </a:cubicBezTo>
                    <a:cubicBezTo>
                      <a:pt x="59" y="38"/>
                      <a:pt x="59" y="38"/>
                      <a:pt x="59" y="38"/>
                    </a:cubicBezTo>
                    <a:cubicBezTo>
                      <a:pt x="60" y="37"/>
                      <a:pt x="61" y="36"/>
                      <a:pt x="62" y="36"/>
                    </a:cubicBezTo>
                    <a:cubicBezTo>
                      <a:pt x="63" y="36"/>
                      <a:pt x="64" y="37"/>
                      <a:pt x="65" y="38"/>
                    </a:cubicBezTo>
                    <a:cubicBezTo>
                      <a:pt x="70" y="51"/>
                      <a:pt x="70" y="51"/>
                      <a:pt x="70" y="51"/>
                    </a:cubicBezTo>
                    <a:cubicBezTo>
                      <a:pt x="84" y="52"/>
                      <a:pt x="84" y="52"/>
                      <a:pt x="84" y="52"/>
                    </a:cubicBezTo>
                    <a:cubicBezTo>
                      <a:pt x="86" y="52"/>
                      <a:pt x="87" y="55"/>
                      <a:pt x="85" y="5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grpSp>
        <p:grpSp>
          <p:nvGrpSpPr>
            <p:cNvPr id="20" name="Group 19">
              <a:extLst>
                <a:ext uri="{FF2B5EF4-FFF2-40B4-BE49-F238E27FC236}">
                  <a16:creationId xmlns:a16="http://schemas.microsoft.com/office/drawing/2014/main" id="{20F20880-4414-5701-47C6-C8FD210A4FC0}"/>
                </a:ext>
              </a:extLst>
            </p:cNvPr>
            <p:cNvGrpSpPr/>
            <p:nvPr/>
          </p:nvGrpSpPr>
          <p:grpSpPr>
            <a:xfrm>
              <a:off x="340956" y="3730687"/>
              <a:ext cx="613604" cy="613604"/>
              <a:chOff x="9268333" y="3238498"/>
              <a:chExt cx="381000" cy="381000"/>
            </a:xfrm>
          </p:grpSpPr>
          <p:sp>
            <p:nvSpPr>
              <p:cNvPr id="27" name="Oval 26">
                <a:extLst>
                  <a:ext uri="{FF2B5EF4-FFF2-40B4-BE49-F238E27FC236}">
                    <a16:creationId xmlns:a16="http://schemas.microsoft.com/office/drawing/2014/main" id="{3B17F639-338F-085C-9471-441371ECFEAB}"/>
                  </a:ext>
                </a:extLst>
              </p:cNvPr>
              <p:cNvSpPr/>
              <p:nvPr/>
            </p:nvSpPr>
            <p:spPr>
              <a:xfrm>
                <a:off x="9268333" y="3238498"/>
                <a:ext cx="381000" cy="381000"/>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a:ln>
                    <a:noFill/>
                  </a:ln>
                  <a:solidFill>
                    <a:prstClr val="white"/>
                  </a:solidFill>
                  <a:effectLst/>
                  <a:uLnTx/>
                  <a:uFillTx/>
                </a:endParaRPr>
              </a:p>
            </p:txBody>
          </p:sp>
          <p:grpSp>
            <p:nvGrpSpPr>
              <p:cNvPr id="28" name="Group 27">
                <a:extLst>
                  <a:ext uri="{FF2B5EF4-FFF2-40B4-BE49-F238E27FC236}">
                    <a16:creationId xmlns:a16="http://schemas.microsoft.com/office/drawing/2014/main" id="{20DBE7EA-568A-AD8C-0564-5C93F2ED4672}"/>
                  </a:ext>
                </a:extLst>
              </p:cNvPr>
              <p:cNvGrpSpPr/>
              <p:nvPr/>
            </p:nvGrpSpPr>
            <p:grpSpPr>
              <a:xfrm>
                <a:off x="9357544" y="3330154"/>
                <a:ext cx="202588" cy="197692"/>
                <a:chOff x="11082338" y="3873500"/>
                <a:chExt cx="525462" cy="512763"/>
              </a:xfrm>
            </p:grpSpPr>
            <p:sp>
              <p:nvSpPr>
                <p:cNvPr id="29" name="Oval 22">
                  <a:extLst>
                    <a:ext uri="{FF2B5EF4-FFF2-40B4-BE49-F238E27FC236}">
                      <a16:creationId xmlns:a16="http://schemas.microsoft.com/office/drawing/2014/main" id="{BCD47921-AC24-DBB6-D8D0-D3B68451B624}"/>
                    </a:ext>
                  </a:extLst>
                </p:cNvPr>
                <p:cNvSpPr>
                  <a:spLocks noChangeArrowheads="1"/>
                </p:cNvSpPr>
                <p:nvPr/>
              </p:nvSpPr>
              <p:spPr bwMode="auto">
                <a:xfrm>
                  <a:off x="11461750" y="3873500"/>
                  <a:ext cx="146050" cy="144463"/>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sp>
              <p:nvSpPr>
                <p:cNvPr id="30" name="Freeform 23">
                  <a:extLst>
                    <a:ext uri="{FF2B5EF4-FFF2-40B4-BE49-F238E27FC236}">
                      <a16:creationId xmlns:a16="http://schemas.microsoft.com/office/drawing/2014/main" id="{76E49E6B-9C4D-4BB5-F8BD-D5AC31C59C41}"/>
                    </a:ext>
                  </a:extLst>
                </p:cNvPr>
                <p:cNvSpPr>
                  <a:spLocks/>
                </p:cNvSpPr>
                <p:nvPr/>
              </p:nvSpPr>
              <p:spPr bwMode="auto">
                <a:xfrm>
                  <a:off x="11274425" y="3873500"/>
                  <a:ext cx="333375" cy="328613"/>
                </a:xfrm>
                <a:custGeom>
                  <a:avLst/>
                  <a:gdLst>
                    <a:gd name="T0" fmla="*/ 68 w 87"/>
                    <a:gd name="T1" fmla="*/ 48 h 86"/>
                    <a:gd name="T2" fmla="*/ 59 w 87"/>
                    <a:gd name="T3" fmla="*/ 50 h 86"/>
                    <a:gd name="T4" fmla="*/ 36 w 87"/>
                    <a:gd name="T5" fmla="*/ 26 h 86"/>
                    <a:gd name="T6" fmla="*/ 38 w 87"/>
                    <a:gd name="T7" fmla="*/ 19 h 86"/>
                    <a:gd name="T8" fmla="*/ 19 w 87"/>
                    <a:gd name="T9" fmla="*/ 0 h 86"/>
                    <a:gd name="T10" fmla="*/ 0 w 87"/>
                    <a:gd name="T11" fmla="*/ 19 h 86"/>
                    <a:gd name="T12" fmla="*/ 19 w 87"/>
                    <a:gd name="T13" fmla="*/ 38 h 86"/>
                    <a:gd name="T14" fmla="*/ 28 w 87"/>
                    <a:gd name="T15" fmla="*/ 36 h 86"/>
                    <a:gd name="T16" fmla="*/ 51 w 87"/>
                    <a:gd name="T17" fmla="*/ 59 h 86"/>
                    <a:gd name="T18" fmla="*/ 49 w 87"/>
                    <a:gd name="T19" fmla="*/ 67 h 86"/>
                    <a:gd name="T20" fmla="*/ 68 w 87"/>
                    <a:gd name="T21" fmla="*/ 86 h 86"/>
                    <a:gd name="T22" fmla="*/ 87 w 87"/>
                    <a:gd name="T23" fmla="*/ 67 h 86"/>
                    <a:gd name="T24" fmla="*/ 68 w 87"/>
                    <a:gd name="T25" fmla="*/ 4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86">
                      <a:moveTo>
                        <a:pt x="68" y="48"/>
                      </a:moveTo>
                      <a:cubicBezTo>
                        <a:pt x="65" y="48"/>
                        <a:pt x="62" y="48"/>
                        <a:pt x="59" y="50"/>
                      </a:cubicBezTo>
                      <a:cubicBezTo>
                        <a:pt x="36" y="26"/>
                        <a:pt x="36" y="26"/>
                        <a:pt x="36" y="26"/>
                      </a:cubicBezTo>
                      <a:cubicBezTo>
                        <a:pt x="37" y="24"/>
                        <a:pt x="38" y="22"/>
                        <a:pt x="38" y="19"/>
                      </a:cubicBezTo>
                      <a:cubicBezTo>
                        <a:pt x="38" y="8"/>
                        <a:pt x="29" y="0"/>
                        <a:pt x="19" y="0"/>
                      </a:cubicBezTo>
                      <a:cubicBezTo>
                        <a:pt x="8" y="0"/>
                        <a:pt x="0" y="8"/>
                        <a:pt x="0" y="19"/>
                      </a:cubicBezTo>
                      <a:cubicBezTo>
                        <a:pt x="0" y="29"/>
                        <a:pt x="8" y="38"/>
                        <a:pt x="19" y="38"/>
                      </a:cubicBezTo>
                      <a:cubicBezTo>
                        <a:pt x="22" y="38"/>
                        <a:pt x="25" y="37"/>
                        <a:pt x="28" y="36"/>
                      </a:cubicBezTo>
                      <a:cubicBezTo>
                        <a:pt x="51" y="59"/>
                        <a:pt x="51" y="59"/>
                        <a:pt x="51" y="59"/>
                      </a:cubicBezTo>
                      <a:cubicBezTo>
                        <a:pt x="50" y="61"/>
                        <a:pt x="49" y="64"/>
                        <a:pt x="49" y="67"/>
                      </a:cubicBezTo>
                      <a:cubicBezTo>
                        <a:pt x="49" y="77"/>
                        <a:pt x="58" y="86"/>
                        <a:pt x="68" y="86"/>
                      </a:cubicBezTo>
                      <a:cubicBezTo>
                        <a:pt x="79" y="86"/>
                        <a:pt x="87" y="77"/>
                        <a:pt x="87" y="67"/>
                      </a:cubicBezTo>
                      <a:cubicBezTo>
                        <a:pt x="87" y="56"/>
                        <a:pt x="79" y="48"/>
                        <a:pt x="68"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sp>
              <p:nvSpPr>
                <p:cNvPr id="31" name="Oval 24">
                  <a:extLst>
                    <a:ext uri="{FF2B5EF4-FFF2-40B4-BE49-F238E27FC236}">
                      <a16:creationId xmlns:a16="http://schemas.microsoft.com/office/drawing/2014/main" id="{FFBC05EB-7702-40A0-FE98-BB9682497680}"/>
                    </a:ext>
                  </a:extLst>
                </p:cNvPr>
                <p:cNvSpPr>
                  <a:spLocks noChangeArrowheads="1"/>
                </p:cNvSpPr>
                <p:nvPr/>
              </p:nvSpPr>
              <p:spPr bwMode="auto">
                <a:xfrm>
                  <a:off x="11274425" y="4057650"/>
                  <a:ext cx="144462" cy="144463"/>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sp>
              <p:nvSpPr>
                <p:cNvPr id="32" name="Oval 25">
                  <a:extLst>
                    <a:ext uri="{FF2B5EF4-FFF2-40B4-BE49-F238E27FC236}">
                      <a16:creationId xmlns:a16="http://schemas.microsoft.com/office/drawing/2014/main" id="{7077B507-B097-CC13-AD87-276EB4F990EB}"/>
                    </a:ext>
                  </a:extLst>
                </p:cNvPr>
                <p:cNvSpPr>
                  <a:spLocks noChangeArrowheads="1"/>
                </p:cNvSpPr>
                <p:nvPr/>
              </p:nvSpPr>
              <p:spPr bwMode="auto">
                <a:xfrm>
                  <a:off x="11082338" y="4237038"/>
                  <a:ext cx="146050" cy="14922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sp>
              <p:nvSpPr>
                <p:cNvPr id="33" name="Freeform 26">
                  <a:extLst>
                    <a:ext uri="{FF2B5EF4-FFF2-40B4-BE49-F238E27FC236}">
                      <a16:creationId xmlns:a16="http://schemas.microsoft.com/office/drawing/2014/main" id="{DBD43E1E-892C-E103-D7FA-68E5919B377F}"/>
                    </a:ext>
                  </a:extLst>
                </p:cNvPr>
                <p:cNvSpPr>
                  <a:spLocks/>
                </p:cNvSpPr>
                <p:nvPr/>
              </p:nvSpPr>
              <p:spPr bwMode="auto">
                <a:xfrm>
                  <a:off x="11082338" y="3873500"/>
                  <a:ext cx="525462" cy="512763"/>
                </a:xfrm>
                <a:custGeom>
                  <a:avLst/>
                  <a:gdLst>
                    <a:gd name="T0" fmla="*/ 118 w 137"/>
                    <a:gd name="T1" fmla="*/ 95 h 134"/>
                    <a:gd name="T2" fmla="*/ 100 w 137"/>
                    <a:gd name="T3" fmla="*/ 108 h 134"/>
                    <a:gd name="T4" fmla="*/ 87 w 137"/>
                    <a:gd name="T5" fmla="*/ 108 h 134"/>
                    <a:gd name="T6" fmla="*/ 69 w 137"/>
                    <a:gd name="T7" fmla="*/ 95 h 134"/>
                    <a:gd name="T8" fmla="*/ 56 w 137"/>
                    <a:gd name="T9" fmla="*/ 100 h 134"/>
                    <a:gd name="T10" fmla="*/ 35 w 137"/>
                    <a:gd name="T11" fmla="*/ 78 h 134"/>
                    <a:gd name="T12" fmla="*/ 38 w 137"/>
                    <a:gd name="T13" fmla="*/ 67 h 134"/>
                    <a:gd name="T14" fmla="*/ 26 w 137"/>
                    <a:gd name="T15" fmla="*/ 49 h 134"/>
                    <a:gd name="T16" fmla="*/ 26 w 137"/>
                    <a:gd name="T17" fmla="*/ 37 h 134"/>
                    <a:gd name="T18" fmla="*/ 38 w 137"/>
                    <a:gd name="T19" fmla="*/ 19 h 134"/>
                    <a:gd name="T20" fmla="*/ 19 w 137"/>
                    <a:gd name="T21" fmla="*/ 0 h 134"/>
                    <a:gd name="T22" fmla="*/ 0 w 137"/>
                    <a:gd name="T23" fmla="*/ 19 h 134"/>
                    <a:gd name="T24" fmla="*/ 13 w 137"/>
                    <a:gd name="T25" fmla="*/ 37 h 134"/>
                    <a:gd name="T26" fmla="*/ 13 w 137"/>
                    <a:gd name="T27" fmla="*/ 49 h 134"/>
                    <a:gd name="T28" fmla="*/ 0 w 137"/>
                    <a:gd name="T29" fmla="*/ 67 h 134"/>
                    <a:gd name="T30" fmla="*/ 19 w 137"/>
                    <a:gd name="T31" fmla="*/ 86 h 134"/>
                    <a:gd name="T32" fmla="*/ 24 w 137"/>
                    <a:gd name="T33" fmla="*/ 85 h 134"/>
                    <a:gd name="T34" fmla="*/ 50 w 137"/>
                    <a:gd name="T35" fmla="*/ 111 h 134"/>
                    <a:gd name="T36" fmla="*/ 50 w 137"/>
                    <a:gd name="T37" fmla="*/ 115 h 134"/>
                    <a:gd name="T38" fmla="*/ 69 w 137"/>
                    <a:gd name="T39" fmla="*/ 134 h 134"/>
                    <a:gd name="T40" fmla="*/ 87 w 137"/>
                    <a:gd name="T41" fmla="*/ 121 h 134"/>
                    <a:gd name="T42" fmla="*/ 100 w 137"/>
                    <a:gd name="T43" fmla="*/ 121 h 134"/>
                    <a:gd name="T44" fmla="*/ 118 w 137"/>
                    <a:gd name="T45" fmla="*/ 134 h 134"/>
                    <a:gd name="T46" fmla="*/ 137 w 137"/>
                    <a:gd name="T47" fmla="*/ 115 h 134"/>
                    <a:gd name="T48" fmla="*/ 118 w 137"/>
                    <a:gd name="T49" fmla="*/ 9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7" h="134">
                      <a:moveTo>
                        <a:pt x="118" y="95"/>
                      </a:moveTo>
                      <a:cubicBezTo>
                        <a:pt x="110" y="95"/>
                        <a:pt x="103" y="101"/>
                        <a:pt x="100" y="108"/>
                      </a:cubicBezTo>
                      <a:cubicBezTo>
                        <a:pt x="87" y="108"/>
                        <a:pt x="87" y="108"/>
                        <a:pt x="87" y="108"/>
                      </a:cubicBezTo>
                      <a:cubicBezTo>
                        <a:pt x="84" y="101"/>
                        <a:pt x="77" y="95"/>
                        <a:pt x="69" y="95"/>
                      </a:cubicBezTo>
                      <a:cubicBezTo>
                        <a:pt x="64" y="95"/>
                        <a:pt x="60" y="97"/>
                        <a:pt x="56" y="100"/>
                      </a:cubicBezTo>
                      <a:cubicBezTo>
                        <a:pt x="35" y="78"/>
                        <a:pt x="35" y="78"/>
                        <a:pt x="35" y="78"/>
                      </a:cubicBezTo>
                      <a:cubicBezTo>
                        <a:pt x="37" y="75"/>
                        <a:pt x="38" y="71"/>
                        <a:pt x="38" y="67"/>
                      </a:cubicBezTo>
                      <a:cubicBezTo>
                        <a:pt x="38" y="58"/>
                        <a:pt x="33" y="51"/>
                        <a:pt x="26" y="49"/>
                      </a:cubicBezTo>
                      <a:cubicBezTo>
                        <a:pt x="26" y="37"/>
                        <a:pt x="26" y="37"/>
                        <a:pt x="26" y="37"/>
                      </a:cubicBezTo>
                      <a:cubicBezTo>
                        <a:pt x="33" y="34"/>
                        <a:pt x="38" y="27"/>
                        <a:pt x="38" y="19"/>
                      </a:cubicBezTo>
                      <a:cubicBezTo>
                        <a:pt x="38" y="8"/>
                        <a:pt x="30" y="0"/>
                        <a:pt x="19" y="0"/>
                      </a:cubicBezTo>
                      <a:cubicBezTo>
                        <a:pt x="9" y="0"/>
                        <a:pt x="0" y="8"/>
                        <a:pt x="0" y="19"/>
                      </a:cubicBezTo>
                      <a:cubicBezTo>
                        <a:pt x="0" y="27"/>
                        <a:pt x="6" y="34"/>
                        <a:pt x="13" y="37"/>
                      </a:cubicBezTo>
                      <a:cubicBezTo>
                        <a:pt x="13" y="49"/>
                        <a:pt x="13" y="49"/>
                        <a:pt x="13" y="49"/>
                      </a:cubicBezTo>
                      <a:cubicBezTo>
                        <a:pt x="6" y="51"/>
                        <a:pt x="0" y="58"/>
                        <a:pt x="0" y="67"/>
                      </a:cubicBezTo>
                      <a:cubicBezTo>
                        <a:pt x="0" y="77"/>
                        <a:pt x="9" y="86"/>
                        <a:pt x="19" y="86"/>
                      </a:cubicBezTo>
                      <a:cubicBezTo>
                        <a:pt x="21" y="86"/>
                        <a:pt x="22" y="86"/>
                        <a:pt x="24" y="85"/>
                      </a:cubicBezTo>
                      <a:cubicBezTo>
                        <a:pt x="50" y="111"/>
                        <a:pt x="50" y="111"/>
                        <a:pt x="50" y="111"/>
                      </a:cubicBezTo>
                      <a:cubicBezTo>
                        <a:pt x="50" y="112"/>
                        <a:pt x="50" y="113"/>
                        <a:pt x="50" y="115"/>
                      </a:cubicBezTo>
                      <a:cubicBezTo>
                        <a:pt x="50" y="125"/>
                        <a:pt x="58" y="134"/>
                        <a:pt x="69" y="134"/>
                      </a:cubicBezTo>
                      <a:cubicBezTo>
                        <a:pt x="77" y="134"/>
                        <a:pt x="84" y="128"/>
                        <a:pt x="87" y="121"/>
                      </a:cubicBezTo>
                      <a:cubicBezTo>
                        <a:pt x="100" y="121"/>
                        <a:pt x="100" y="121"/>
                        <a:pt x="100" y="121"/>
                      </a:cubicBezTo>
                      <a:cubicBezTo>
                        <a:pt x="103" y="128"/>
                        <a:pt x="110" y="134"/>
                        <a:pt x="118" y="134"/>
                      </a:cubicBezTo>
                      <a:cubicBezTo>
                        <a:pt x="129" y="134"/>
                        <a:pt x="137" y="125"/>
                        <a:pt x="137" y="115"/>
                      </a:cubicBezTo>
                      <a:cubicBezTo>
                        <a:pt x="137" y="104"/>
                        <a:pt x="129" y="95"/>
                        <a:pt x="118" y="9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grpSp>
        </p:grpSp>
        <p:grpSp>
          <p:nvGrpSpPr>
            <p:cNvPr id="21" name="Group 20">
              <a:extLst>
                <a:ext uri="{FF2B5EF4-FFF2-40B4-BE49-F238E27FC236}">
                  <a16:creationId xmlns:a16="http://schemas.microsoft.com/office/drawing/2014/main" id="{E61B0F48-AD0D-B987-0337-6A89531E54FF}"/>
                </a:ext>
              </a:extLst>
            </p:cNvPr>
            <p:cNvGrpSpPr/>
            <p:nvPr/>
          </p:nvGrpSpPr>
          <p:grpSpPr>
            <a:xfrm>
              <a:off x="340956" y="2989169"/>
              <a:ext cx="613604" cy="613604"/>
              <a:chOff x="9268338" y="2529840"/>
              <a:chExt cx="381000" cy="381000"/>
            </a:xfrm>
          </p:grpSpPr>
          <p:sp>
            <p:nvSpPr>
              <p:cNvPr id="23" name="Oval 22">
                <a:extLst>
                  <a:ext uri="{FF2B5EF4-FFF2-40B4-BE49-F238E27FC236}">
                    <a16:creationId xmlns:a16="http://schemas.microsoft.com/office/drawing/2014/main" id="{970D923E-D15A-3795-2D3C-4349BEDECC6E}"/>
                  </a:ext>
                </a:extLst>
              </p:cNvPr>
              <p:cNvSpPr/>
              <p:nvPr/>
            </p:nvSpPr>
            <p:spPr>
              <a:xfrm>
                <a:off x="9268338" y="2529840"/>
                <a:ext cx="381000" cy="381000"/>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a:ln>
                    <a:noFill/>
                  </a:ln>
                  <a:solidFill>
                    <a:prstClr val="white"/>
                  </a:solidFill>
                  <a:effectLst/>
                  <a:uLnTx/>
                  <a:uFillTx/>
                </a:endParaRPr>
              </a:p>
            </p:txBody>
          </p:sp>
          <p:grpSp>
            <p:nvGrpSpPr>
              <p:cNvPr id="24" name="Group 23">
                <a:extLst>
                  <a:ext uri="{FF2B5EF4-FFF2-40B4-BE49-F238E27FC236}">
                    <a16:creationId xmlns:a16="http://schemas.microsoft.com/office/drawing/2014/main" id="{DEB2A165-C6C8-CE16-6E4C-378C57A92D99}"/>
                  </a:ext>
                </a:extLst>
              </p:cNvPr>
              <p:cNvGrpSpPr/>
              <p:nvPr/>
            </p:nvGrpSpPr>
            <p:grpSpPr>
              <a:xfrm>
                <a:off x="9358689" y="2616680"/>
                <a:ext cx="210177" cy="210177"/>
                <a:chOff x="11417300" y="2736850"/>
                <a:chExt cx="409575" cy="409575"/>
              </a:xfrm>
            </p:grpSpPr>
            <p:sp>
              <p:nvSpPr>
                <p:cNvPr id="25" name="Freeform 30">
                  <a:extLst>
                    <a:ext uri="{FF2B5EF4-FFF2-40B4-BE49-F238E27FC236}">
                      <a16:creationId xmlns:a16="http://schemas.microsoft.com/office/drawing/2014/main" id="{DA97BA15-87AA-37E7-B822-18E617E0C1AB}"/>
                    </a:ext>
                  </a:extLst>
                </p:cNvPr>
                <p:cNvSpPr>
                  <a:spLocks/>
                </p:cNvSpPr>
                <p:nvPr/>
              </p:nvSpPr>
              <p:spPr bwMode="auto">
                <a:xfrm>
                  <a:off x="11417300" y="2736850"/>
                  <a:ext cx="409575" cy="409575"/>
                </a:xfrm>
                <a:custGeom>
                  <a:avLst/>
                  <a:gdLst>
                    <a:gd name="T0" fmla="*/ 59 w 106"/>
                    <a:gd name="T1" fmla="*/ 1 h 106"/>
                    <a:gd name="T2" fmla="*/ 59 w 106"/>
                    <a:gd name="T3" fmla="*/ 27 h 106"/>
                    <a:gd name="T4" fmla="*/ 81 w 106"/>
                    <a:gd name="T5" fmla="*/ 57 h 106"/>
                    <a:gd name="T6" fmla="*/ 49 w 106"/>
                    <a:gd name="T7" fmla="*/ 89 h 106"/>
                    <a:gd name="T8" fmla="*/ 18 w 106"/>
                    <a:gd name="T9" fmla="*/ 57 h 106"/>
                    <a:gd name="T10" fmla="*/ 37 w 106"/>
                    <a:gd name="T11" fmla="*/ 28 h 106"/>
                    <a:gd name="T12" fmla="*/ 37 w 106"/>
                    <a:gd name="T13" fmla="*/ 0 h 106"/>
                    <a:gd name="T14" fmla="*/ 0 w 106"/>
                    <a:gd name="T15" fmla="*/ 0 h 106"/>
                    <a:gd name="T16" fmla="*/ 0 w 106"/>
                    <a:gd name="T17" fmla="*/ 56 h 106"/>
                    <a:gd name="T18" fmla="*/ 0 w 106"/>
                    <a:gd name="T19" fmla="*/ 56 h 106"/>
                    <a:gd name="T20" fmla="*/ 53 w 106"/>
                    <a:gd name="T21" fmla="*/ 106 h 106"/>
                    <a:gd name="T22" fmla="*/ 106 w 106"/>
                    <a:gd name="T23" fmla="*/ 53 h 106"/>
                    <a:gd name="T24" fmla="*/ 59 w 106"/>
                    <a:gd name="T25" fmla="*/ 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106">
                      <a:moveTo>
                        <a:pt x="59" y="1"/>
                      </a:moveTo>
                      <a:cubicBezTo>
                        <a:pt x="59" y="27"/>
                        <a:pt x="59" y="27"/>
                        <a:pt x="59" y="27"/>
                      </a:cubicBezTo>
                      <a:cubicBezTo>
                        <a:pt x="72" y="32"/>
                        <a:pt x="81" y="43"/>
                        <a:pt x="81" y="57"/>
                      </a:cubicBezTo>
                      <a:cubicBezTo>
                        <a:pt x="81" y="75"/>
                        <a:pt x="67" y="89"/>
                        <a:pt x="49" y="89"/>
                      </a:cubicBezTo>
                      <a:cubicBezTo>
                        <a:pt x="32" y="89"/>
                        <a:pt x="18" y="75"/>
                        <a:pt x="18" y="57"/>
                      </a:cubicBezTo>
                      <a:cubicBezTo>
                        <a:pt x="18" y="44"/>
                        <a:pt x="26" y="33"/>
                        <a:pt x="37" y="28"/>
                      </a:cubicBezTo>
                      <a:cubicBezTo>
                        <a:pt x="37" y="0"/>
                        <a:pt x="37" y="0"/>
                        <a:pt x="37" y="0"/>
                      </a:cubicBezTo>
                      <a:cubicBezTo>
                        <a:pt x="0" y="0"/>
                        <a:pt x="0" y="0"/>
                        <a:pt x="0" y="0"/>
                      </a:cubicBezTo>
                      <a:cubicBezTo>
                        <a:pt x="0" y="56"/>
                        <a:pt x="0" y="56"/>
                        <a:pt x="0" y="56"/>
                      </a:cubicBezTo>
                      <a:cubicBezTo>
                        <a:pt x="0" y="56"/>
                        <a:pt x="0" y="56"/>
                        <a:pt x="0" y="56"/>
                      </a:cubicBezTo>
                      <a:cubicBezTo>
                        <a:pt x="2" y="83"/>
                        <a:pt x="25" y="106"/>
                        <a:pt x="53" y="106"/>
                      </a:cubicBezTo>
                      <a:cubicBezTo>
                        <a:pt x="82" y="106"/>
                        <a:pt x="106" y="82"/>
                        <a:pt x="106" y="53"/>
                      </a:cubicBezTo>
                      <a:cubicBezTo>
                        <a:pt x="106" y="26"/>
                        <a:pt x="85" y="4"/>
                        <a:pt x="5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sp>
              <p:nvSpPr>
                <p:cNvPr id="26" name="Oval 31">
                  <a:extLst>
                    <a:ext uri="{FF2B5EF4-FFF2-40B4-BE49-F238E27FC236}">
                      <a16:creationId xmlns:a16="http://schemas.microsoft.com/office/drawing/2014/main" id="{ABC00BBC-E777-CE01-E92E-4E96437B1249}"/>
                    </a:ext>
                  </a:extLst>
                </p:cNvPr>
                <p:cNvSpPr>
                  <a:spLocks noChangeArrowheads="1"/>
                </p:cNvSpPr>
                <p:nvPr/>
              </p:nvSpPr>
              <p:spPr bwMode="auto">
                <a:xfrm>
                  <a:off x="11549063" y="2906713"/>
                  <a:ext cx="112713" cy="112713"/>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grpSp>
        </p:grpSp>
      </p:grpSp>
      <p:sp>
        <p:nvSpPr>
          <p:cNvPr id="36" name="Rectangle 56">
            <a:extLst>
              <a:ext uri="{FF2B5EF4-FFF2-40B4-BE49-F238E27FC236}">
                <a16:creationId xmlns:a16="http://schemas.microsoft.com/office/drawing/2014/main" id="{87FF40D8-D9B1-B635-05F2-5D4E6BDEB30C}"/>
              </a:ext>
            </a:extLst>
          </p:cNvPr>
          <p:cNvSpPr/>
          <p:nvPr/>
        </p:nvSpPr>
        <p:spPr>
          <a:xfrm>
            <a:off x="5607910" y="1053836"/>
            <a:ext cx="6584090" cy="2842542"/>
          </a:xfrm>
          <a:custGeom>
            <a:avLst/>
            <a:gdLst>
              <a:gd name="connsiteX0" fmla="*/ 0 w 5748337"/>
              <a:gd name="connsiteY0" fmla="*/ 0 h 2910855"/>
              <a:gd name="connsiteX1" fmla="*/ 5748337 w 5748337"/>
              <a:gd name="connsiteY1" fmla="*/ 0 h 2910855"/>
              <a:gd name="connsiteX2" fmla="*/ 5748337 w 5748337"/>
              <a:gd name="connsiteY2" fmla="*/ 2910855 h 2910855"/>
              <a:gd name="connsiteX3" fmla="*/ 0 w 5748337"/>
              <a:gd name="connsiteY3" fmla="*/ 2910855 h 2910855"/>
              <a:gd name="connsiteX4" fmla="*/ 0 w 5748337"/>
              <a:gd name="connsiteY4" fmla="*/ 0 h 2910855"/>
              <a:gd name="connsiteX0" fmla="*/ 0 w 5748337"/>
              <a:gd name="connsiteY0" fmla="*/ 0 h 2910855"/>
              <a:gd name="connsiteX1" fmla="*/ 5748337 w 5748337"/>
              <a:gd name="connsiteY1" fmla="*/ 0 h 2910855"/>
              <a:gd name="connsiteX2" fmla="*/ 5748337 w 5748337"/>
              <a:gd name="connsiteY2" fmla="*/ 2910855 h 2910855"/>
              <a:gd name="connsiteX3" fmla="*/ 357187 w 5748337"/>
              <a:gd name="connsiteY3" fmla="*/ 2053605 h 2910855"/>
              <a:gd name="connsiteX4" fmla="*/ 0 w 5748337"/>
              <a:gd name="connsiteY4" fmla="*/ 0 h 2910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8337" h="2910855">
                <a:moveTo>
                  <a:pt x="0" y="0"/>
                </a:moveTo>
                <a:lnTo>
                  <a:pt x="5748337" y="0"/>
                </a:lnTo>
                <a:lnTo>
                  <a:pt x="5748337" y="2910855"/>
                </a:lnTo>
                <a:lnTo>
                  <a:pt x="357187" y="2053605"/>
                </a:lnTo>
                <a:lnTo>
                  <a:pt x="0" y="0"/>
                </a:lnTo>
                <a:close/>
              </a:path>
            </a:pathLst>
          </a:custGeom>
          <a:solidFill>
            <a:schemeClr val="accent2">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Rounded Corners 36">
            <a:extLst>
              <a:ext uri="{FF2B5EF4-FFF2-40B4-BE49-F238E27FC236}">
                <a16:creationId xmlns:a16="http://schemas.microsoft.com/office/drawing/2014/main" id="{5B5700EF-2511-E37B-79B4-1274B74F8E27}"/>
              </a:ext>
            </a:extLst>
          </p:cNvPr>
          <p:cNvSpPr/>
          <p:nvPr/>
        </p:nvSpPr>
        <p:spPr>
          <a:xfrm>
            <a:off x="7320915" y="938095"/>
            <a:ext cx="3409430" cy="390192"/>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2060"/>
                </a:solidFill>
              </a:rPr>
              <a:t>Existing Solutions</a:t>
            </a:r>
          </a:p>
        </p:txBody>
      </p:sp>
      <p:sp>
        <p:nvSpPr>
          <p:cNvPr id="50" name="Rectangle 49">
            <a:extLst>
              <a:ext uri="{FF2B5EF4-FFF2-40B4-BE49-F238E27FC236}">
                <a16:creationId xmlns:a16="http://schemas.microsoft.com/office/drawing/2014/main" id="{3E00861C-B606-B8E0-CAA4-4085EBC7E366}"/>
              </a:ext>
            </a:extLst>
          </p:cNvPr>
          <p:cNvSpPr/>
          <p:nvPr/>
        </p:nvSpPr>
        <p:spPr>
          <a:xfrm>
            <a:off x="6126047" y="1231665"/>
            <a:ext cx="6136385" cy="1000274"/>
          </a:xfrm>
          <a:prstGeom prst="rect">
            <a:avLst/>
          </a:prstGeom>
        </p:spPr>
        <p:txBody>
          <a:bodyPr wrap="square">
            <a:spAutoFit/>
          </a:bodyPr>
          <a:lstStyle/>
          <a:p>
            <a:pPr marL="285750" lvl="0" indent="-285750">
              <a:buFont typeface="Wingdings" panose="05000000000000000000" pitchFamily="2" charset="2"/>
              <a:buChar char="Ø"/>
              <a:defRPr/>
            </a:pPr>
            <a:endParaRPr lang="en-US" sz="1400" b="1" kern="0" dirty="0">
              <a:solidFill>
                <a:schemeClr val="bg1"/>
              </a:solidFill>
              <a:latin typeface="Univers for KPMG" panose="020B0603020202020204" pitchFamily="34" charset="0"/>
              <a:cs typeface="Arial" panose="020B0604020202020204" pitchFamily="34" charset="0"/>
            </a:endParaRPr>
          </a:p>
          <a:p>
            <a:pPr marL="285750" lvl="0" indent="-285750">
              <a:buFont typeface="Wingdings" panose="05000000000000000000" pitchFamily="2" charset="2"/>
              <a:buChar char="Ø"/>
              <a:defRPr/>
            </a:pPr>
            <a:r>
              <a:rPr lang="en-US" sz="1500" b="1" kern="0" dirty="0">
                <a:solidFill>
                  <a:schemeClr val="bg1"/>
                </a:solidFill>
                <a:latin typeface="Univers for KPMG" panose="020B0603020202020204" pitchFamily="34" charset="0"/>
                <a:cs typeface="Arial" panose="020B0604020202020204" pitchFamily="34" charset="0"/>
              </a:rPr>
              <a:t>Top companies sponsor a player when they represent at a recognizable level.</a:t>
            </a:r>
          </a:p>
          <a:p>
            <a:pPr marL="285750" lvl="0" indent="-285750">
              <a:buFont typeface="Wingdings" panose="05000000000000000000" pitchFamily="2" charset="2"/>
              <a:buChar char="Ø"/>
              <a:defRPr/>
            </a:pPr>
            <a:r>
              <a:rPr lang="en-US" sz="1500" b="1" kern="0" dirty="0" err="1">
                <a:solidFill>
                  <a:schemeClr val="bg1"/>
                </a:solidFill>
                <a:latin typeface="Univers for KPMG" panose="020B0603020202020204" pitchFamily="34" charset="0"/>
                <a:cs typeface="Arial" panose="020B0604020202020204" pitchFamily="34" charset="0"/>
              </a:rPr>
              <a:t>PlayerTokens</a:t>
            </a:r>
            <a:r>
              <a:rPr lang="en-US" sz="1500" b="1" kern="0" dirty="0">
                <a:solidFill>
                  <a:schemeClr val="bg1"/>
                </a:solidFill>
                <a:latin typeface="Univers for KPMG" panose="020B0603020202020204" pitchFamily="34" charset="0"/>
                <a:cs typeface="Arial" panose="020B0604020202020204" pitchFamily="34" charset="0"/>
              </a:rPr>
              <a:t> – Tokenizing athletes for fan participation.</a:t>
            </a:r>
          </a:p>
        </p:txBody>
      </p:sp>
      <p:grpSp>
        <p:nvGrpSpPr>
          <p:cNvPr id="54" name="Group 53">
            <a:extLst>
              <a:ext uri="{FF2B5EF4-FFF2-40B4-BE49-F238E27FC236}">
                <a16:creationId xmlns:a16="http://schemas.microsoft.com/office/drawing/2014/main" id="{5111BA0F-39CA-A31F-EA9E-C88CE8374CCB}"/>
              </a:ext>
            </a:extLst>
          </p:cNvPr>
          <p:cNvGrpSpPr/>
          <p:nvPr/>
        </p:nvGrpSpPr>
        <p:grpSpPr>
          <a:xfrm>
            <a:off x="5969327" y="2995679"/>
            <a:ext cx="6257889" cy="2842542"/>
            <a:chOff x="6300523" y="2833602"/>
            <a:chExt cx="5328616" cy="3209262"/>
          </a:xfrm>
        </p:grpSpPr>
        <p:sp>
          <p:nvSpPr>
            <p:cNvPr id="38" name="Oval 37">
              <a:extLst>
                <a:ext uri="{FF2B5EF4-FFF2-40B4-BE49-F238E27FC236}">
                  <a16:creationId xmlns:a16="http://schemas.microsoft.com/office/drawing/2014/main" id="{D72AAD66-1ABA-9B99-A1A3-5F8EA3B792D2}"/>
                </a:ext>
              </a:extLst>
            </p:cNvPr>
            <p:cNvSpPr/>
            <p:nvPr/>
          </p:nvSpPr>
          <p:spPr>
            <a:xfrm>
              <a:off x="10196513" y="3015772"/>
              <a:ext cx="182880" cy="182880"/>
            </a:xfrm>
            <a:prstGeom prst="ellipse">
              <a:avLst/>
            </a:prstGeom>
            <a:solidFill>
              <a:schemeClr val="bg1"/>
            </a:solidFill>
            <a:ln w="28575">
              <a:solidFill>
                <a:srgbClr val="00A3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Rounded Corners 38">
              <a:extLst>
                <a:ext uri="{FF2B5EF4-FFF2-40B4-BE49-F238E27FC236}">
                  <a16:creationId xmlns:a16="http://schemas.microsoft.com/office/drawing/2014/main" id="{83DDE38E-CF13-1262-FF99-8465065DB44A}"/>
                </a:ext>
              </a:extLst>
            </p:cNvPr>
            <p:cNvSpPr/>
            <p:nvPr/>
          </p:nvSpPr>
          <p:spPr>
            <a:xfrm>
              <a:off x="6331758" y="3613900"/>
              <a:ext cx="5042913" cy="2428964"/>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t"/>
            <a:lstStyle/>
            <a:p>
              <a:endParaRPr lang="en-GB" sz="1400"/>
            </a:p>
          </p:txBody>
        </p:sp>
        <p:grpSp>
          <p:nvGrpSpPr>
            <p:cNvPr id="40" name="Group 39">
              <a:extLst>
                <a:ext uri="{FF2B5EF4-FFF2-40B4-BE49-F238E27FC236}">
                  <a16:creationId xmlns:a16="http://schemas.microsoft.com/office/drawing/2014/main" id="{8A631781-E232-2262-8A25-2B510B5A7262}"/>
                </a:ext>
              </a:extLst>
            </p:cNvPr>
            <p:cNvGrpSpPr/>
            <p:nvPr/>
          </p:nvGrpSpPr>
          <p:grpSpPr>
            <a:xfrm>
              <a:off x="7114976" y="2833602"/>
              <a:ext cx="411877" cy="811739"/>
              <a:chOff x="7114976" y="2934205"/>
              <a:chExt cx="411877" cy="964773"/>
            </a:xfrm>
          </p:grpSpPr>
          <p:sp>
            <p:nvSpPr>
              <p:cNvPr id="41" name="Oval 40">
                <a:extLst>
                  <a:ext uri="{FF2B5EF4-FFF2-40B4-BE49-F238E27FC236}">
                    <a16:creationId xmlns:a16="http://schemas.microsoft.com/office/drawing/2014/main" id="{14D72D2B-9619-4071-2A45-CD3C5D5986F9}"/>
                  </a:ext>
                </a:extLst>
              </p:cNvPr>
              <p:cNvSpPr/>
              <p:nvPr/>
            </p:nvSpPr>
            <p:spPr>
              <a:xfrm>
                <a:off x="7229475" y="2934205"/>
                <a:ext cx="182880" cy="182880"/>
              </a:xfrm>
              <a:prstGeom prst="ellipse">
                <a:avLst/>
              </a:prstGeom>
              <a:solidFill>
                <a:schemeClr val="bg1"/>
              </a:solidFill>
              <a:ln w="28575">
                <a:solidFill>
                  <a:srgbClr val="00A3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2" name="Picture 2" descr="Chain PNG Images, Gold, Silver Chains Free Download - Free ...">
                <a:extLst>
                  <a:ext uri="{FF2B5EF4-FFF2-40B4-BE49-F238E27FC236}">
                    <a16:creationId xmlns:a16="http://schemas.microsoft.com/office/drawing/2014/main" id="{5A8C52AD-1D01-CD0F-6F4D-7B8AC8608025}"/>
                  </a:ext>
                </a:extLst>
              </p:cNvPr>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6909037" y="3281161"/>
                <a:ext cx="823756" cy="411877"/>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AC36F7DD-0305-9928-05E1-31CB95325498}"/>
                  </a:ext>
                </a:extLst>
              </p:cNvPr>
              <p:cNvSpPr/>
              <p:nvPr/>
            </p:nvSpPr>
            <p:spPr>
              <a:xfrm>
                <a:off x="7323669" y="3101594"/>
                <a:ext cx="27432" cy="27432"/>
              </a:xfrm>
              <a:prstGeom prst="rect">
                <a:avLst/>
              </a:prstGeom>
              <a:solidFill>
                <a:srgbClr val="00A3A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a:extLst>
                  <a:ext uri="{FF2B5EF4-FFF2-40B4-BE49-F238E27FC236}">
                    <a16:creationId xmlns:a16="http://schemas.microsoft.com/office/drawing/2014/main" id="{8E3890DF-5B82-9480-0E18-B4178965BDDD}"/>
                  </a:ext>
                </a:extLst>
              </p:cNvPr>
              <p:cNvSpPr/>
              <p:nvPr/>
            </p:nvSpPr>
            <p:spPr>
              <a:xfrm>
                <a:off x="7326587" y="3849340"/>
                <a:ext cx="27432" cy="36576"/>
              </a:xfrm>
              <a:prstGeom prst="rect">
                <a:avLst/>
              </a:prstGeom>
              <a:solidFill>
                <a:srgbClr val="00A3A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5" name="Group 44">
              <a:extLst>
                <a:ext uri="{FF2B5EF4-FFF2-40B4-BE49-F238E27FC236}">
                  <a16:creationId xmlns:a16="http://schemas.microsoft.com/office/drawing/2014/main" id="{9B532921-8042-214D-9043-6BF28F767406}"/>
                </a:ext>
              </a:extLst>
            </p:cNvPr>
            <p:cNvGrpSpPr/>
            <p:nvPr/>
          </p:nvGrpSpPr>
          <p:grpSpPr>
            <a:xfrm>
              <a:off x="10082015" y="3175363"/>
              <a:ext cx="411877" cy="469978"/>
              <a:chOff x="7114977" y="3430356"/>
              <a:chExt cx="411877" cy="468622"/>
            </a:xfrm>
          </p:grpSpPr>
          <p:pic>
            <p:nvPicPr>
              <p:cNvPr id="46" name="Picture 2" descr="Chain PNG Images, Gold, Silver Chains Free Download - Free ...">
                <a:extLst>
                  <a:ext uri="{FF2B5EF4-FFF2-40B4-BE49-F238E27FC236}">
                    <a16:creationId xmlns:a16="http://schemas.microsoft.com/office/drawing/2014/main" id="{492D6F2A-422D-62B6-3A6E-985AB98319F5}"/>
                  </a:ext>
                </a:extLst>
              </p:cNvPr>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7086605" y="3458728"/>
                <a:ext cx="468622" cy="411877"/>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a:extLst>
                  <a:ext uri="{FF2B5EF4-FFF2-40B4-BE49-F238E27FC236}">
                    <a16:creationId xmlns:a16="http://schemas.microsoft.com/office/drawing/2014/main" id="{05243E03-C30B-7255-02B8-6F228B2647CA}"/>
                  </a:ext>
                </a:extLst>
              </p:cNvPr>
              <p:cNvSpPr/>
              <p:nvPr/>
            </p:nvSpPr>
            <p:spPr>
              <a:xfrm>
                <a:off x="7326423" y="3439732"/>
                <a:ext cx="27432" cy="27432"/>
              </a:xfrm>
              <a:prstGeom prst="rect">
                <a:avLst/>
              </a:prstGeom>
              <a:solidFill>
                <a:srgbClr val="00A3A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a:extLst>
                  <a:ext uri="{FF2B5EF4-FFF2-40B4-BE49-F238E27FC236}">
                    <a16:creationId xmlns:a16="http://schemas.microsoft.com/office/drawing/2014/main" id="{A5912ABC-BD06-69ED-5276-5FF7F665F90A}"/>
                  </a:ext>
                </a:extLst>
              </p:cNvPr>
              <p:cNvSpPr/>
              <p:nvPr/>
            </p:nvSpPr>
            <p:spPr>
              <a:xfrm>
                <a:off x="7326587" y="3849340"/>
                <a:ext cx="27432" cy="36576"/>
              </a:xfrm>
              <a:prstGeom prst="rect">
                <a:avLst/>
              </a:prstGeom>
              <a:solidFill>
                <a:srgbClr val="00A3A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9" name="Rectangle 48">
              <a:extLst>
                <a:ext uri="{FF2B5EF4-FFF2-40B4-BE49-F238E27FC236}">
                  <a16:creationId xmlns:a16="http://schemas.microsoft.com/office/drawing/2014/main" id="{97A0F895-C5BE-53EA-4DA3-4F54AFC888A7}"/>
                </a:ext>
              </a:extLst>
            </p:cNvPr>
            <p:cNvSpPr/>
            <p:nvPr/>
          </p:nvSpPr>
          <p:spPr>
            <a:xfrm>
              <a:off x="7320914" y="3661304"/>
              <a:ext cx="3351654" cy="418362"/>
            </a:xfrm>
            <a:prstGeom prst="rect">
              <a:avLst/>
            </a:prstGeom>
          </p:spPr>
          <p:txBody>
            <a:bodyPr wrap="none">
              <a:spAutoFit/>
            </a:bodyPr>
            <a:lstStyle/>
            <a:p>
              <a:r>
                <a:rPr lang="en-US" b="1" dirty="0">
                  <a:solidFill>
                    <a:schemeClr val="bg1"/>
                  </a:solidFill>
                </a:rPr>
                <a:t>Short comes of Existing System</a:t>
              </a:r>
            </a:p>
          </p:txBody>
        </p:sp>
        <p:sp>
          <p:nvSpPr>
            <p:cNvPr id="51" name="TextBox 50">
              <a:extLst>
                <a:ext uri="{FF2B5EF4-FFF2-40B4-BE49-F238E27FC236}">
                  <a16:creationId xmlns:a16="http://schemas.microsoft.com/office/drawing/2014/main" id="{F51EFEAF-93D6-61EA-90DB-6B3737C25440}"/>
                </a:ext>
              </a:extLst>
            </p:cNvPr>
            <p:cNvSpPr txBox="1"/>
            <p:nvPr/>
          </p:nvSpPr>
          <p:spPr>
            <a:xfrm>
              <a:off x="6300523" y="4068996"/>
              <a:ext cx="5328616" cy="1459430"/>
            </a:xfrm>
            <a:prstGeom prst="rect">
              <a:avLst/>
            </a:prstGeom>
            <a:noFill/>
          </p:spPr>
          <p:txBody>
            <a:bodyPr wrap="square" rtlCol="0">
              <a:spAutoFit/>
            </a:bodyPr>
            <a:lstStyle/>
            <a:p>
              <a:pPr marL="285750" indent="-285750">
                <a:buFont typeface="Arial" panose="020B0604020202020204" pitchFamily="34" charset="0"/>
                <a:buChar char="•"/>
              </a:pPr>
              <a:r>
                <a:rPr lang="en-US" sz="1300" b="1" dirty="0">
                  <a:solidFill>
                    <a:schemeClr val="bg2"/>
                  </a:solidFill>
                </a:rPr>
                <a:t>Players are only sponsored when they have been recognized. </a:t>
              </a:r>
            </a:p>
            <a:p>
              <a:pPr marL="285750" indent="-285750">
                <a:buFont typeface="Arial" panose="020B0604020202020204" pitchFamily="34" charset="0"/>
                <a:buChar char="•"/>
              </a:pPr>
              <a:r>
                <a:rPr lang="en-US" sz="1300" b="1" dirty="0">
                  <a:solidFill>
                    <a:schemeClr val="bg2"/>
                  </a:solidFill>
                </a:rPr>
                <a:t>The companies take an unfair advantage of those players in terms of revenue sharing.</a:t>
              </a:r>
            </a:p>
            <a:p>
              <a:pPr marL="285750" indent="-285750">
                <a:buFont typeface="Arial" panose="020B0604020202020204" pitchFamily="34" charset="0"/>
                <a:buChar char="•"/>
              </a:pPr>
              <a:r>
                <a:rPr lang="en-US" sz="1300" b="1" dirty="0">
                  <a:solidFill>
                    <a:schemeClr val="bg2"/>
                  </a:solidFill>
                </a:rPr>
                <a:t>We saw so many articles/news that so many talented players are struggling to manage their lifestyles. Due to the lack of any reliable system which is unbiased and can provide the financial support to the players for their future. </a:t>
              </a:r>
            </a:p>
          </p:txBody>
        </p:sp>
      </p:grpSp>
      <p:grpSp>
        <p:nvGrpSpPr>
          <p:cNvPr id="59" name="Group 58">
            <a:extLst>
              <a:ext uri="{FF2B5EF4-FFF2-40B4-BE49-F238E27FC236}">
                <a16:creationId xmlns:a16="http://schemas.microsoft.com/office/drawing/2014/main" id="{70D080B7-D3F7-2415-CA77-D70768A12530}"/>
              </a:ext>
            </a:extLst>
          </p:cNvPr>
          <p:cNvGrpSpPr/>
          <p:nvPr/>
        </p:nvGrpSpPr>
        <p:grpSpPr>
          <a:xfrm>
            <a:off x="981901" y="3415357"/>
            <a:ext cx="3886431" cy="2660937"/>
            <a:chOff x="981901" y="3415357"/>
            <a:chExt cx="3886431" cy="2660937"/>
          </a:xfrm>
        </p:grpSpPr>
        <p:sp>
          <p:nvSpPr>
            <p:cNvPr id="56" name="Rectangle: Rounded Corners 55">
              <a:extLst>
                <a:ext uri="{FF2B5EF4-FFF2-40B4-BE49-F238E27FC236}">
                  <a16:creationId xmlns:a16="http://schemas.microsoft.com/office/drawing/2014/main" id="{54D59C5A-030A-D7F3-AE4B-53122F67D60F}"/>
                </a:ext>
              </a:extLst>
            </p:cNvPr>
            <p:cNvSpPr/>
            <p:nvPr/>
          </p:nvSpPr>
          <p:spPr>
            <a:xfrm>
              <a:off x="981901" y="5018210"/>
              <a:ext cx="3880572" cy="1058084"/>
            </a:xfrm>
            <a:prstGeom prst="roundRect">
              <a:avLst/>
            </a:prstGeom>
            <a:solidFill>
              <a:schemeClr val="tx2">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6D2077"/>
                  </a:solidFill>
                </a:rPr>
                <a:t>The average Olympic athlete makes $20,000 a year, according to a 2016 estimate in TIME Magazine, which is not much when their annual sports-related expenses can run up to $25,000 a year (Source: </a:t>
              </a:r>
              <a:r>
                <a:rPr lang="en-US" sz="1200" b="1" dirty="0">
                  <a:solidFill>
                    <a:srgbClr val="6D2077"/>
                  </a:solidFill>
                  <a:hlinkClick r:id="rId4"/>
                </a:rPr>
                <a:t>Click</a:t>
              </a:r>
              <a:r>
                <a:rPr lang="en-US" sz="1200" b="1" dirty="0">
                  <a:solidFill>
                    <a:srgbClr val="6D2077"/>
                  </a:solidFill>
                </a:rPr>
                <a:t> )</a:t>
              </a:r>
            </a:p>
          </p:txBody>
        </p:sp>
        <p:sp>
          <p:nvSpPr>
            <p:cNvPr id="57" name="Rectangle: Rounded Corners 56">
              <a:extLst>
                <a:ext uri="{FF2B5EF4-FFF2-40B4-BE49-F238E27FC236}">
                  <a16:creationId xmlns:a16="http://schemas.microsoft.com/office/drawing/2014/main" id="{A4B702F5-55C5-4906-446D-C1CC4482C106}"/>
                </a:ext>
              </a:extLst>
            </p:cNvPr>
            <p:cNvSpPr/>
            <p:nvPr/>
          </p:nvSpPr>
          <p:spPr>
            <a:xfrm>
              <a:off x="987760" y="4277483"/>
              <a:ext cx="3880572" cy="592686"/>
            </a:xfrm>
            <a:prstGeom prst="roundRect">
              <a:avLst/>
            </a:prstGeom>
            <a:solidFill>
              <a:schemeClr val="tx2">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6D2077"/>
                  </a:solidFill>
                </a:rPr>
                <a:t>Average earning of athletes at premier league (Source: </a:t>
              </a:r>
              <a:r>
                <a:rPr lang="en-US" sz="1200" b="1" dirty="0">
                  <a:solidFill>
                    <a:srgbClr val="6D2077"/>
                  </a:solidFill>
                  <a:hlinkClick r:id="rId5"/>
                </a:rPr>
                <a:t>Click</a:t>
              </a:r>
              <a:r>
                <a:rPr lang="en-US" sz="1200" b="1" dirty="0">
                  <a:solidFill>
                    <a:srgbClr val="6D2077"/>
                  </a:solidFill>
                </a:rPr>
                <a:t> )</a:t>
              </a:r>
            </a:p>
          </p:txBody>
        </p:sp>
        <p:sp>
          <p:nvSpPr>
            <p:cNvPr id="58" name="Rectangle: Rounded Corners 57">
              <a:extLst>
                <a:ext uri="{FF2B5EF4-FFF2-40B4-BE49-F238E27FC236}">
                  <a16:creationId xmlns:a16="http://schemas.microsoft.com/office/drawing/2014/main" id="{A91A6A3C-13F6-EECE-F1FC-53F4BDD4A871}"/>
                </a:ext>
              </a:extLst>
            </p:cNvPr>
            <p:cNvSpPr/>
            <p:nvPr/>
          </p:nvSpPr>
          <p:spPr>
            <a:xfrm>
              <a:off x="987760" y="3415357"/>
              <a:ext cx="3880572" cy="592686"/>
            </a:xfrm>
            <a:prstGeom prst="roundRect">
              <a:avLst/>
            </a:prstGeom>
            <a:solidFill>
              <a:schemeClr val="tx2">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6D2077"/>
                  </a:solidFill>
                </a:rPr>
                <a:t>Women’s sports sponsorships accounted for just 0.4% of all sports sponsorships (Source: </a:t>
              </a:r>
              <a:r>
                <a:rPr lang="en-US" sz="1200" b="1" dirty="0">
                  <a:solidFill>
                    <a:srgbClr val="6D2077"/>
                  </a:solidFill>
                  <a:hlinkClick r:id="rId6"/>
                </a:rPr>
                <a:t>Click</a:t>
              </a:r>
              <a:r>
                <a:rPr lang="en-US" sz="1200" b="1" dirty="0">
                  <a:solidFill>
                    <a:srgbClr val="6D2077"/>
                  </a:solidFill>
                </a:rPr>
                <a:t> )</a:t>
              </a:r>
            </a:p>
          </p:txBody>
        </p:sp>
      </p:grpSp>
      <p:sp>
        <p:nvSpPr>
          <p:cNvPr id="60" name="Title 1">
            <a:extLst>
              <a:ext uri="{FF2B5EF4-FFF2-40B4-BE49-F238E27FC236}">
                <a16:creationId xmlns:a16="http://schemas.microsoft.com/office/drawing/2014/main" id="{6A061E79-61B5-F7E5-E29C-21183E7D6C42}"/>
              </a:ext>
            </a:extLst>
          </p:cNvPr>
          <p:cNvSpPr txBox="1">
            <a:spLocks/>
          </p:cNvSpPr>
          <p:nvPr/>
        </p:nvSpPr>
        <p:spPr>
          <a:xfrm>
            <a:off x="838200" y="18670"/>
            <a:ext cx="10515600" cy="734804"/>
          </a:xfrm>
          <a:prstGeom prst="rect">
            <a:avLst/>
          </a:prstGeom>
        </p:spPr>
        <p:txBody>
          <a:bodyPr vert="horz" lIns="91440" tIns="45720" rIns="91440" bIns="45720" rtlCol="0" anchor="b">
            <a:normAutofit fontScale="4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Blockchain for Blockchain for tokenizing aspiring athletes (As-Is Process)</a:t>
            </a:r>
            <a:endParaRPr lang="en-GB" dirty="0"/>
          </a:p>
        </p:txBody>
      </p:sp>
      <p:cxnSp>
        <p:nvCxnSpPr>
          <p:cNvPr id="3" name="Straight Connector 2">
            <a:extLst>
              <a:ext uri="{FF2B5EF4-FFF2-40B4-BE49-F238E27FC236}">
                <a16:creationId xmlns:a16="http://schemas.microsoft.com/office/drawing/2014/main" id="{B4D9AE69-636A-17A2-51B8-BA6DF1A7C304}"/>
              </a:ext>
            </a:extLst>
          </p:cNvPr>
          <p:cNvCxnSpPr>
            <a:cxnSpLocks/>
          </p:cNvCxnSpPr>
          <p:nvPr/>
        </p:nvCxnSpPr>
        <p:spPr>
          <a:xfrm flipV="1">
            <a:off x="0" y="791442"/>
            <a:ext cx="12192000" cy="5339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0212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6">
            <a:extLst>
              <a:ext uri="{FF2B5EF4-FFF2-40B4-BE49-F238E27FC236}">
                <a16:creationId xmlns:a16="http://schemas.microsoft.com/office/drawing/2014/main" id="{572D588F-2860-B669-D068-4F6CF7205062}"/>
              </a:ext>
            </a:extLst>
          </p:cNvPr>
          <p:cNvSpPr/>
          <p:nvPr/>
        </p:nvSpPr>
        <p:spPr>
          <a:xfrm flipH="1">
            <a:off x="-22217" y="1215573"/>
            <a:ext cx="6677026" cy="2539010"/>
          </a:xfrm>
          <a:custGeom>
            <a:avLst/>
            <a:gdLst>
              <a:gd name="connsiteX0" fmla="*/ 0 w 5748337"/>
              <a:gd name="connsiteY0" fmla="*/ 0 h 2910855"/>
              <a:gd name="connsiteX1" fmla="*/ 5748337 w 5748337"/>
              <a:gd name="connsiteY1" fmla="*/ 0 h 2910855"/>
              <a:gd name="connsiteX2" fmla="*/ 5748337 w 5748337"/>
              <a:gd name="connsiteY2" fmla="*/ 2910855 h 2910855"/>
              <a:gd name="connsiteX3" fmla="*/ 0 w 5748337"/>
              <a:gd name="connsiteY3" fmla="*/ 2910855 h 2910855"/>
              <a:gd name="connsiteX4" fmla="*/ 0 w 5748337"/>
              <a:gd name="connsiteY4" fmla="*/ 0 h 2910855"/>
              <a:gd name="connsiteX0" fmla="*/ 0 w 5748337"/>
              <a:gd name="connsiteY0" fmla="*/ 0 h 2910855"/>
              <a:gd name="connsiteX1" fmla="*/ 5748337 w 5748337"/>
              <a:gd name="connsiteY1" fmla="*/ 0 h 2910855"/>
              <a:gd name="connsiteX2" fmla="*/ 5748337 w 5748337"/>
              <a:gd name="connsiteY2" fmla="*/ 2910855 h 2910855"/>
              <a:gd name="connsiteX3" fmla="*/ 357187 w 5748337"/>
              <a:gd name="connsiteY3" fmla="*/ 2053605 h 2910855"/>
              <a:gd name="connsiteX4" fmla="*/ 0 w 5748337"/>
              <a:gd name="connsiteY4" fmla="*/ 0 h 2910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8337" h="2910855">
                <a:moveTo>
                  <a:pt x="0" y="0"/>
                </a:moveTo>
                <a:lnTo>
                  <a:pt x="5748337" y="0"/>
                </a:lnTo>
                <a:lnTo>
                  <a:pt x="5748337" y="2910855"/>
                </a:lnTo>
                <a:lnTo>
                  <a:pt x="357187" y="2053605"/>
                </a:lnTo>
                <a:lnTo>
                  <a:pt x="0" y="0"/>
                </a:lnTo>
                <a:close/>
              </a:path>
            </a:pathLst>
          </a:custGeom>
          <a:solidFill>
            <a:srgbClr val="00206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Univers for KPMG" panose="020B0603020202020204" pitchFamily="34" charset="0"/>
            </a:endParaRPr>
          </a:p>
        </p:txBody>
      </p:sp>
      <p:sp>
        <p:nvSpPr>
          <p:cNvPr id="5" name="Title 1">
            <a:extLst>
              <a:ext uri="{FF2B5EF4-FFF2-40B4-BE49-F238E27FC236}">
                <a16:creationId xmlns:a16="http://schemas.microsoft.com/office/drawing/2014/main" id="{DB92A878-DAD3-3679-B8C7-BFAEC9C44129}"/>
              </a:ext>
            </a:extLst>
          </p:cNvPr>
          <p:cNvSpPr>
            <a:spLocks noGrp="1"/>
          </p:cNvSpPr>
          <p:nvPr>
            <p:ph type="title"/>
          </p:nvPr>
        </p:nvSpPr>
        <p:spPr>
          <a:xfrm>
            <a:off x="838200" y="11050"/>
            <a:ext cx="10515600" cy="734804"/>
          </a:xfrm>
        </p:spPr>
        <p:txBody>
          <a:bodyPr/>
          <a:lstStyle/>
          <a:p>
            <a:r>
              <a:rPr lang="en-US" dirty="0"/>
              <a:t>Solution Statement(To Be)</a:t>
            </a:r>
            <a:endParaRPr lang="en-GB" dirty="0"/>
          </a:p>
        </p:txBody>
      </p:sp>
      <p:sp>
        <p:nvSpPr>
          <p:cNvPr id="6" name="Rectangle: Rounded Corners 5">
            <a:extLst>
              <a:ext uri="{FF2B5EF4-FFF2-40B4-BE49-F238E27FC236}">
                <a16:creationId xmlns:a16="http://schemas.microsoft.com/office/drawing/2014/main" id="{C2F53401-5FB6-F835-B1BC-079C8DEDF3E2}"/>
              </a:ext>
            </a:extLst>
          </p:cNvPr>
          <p:cNvSpPr/>
          <p:nvPr/>
        </p:nvSpPr>
        <p:spPr>
          <a:xfrm>
            <a:off x="1170203" y="1036218"/>
            <a:ext cx="3409430" cy="39019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2060"/>
                </a:solidFill>
                <a:latin typeface="Univers for KPMG" panose="020B0603020202020204" pitchFamily="34" charset="0"/>
              </a:rPr>
              <a:t>Proposed Solution</a:t>
            </a:r>
          </a:p>
        </p:txBody>
      </p:sp>
      <p:sp>
        <p:nvSpPr>
          <p:cNvPr id="7" name="TextBox 6">
            <a:extLst>
              <a:ext uri="{FF2B5EF4-FFF2-40B4-BE49-F238E27FC236}">
                <a16:creationId xmlns:a16="http://schemas.microsoft.com/office/drawing/2014/main" id="{FE296FFF-1D86-30CD-1302-1BC808445263}"/>
              </a:ext>
            </a:extLst>
          </p:cNvPr>
          <p:cNvSpPr txBox="1"/>
          <p:nvPr/>
        </p:nvSpPr>
        <p:spPr>
          <a:xfrm>
            <a:off x="-81386" y="1493179"/>
            <a:ext cx="6295097" cy="1046440"/>
          </a:xfrm>
          <a:prstGeom prst="rect">
            <a:avLst/>
          </a:prstGeom>
          <a:noFill/>
          <a:ln>
            <a:noFill/>
            <a:prstDash val="dash"/>
          </a:ln>
        </p:spPr>
        <p:txBody>
          <a:bodyPr wrap="square" lIns="182880" tIns="91440" rIns="182880" bIns="91440" rtlCol="0" anchor="ctr">
            <a:spAutoFit/>
          </a:bodyPr>
          <a:lstStyle/>
          <a:p>
            <a:pPr marL="171450" lvl="0" indent="-171450" algn="just">
              <a:buFont typeface="Wingdings" panose="05000000000000000000" pitchFamily="2" charset="2"/>
              <a:buChar char="v"/>
              <a:defRPr/>
            </a:pPr>
            <a:r>
              <a:rPr lang="en-US" sz="1400" b="1" dirty="0">
                <a:solidFill>
                  <a:schemeClr val="bg2"/>
                </a:solidFill>
                <a:latin typeface="Univers for KPMG" panose="020B0603020202020204" pitchFamily="34" charset="0"/>
              </a:rPr>
              <a:t>A Blockchain based tokenizing platforms for athletes which allow investors to view an athlete’s tape and credentials and then provide immediate funds for a promise of some sort of future cut of the athlete’s earnings are embracing the blockchain to hold parties to their agreements.</a:t>
            </a:r>
          </a:p>
        </p:txBody>
      </p:sp>
      <p:sp>
        <p:nvSpPr>
          <p:cNvPr id="8" name="Rectangle 7">
            <a:extLst>
              <a:ext uri="{FF2B5EF4-FFF2-40B4-BE49-F238E27FC236}">
                <a16:creationId xmlns:a16="http://schemas.microsoft.com/office/drawing/2014/main" id="{5E076E16-0D1C-CA8D-10A3-FC9117EDC39D}"/>
              </a:ext>
            </a:extLst>
          </p:cNvPr>
          <p:cNvSpPr/>
          <p:nvPr/>
        </p:nvSpPr>
        <p:spPr>
          <a:xfrm>
            <a:off x="7158539" y="1693801"/>
            <a:ext cx="3984728" cy="504972"/>
          </a:xfrm>
          <a:prstGeom prst="rect">
            <a:avLst/>
          </a:prstGeom>
          <a:noFill/>
          <a:ln w="12700" cap="flat" cmpd="sng" algn="ctr">
            <a:noFill/>
            <a:prstDash val="solid"/>
            <a:miter lim="800000"/>
          </a:ln>
          <a:effectLst/>
        </p:spPr>
        <p:txBody>
          <a:bodyPr lIns="54610" tIns="54610" rIns="54610" bIns="54610" rtlCol="0" anchor="ctr"/>
          <a:lstStyle/>
          <a:p>
            <a:pPr lvl="0" indent="-219456">
              <a:spcAft>
                <a:spcPts val="300"/>
              </a:spcAft>
              <a:defRPr/>
            </a:pPr>
            <a:r>
              <a:rPr lang="en-US" sz="1500" b="1" kern="0" dirty="0">
                <a:solidFill>
                  <a:srgbClr val="6D2077"/>
                </a:solidFill>
                <a:latin typeface="Univers for KPMG" panose="020B0603020202020204" pitchFamily="34" charset="0"/>
                <a:cs typeface="Arial" panose="020B0604020202020204" pitchFamily="34" charset="0"/>
              </a:rPr>
              <a:t>Athletes can generate  sponsorship  from fans.</a:t>
            </a:r>
            <a:endParaRPr lang="en-US" sz="1500" kern="0" dirty="0">
              <a:solidFill>
                <a:srgbClr val="6D2077"/>
              </a:solidFill>
              <a:latin typeface="Univers for KPMG" panose="020B0603020202020204" pitchFamily="34" charset="0"/>
              <a:cs typeface="Arial" panose="020B0604020202020204" pitchFamily="34" charset="0"/>
            </a:endParaRPr>
          </a:p>
        </p:txBody>
      </p:sp>
      <p:grpSp>
        <p:nvGrpSpPr>
          <p:cNvPr id="12" name="Group 11">
            <a:extLst>
              <a:ext uri="{FF2B5EF4-FFF2-40B4-BE49-F238E27FC236}">
                <a16:creationId xmlns:a16="http://schemas.microsoft.com/office/drawing/2014/main" id="{16A50CB0-399A-E0A2-19E4-EBF9A58733C7}"/>
              </a:ext>
            </a:extLst>
          </p:cNvPr>
          <p:cNvGrpSpPr/>
          <p:nvPr/>
        </p:nvGrpSpPr>
        <p:grpSpPr>
          <a:xfrm>
            <a:off x="10503586" y="1708882"/>
            <a:ext cx="1688413" cy="3440236"/>
            <a:chOff x="10503586" y="1708882"/>
            <a:chExt cx="1688413" cy="3440236"/>
          </a:xfrm>
        </p:grpSpPr>
        <p:grpSp>
          <p:nvGrpSpPr>
            <p:cNvPr id="13" name="Group 12">
              <a:extLst>
                <a:ext uri="{FF2B5EF4-FFF2-40B4-BE49-F238E27FC236}">
                  <a16:creationId xmlns:a16="http://schemas.microsoft.com/office/drawing/2014/main" id="{C9FC96C3-04F4-0DB2-123A-65FDD3D785DC}"/>
                </a:ext>
              </a:extLst>
            </p:cNvPr>
            <p:cNvGrpSpPr/>
            <p:nvPr/>
          </p:nvGrpSpPr>
          <p:grpSpPr>
            <a:xfrm flipH="1">
              <a:off x="10503586" y="1708882"/>
              <a:ext cx="1688413" cy="3440236"/>
              <a:chOff x="9652001" y="1277177"/>
              <a:chExt cx="1688413" cy="3440236"/>
            </a:xfrm>
          </p:grpSpPr>
          <p:sp>
            <p:nvSpPr>
              <p:cNvPr id="25" name="Freeform 7">
                <a:extLst>
                  <a:ext uri="{FF2B5EF4-FFF2-40B4-BE49-F238E27FC236}">
                    <a16:creationId xmlns:a16="http://schemas.microsoft.com/office/drawing/2014/main" id="{779747E6-3A83-937E-D445-06A132EDA032}"/>
                  </a:ext>
                </a:extLst>
              </p:cNvPr>
              <p:cNvSpPr>
                <a:spLocks/>
              </p:cNvSpPr>
              <p:nvPr/>
            </p:nvSpPr>
            <p:spPr bwMode="auto">
              <a:xfrm>
                <a:off x="9652001" y="1432350"/>
                <a:ext cx="1178343" cy="3105853"/>
              </a:xfrm>
              <a:custGeom>
                <a:avLst/>
                <a:gdLst/>
                <a:ahLst/>
                <a:cxnLst>
                  <a:cxn ang="0">
                    <a:pos x="0" y="0"/>
                  </a:cxn>
                  <a:cxn ang="0">
                    <a:pos x="0" y="1089"/>
                  </a:cxn>
                  <a:cxn ang="0">
                    <a:pos x="544" y="544"/>
                  </a:cxn>
                  <a:cxn ang="0">
                    <a:pos x="0" y="0"/>
                  </a:cxn>
                </a:cxnLst>
                <a:rect l="0" t="0" r="r" b="b"/>
                <a:pathLst>
                  <a:path w="544" h="1089">
                    <a:moveTo>
                      <a:pt x="0" y="0"/>
                    </a:moveTo>
                    <a:cubicBezTo>
                      <a:pt x="0" y="1089"/>
                      <a:pt x="0" y="1089"/>
                      <a:pt x="0" y="1089"/>
                    </a:cubicBezTo>
                    <a:cubicBezTo>
                      <a:pt x="301" y="1089"/>
                      <a:pt x="544" y="845"/>
                      <a:pt x="544" y="544"/>
                    </a:cubicBezTo>
                    <a:cubicBezTo>
                      <a:pt x="544" y="244"/>
                      <a:pt x="301" y="0"/>
                      <a:pt x="0" y="0"/>
                    </a:cubicBezTo>
                    <a:close/>
                  </a:path>
                </a:pathLst>
              </a:custGeom>
              <a:gradFill flip="none" rotWithShape="1">
                <a:gsLst>
                  <a:gs pos="0">
                    <a:srgbClr val="6D2077">
                      <a:shade val="30000"/>
                      <a:satMod val="115000"/>
                    </a:srgbClr>
                  </a:gs>
                  <a:gs pos="50000">
                    <a:srgbClr val="6D2077">
                      <a:shade val="67500"/>
                      <a:satMod val="115000"/>
                    </a:srgbClr>
                  </a:gs>
                  <a:gs pos="100000">
                    <a:srgbClr val="6D2077">
                      <a:shade val="100000"/>
                      <a:satMod val="115000"/>
                    </a:srgbClr>
                  </a:gs>
                </a:gsLst>
                <a:lin ang="5400000" scaled="1"/>
                <a:tileRect/>
              </a:gradFill>
              <a:ln w="9525">
                <a:noFill/>
                <a:round/>
                <a:headEnd/>
                <a:tailEnd/>
              </a:ln>
            </p:spPr>
            <p:txBody>
              <a:bodyPr vert="horz" wrap="square" lIns="84406" tIns="42203" rIns="84406" bIns="42203"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300"/>
                  </a:spcAft>
                  <a:buClrTx/>
                  <a:buSzTx/>
                  <a:buFontTx/>
                  <a:buNone/>
                  <a:tabLst/>
                  <a:defRPr/>
                </a:pPr>
                <a:r>
                  <a:rPr kumimoji="0" lang="en-GB" sz="1600" b="1" i="0" u="none" strike="noStrike" kern="0" cap="none" spc="0" normalizeH="0" baseline="0" noProof="0" dirty="0">
                    <a:ln>
                      <a:noFill/>
                    </a:ln>
                    <a:solidFill>
                      <a:prstClr val="white"/>
                    </a:solidFill>
                    <a:effectLst/>
                    <a:uLnTx/>
                    <a:uFillTx/>
                    <a:latin typeface="Univers for KPMG" panose="020B0603020202020204" pitchFamily="34" charset="0"/>
                    <a:cs typeface="Arial" panose="020B0604020202020204" pitchFamily="34" charset="0"/>
                  </a:rPr>
                  <a:t>Benefits of Solution </a:t>
                </a:r>
              </a:p>
            </p:txBody>
          </p:sp>
          <p:sp>
            <p:nvSpPr>
              <p:cNvPr id="26" name="Freeform 6">
                <a:extLst>
                  <a:ext uri="{FF2B5EF4-FFF2-40B4-BE49-F238E27FC236}">
                    <a16:creationId xmlns:a16="http://schemas.microsoft.com/office/drawing/2014/main" id="{E53ED806-A744-7F80-257D-201C2C24511C}"/>
                  </a:ext>
                </a:extLst>
              </p:cNvPr>
              <p:cNvSpPr>
                <a:spLocks/>
              </p:cNvSpPr>
              <p:nvPr/>
            </p:nvSpPr>
            <p:spPr bwMode="auto">
              <a:xfrm>
                <a:off x="10294472" y="1277177"/>
                <a:ext cx="941547" cy="3440236"/>
              </a:xfrm>
              <a:custGeom>
                <a:avLst/>
                <a:gdLst/>
                <a:ahLst/>
                <a:cxnLst>
                  <a:cxn ang="0">
                    <a:pos x="2" y="1205"/>
                  </a:cxn>
                  <a:cxn ang="0">
                    <a:pos x="385" y="602"/>
                  </a:cxn>
                  <a:cxn ang="0">
                    <a:pos x="2" y="0"/>
                  </a:cxn>
                  <a:cxn ang="0">
                    <a:pos x="349" y="602"/>
                  </a:cxn>
                  <a:cxn ang="0">
                    <a:pos x="0" y="1206"/>
                  </a:cxn>
                </a:cxnLst>
                <a:rect l="0" t="0" r="r" b="b"/>
                <a:pathLst>
                  <a:path w="385" h="1206">
                    <a:moveTo>
                      <a:pt x="2" y="1205"/>
                    </a:moveTo>
                    <a:cubicBezTo>
                      <a:pt x="217" y="1104"/>
                      <a:pt x="385" y="860"/>
                      <a:pt x="385" y="602"/>
                    </a:cubicBezTo>
                    <a:cubicBezTo>
                      <a:pt x="385" y="345"/>
                      <a:pt x="217" y="101"/>
                      <a:pt x="2" y="0"/>
                    </a:cubicBezTo>
                    <a:cubicBezTo>
                      <a:pt x="210" y="120"/>
                      <a:pt x="349" y="345"/>
                      <a:pt x="349" y="602"/>
                    </a:cubicBezTo>
                    <a:cubicBezTo>
                      <a:pt x="349" y="861"/>
                      <a:pt x="209" y="1086"/>
                      <a:pt x="0" y="1206"/>
                    </a:cubicBezTo>
                  </a:path>
                </a:pathLst>
              </a:custGeom>
              <a:gradFill flip="none" rotWithShape="1">
                <a:gsLst>
                  <a:gs pos="0">
                    <a:srgbClr val="6D2077">
                      <a:lumMod val="40000"/>
                      <a:lumOff val="60000"/>
                      <a:shade val="30000"/>
                      <a:satMod val="115000"/>
                    </a:srgbClr>
                  </a:gs>
                  <a:gs pos="50000">
                    <a:srgbClr val="6D2077">
                      <a:lumMod val="40000"/>
                      <a:lumOff val="60000"/>
                      <a:shade val="67500"/>
                      <a:satMod val="115000"/>
                    </a:srgbClr>
                  </a:gs>
                  <a:gs pos="100000">
                    <a:srgbClr val="6D2077">
                      <a:lumMod val="40000"/>
                      <a:lumOff val="60000"/>
                      <a:shade val="100000"/>
                      <a:satMod val="115000"/>
                    </a:srgbClr>
                  </a:gs>
                </a:gsLst>
                <a:lin ang="10800000" scaled="1"/>
                <a:tileRect/>
              </a:gradFill>
              <a:ln w="9525">
                <a:noFill/>
                <a:round/>
                <a:headEnd/>
                <a:tailEnd/>
              </a:ln>
            </p:spPr>
            <p:txBody>
              <a:bodyPr vert="horz" wrap="square" lIns="84406" tIns="42203" rIns="84406" bIns="42203"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300"/>
                  </a:spcAft>
                  <a:buClrTx/>
                  <a:buSzTx/>
                  <a:buFontTx/>
                  <a:buNone/>
                  <a:tabLst/>
                  <a:defRPr/>
                </a:pPr>
                <a:endParaRPr kumimoji="0" lang="en-GB" sz="12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sp>
            <p:nvSpPr>
              <p:cNvPr id="27" name="Oval 26">
                <a:extLst>
                  <a:ext uri="{FF2B5EF4-FFF2-40B4-BE49-F238E27FC236}">
                    <a16:creationId xmlns:a16="http://schemas.microsoft.com/office/drawing/2014/main" id="{057DC7DF-736F-0B5A-A6E7-54FB9AE0F083}"/>
                  </a:ext>
                </a:extLst>
              </p:cNvPr>
              <p:cNvSpPr/>
              <p:nvPr/>
            </p:nvSpPr>
            <p:spPr>
              <a:xfrm>
                <a:off x="10834389" y="3485173"/>
                <a:ext cx="444645" cy="444645"/>
              </a:xfrm>
              <a:prstGeom prst="ellipse">
                <a:avLst/>
              </a:prstGeom>
              <a:solidFill>
                <a:srgbClr val="00A3A1">
                  <a:lumMod val="75000"/>
                </a:srgbClr>
              </a:solidFill>
              <a:ln w="12700" cap="flat" cmpd="sng" algn="ctr">
                <a:noFill/>
                <a:prstDash val="solid"/>
                <a:miter lim="800000"/>
              </a:ln>
              <a:effectLst/>
            </p:spPr>
            <p:txBody>
              <a:bodyPr wrap="square" lIns="0" tIns="0" rIns="0" bIns="0" rtlCol="0" anchor="ctr"/>
              <a:lstStyle/>
              <a:p>
                <a:pPr marL="0" marR="0" lvl="0" indent="0" algn="ctr" defTabSz="914400" eaLnBrk="1" fontAlgn="auto" latinLnBrk="0" hangingPunct="1">
                  <a:lnSpc>
                    <a:spcPct val="100000"/>
                  </a:lnSpc>
                  <a:spcBef>
                    <a:spcPts val="0"/>
                  </a:spcBef>
                  <a:spcAft>
                    <a:spcPts val="300"/>
                  </a:spcAft>
                  <a:buClrTx/>
                  <a:buSzTx/>
                  <a:buFontTx/>
                  <a:buNone/>
                  <a:tabLst/>
                  <a:defRPr/>
                </a:pPr>
                <a:endParaRPr kumimoji="0" lang="en-US" sz="800" b="1" i="0" u="none" strike="noStrike" kern="0" cap="none" spc="0" normalizeH="0" baseline="0" noProof="0">
                  <a:ln>
                    <a:noFill/>
                  </a:ln>
                  <a:solidFill>
                    <a:srgbClr val="FFFFFF"/>
                  </a:solidFill>
                  <a:effectLst/>
                  <a:uLnTx/>
                  <a:uFillTx/>
                  <a:latin typeface="Univers for KPMG" panose="020B0603020202020204" pitchFamily="34" charset="0"/>
                  <a:ea typeface="+mn-ea"/>
                  <a:cs typeface="Arial" panose="020B0604020202020204" pitchFamily="34" charset="0"/>
                </a:endParaRPr>
              </a:p>
            </p:txBody>
          </p:sp>
          <p:sp>
            <p:nvSpPr>
              <p:cNvPr id="28" name="Oval 27">
                <a:extLst>
                  <a:ext uri="{FF2B5EF4-FFF2-40B4-BE49-F238E27FC236}">
                    <a16:creationId xmlns:a16="http://schemas.microsoft.com/office/drawing/2014/main" id="{A1F88716-4C29-69EB-2471-C6FDBB20B58C}"/>
                  </a:ext>
                </a:extLst>
              </p:cNvPr>
              <p:cNvSpPr/>
              <p:nvPr/>
            </p:nvSpPr>
            <p:spPr>
              <a:xfrm>
                <a:off x="10895769" y="2462336"/>
                <a:ext cx="444645" cy="444645"/>
              </a:xfrm>
              <a:prstGeom prst="ellipse">
                <a:avLst/>
              </a:prstGeom>
              <a:solidFill>
                <a:srgbClr val="005EB8">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30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Univers for KPMG" panose="020B0603020202020204" pitchFamily="34" charset="0"/>
                  <a:ea typeface="+mn-ea"/>
                  <a:cs typeface="Arial" panose="020B0604020202020204" pitchFamily="34" charset="0"/>
                </a:endParaRPr>
              </a:p>
            </p:txBody>
          </p:sp>
          <p:sp>
            <p:nvSpPr>
              <p:cNvPr id="29" name="Oval 28">
                <a:extLst>
                  <a:ext uri="{FF2B5EF4-FFF2-40B4-BE49-F238E27FC236}">
                    <a16:creationId xmlns:a16="http://schemas.microsoft.com/office/drawing/2014/main" id="{CBB628C0-0DAA-86F6-2176-C2560ECE6F56}"/>
                  </a:ext>
                </a:extLst>
              </p:cNvPr>
              <p:cNvSpPr/>
              <p:nvPr/>
            </p:nvSpPr>
            <p:spPr>
              <a:xfrm>
                <a:off x="10472530" y="1363395"/>
                <a:ext cx="444645" cy="444645"/>
              </a:xfrm>
              <a:prstGeom prst="ellipse">
                <a:avLst/>
              </a:prstGeom>
              <a:solidFill>
                <a:srgbClr val="6D207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30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Univers for KPMG" panose="020B0603020202020204" pitchFamily="34" charset="0"/>
                  <a:ea typeface="+mn-ea"/>
                  <a:cs typeface="Arial" panose="020B0604020202020204" pitchFamily="34" charset="0"/>
                </a:endParaRPr>
              </a:p>
            </p:txBody>
          </p:sp>
          <p:sp>
            <p:nvSpPr>
              <p:cNvPr id="30" name="Oval 29">
                <a:extLst>
                  <a:ext uri="{FF2B5EF4-FFF2-40B4-BE49-F238E27FC236}">
                    <a16:creationId xmlns:a16="http://schemas.microsoft.com/office/drawing/2014/main" id="{B4B66661-DE90-B09C-201C-CE91E04B5B23}"/>
                  </a:ext>
                </a:extLst>
              </p:cNvPr>
              <p:cNvSpPr/>
              <p:nvPr/>
            </p:nvSpPr>
            <p:spPr>
              <a:xfrm>
                <a:off x="10389744" y="4248731"/>
                <a:ext cx="444645" cy="444645"/>
              </a:xfrm>
              <a:prstGeom prst="ellipse">
                <a:avLst/>
              </a:prstGeom>
              <a:solidFill>
                <a:srgbClr val="00338D">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30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Univers for KPMG" panose="020B0603020202020204" pitchFamily="34" charset="0"/>
                  <a:ea typeface="+mn-ea"/>
                  <a:cs typeface="Arial" panose="020B0604020202020204" pitchFamily="34" charset="0"/>
                </a:endParaRPr>
              </a:p>
            </p:txBody>
          </p:sp>
        </p:grpSp>
        <p:sp>
          <p:nvSpPr>
            <p:cNvPr id="14" name="Freeform 69">
              <a:extLst>
                <a:ext uri="{FF2B5EF4-FFF2-40B4-BE49-F238E27FC236}">
                  <a16:creationId xmlns:a16="http://schemas.microsoft.com/office/drawing/2014/main" id="{8CB469FB-751F-A1E6-8063-E27378229CCD}"/>
                </a:ext>
              </a:extLst>
            </p:cNvPr>
            <p:cNvSpPr>
              <a:spLocks noEditPoints="1"/>
            </p:cNvSpPr>
            <p:nvPr/>
          </p:nvSpPr>
          <p:spPr bwMode="auto">
            <a:xfrm>
              <a:off x="11029715" y="4771612"/>
              <a:ext cx="407222" cy="233002"/>
            </a:xfrm>
            <a:custGeom>
              <a:avLst/>
              <a:gdLst>
                <a:gd name="T0" fmla="*/ 63 w 1268"/>
                <a:gd name="T1" fmla="*/ 759 h 866"/>
                <a:gd name="T2" fmla="*/ 2 w 1268"/>
                <a:gd name="T3" fmla="*/ 707 h 866"/>
                <a:gd name="T4" fmla="*/ 20 w 1268"/>
                <a:gd name="T5" fmla="*/ 591 h 866"/>
                <a:gd name="T6" fmla="*/ 164 w 1268"/>
                <a:gd name="T7" fmla="*/ 512 h 866"/>
                <a:gd name="T8" fmla="*/ 170 w 1268"/>
                <a:gd name="T9" fmla="*/ 438 h 866"/>
                <a:gd name="T10" fmla="*/ 148 w 1268"/>
                <a:gd name="T11" fmla="*/ 386 h 866"/>
                <a:gd name="T12" fmla="*/ 121 w 1268"/>
                <a:gd name="T13" fmla="*/ 340 h 866"/>
                <a:gd name="T14" fmla="*/ 126 w 1268"/>
                <a:gd name="T15" fmla="*/ 289 h 866"/>
                <a:gd name="T16" fmla="*/ 147 w 1268"/>
                <a:gd name="T17" fmla="*/ 289 h 866"/>
                <a:gd name="T18" fmla="*/ 156 w 1268"/>
                <a:gd name="T19" fmla="*/ 162 h 866"/>
                <a:gd name="T20" fmla="*/ 257 w 1268"/>
                <a:gd name="T21" fmla="*/ 94 h 866"/>
                <a:gd name="T22" fmla="*/ 333 w 1268"/>
                <a:gd name="T23" fmla="*/ 109 h 866"/>
                <a:gd name="T24" fmla="*/ 400 w 1268"/>
                <a:gd name="T25" fmla="*/ 210 h 866"/>
                <a:gd name="T26" fmla="*/ 400 w 1268"/>
                <a:gd name="T27" fmla="*/ 292 h 866"/>
                <a:gd name="T28" fmla="*/ 425 w 1268"/>
                <a:gd name="T29" fmla="*/ 301 h 866"/>
                <a:gd name="T30" fmla="*/ 412 w 1268"/>
                <a:gd name="T31" fmla="*/ 368 h 866"/>
                <a:gd name="T32" fmla="*/ 390 w 1268"/>
                <a:gd name="T33" fmla="*/ 386 h 866"/>
                <a:gd name="T34" fmla="*/ 361 w 1268"/>
                <a:gd name="T35" fmla="*/ 473 h 866"/>
                <a:gd name="T36" fmla="*/ 422 w 1268"/>
                <a:gd name="T37" fmla="*/ 548 h 866"/>
                <a:gd name="T38" fmla="*/ 304 w 1268"/>
                <a:gd name="T39" fmla="*/ 632 h 866"/>
                <a:gd name="T40" fmla="*/ 1252 w 1268"/>
                <a:gd name="T41" fmla="*/ 609 h 866"/>
                <a:gd name="T42" fmla="*/ 1137 w 1268"/>
                <a:gd name="T43" fmla="*/ 543 h 866"/>
                <a:gd name="T44" fmla="*/ 1117 w 1268"/>
                <a:gd name="T45" fmla="*/ 488 h 866"/>
                <a:gd name="T46" fmla="*/ 1219 w 1268"/>
                <a:gd name="T47" fmla="*/ 445 h 866"/>
                <a:gd name="T48" fmla="*/ 1227 w 1268"/>
                <a:gd name="T49" fmla="*/ 400 h 866"/>
                <a:gd name="T50" fmla="*/ 1182 w 1268"/>
                <a:gd name="T51" fmla="*/ 311 h 866"/>
                <a:gd name="T52" fmla="*/ 1134 w 1268"/>
                <a:gd name="T53" fmla="*/ 171 h 866"/>
                <a:gd name="T54" fmla="*/ 1009 w 1268"/>
                <a:gd name="T55" fmla="*/ 135 h 866"/>
                <a:gd name="T56" fmla="*/ 912 w 1268"/>
                <a:gd name="T57" fmla="*/ 214 h 866"/>
                <a:gd name="T58" fmla="*/ 869 w 1268"/>
                <a:gd name="T59" fmla="*/ 378 h 866"/>
                <a:gd name="T60" fmla="*/ 828 w 1268"/>
                <a:gd name="T61" fmla="*/ 424 h 866"/>
                <a:gd name="T62" fmla="*/ 917 w 1268"/>
                <a:gd name="T63" fmla="*/ 469 h 866"/>
                <a:gd name="T64" fmla="*/ 956 w 1268"/>
                <a:gd name="T65" fmla="*/ 522 h 866"/>
                <a:gd name="T66" fmla="*/ 962 w 1268"/>
                <a:gd name="T67" fmla="*/ 593 h 866"/>
                <a:gd name="T68" fmla="*/ 1018 w 1268"/>
                <a:gd name="T69" fmla="*/ 718 h 866"/>
                <a:gd name="T70" fmla="*/ 1200 w 1268"/>
                <a:gd name="T71" fmla="*/ 754 h 866"/>
                <a:gd name="T72" fmla="*/ 1267 w 1268"/>
                <a:gd name="T73" fmla="*/ 705 h 866"/>
                <a:gd name="T74" fmla="*/ 933 w 1268"/>
                <a:gd name="T75" fmla="*/ 607 h 866"/>
                <a:gd name="T76" fmla="*/ 766 w 1268"/>
                <a:gd name="T77" fmla="*/ 506 h 866"/>
                <a:gd name="T78" fmla="*/ 798 w 1268"/>
                <a:gd name="T79" fmla="*/ 379 h 866"/>
                <a:gd name="T80" fmla="*/ 823 w 1268"/>
                <a:gd name="T81" fmla="*/ 367 h 866"/>
                <a:gd name="T82" fmla="*/ 849 w 1268"/>
                <a:gd name="T83" fmla="*/ 285 h 866"/>
                <a:gd name="T84" fmla="*/ 826 w 1268"/>
                <a:gd name="T85" fmla="*/ 254 h 866"/>
                <a:gd name="T86" fmla="*/ 819 w 1268"/>
                <a:gd name="T87" fmla="*/ 124 h 866"/>
                <a:gd name="T88" fmla="*/ 704 w 1268"/>
                <a:gd name="T89" fmla="*/ 7 h 866"/>
                <a:gd name="T90" fmla="*/ 551 w 1268"/>
                <a:gd name="T91" fmla="*/ 29 h 866"/>
                <a:gd name="T92" fmla="*/ 474 w 1268"/>
                <a:gd name="T93" fmla="*/ 176 h 866"/>
                <a:gd name="T94" fmla="*/ 473 w 1268"/>
                <a:gd name="T95" fmla="*/ 254 h 866"/>
                <a:gd name="T96" fmla="*/ 455 w 1268"/>
                <a:gd name="T97" fmla="*/ 294 h 866"/>
                <a:gd name="T98" fmla="*/ 481 w 1268"/>
                <a:gd name="T99" fmla="*/ 371 h 866"/>
                <a:gd name="T100" fmla="*/ 506 w 1268"/>
                <a:gd name="T101" fmla="*/ 378 h 866"/>
                <a:gd name="T102" fmla="*/ 533 w 1268"/>
                <a:gd name="T103" fmla="*/ 513 h 866"/>
                <a:gd name="T104" fmla="*/ 356 w 1268"/>
                <a:gd name="T105" fmla="*/ 615 h 866"/>
                <a:gd name="T106" fmla="*/ 308 w 1268"/>
                <a:gd name="T107" fmla="*/ 720 h 866"/>
                <a:gd name="T108" fmla="*/ 332 w 1268"/>
                <a:gd name="T109" fmla="*/ 829 h 866"/>
                <a:gd name="T110" fmla="*/ 544 w 1268"/>
                <a:gd name="T111" fmla="*/ 865 h 866"/>
                <a:gd name="T112" fmla="*/ 932 w 1268"/>
                <a:gd name="T113" fmla="*/ 847 h 866"/>
                <a:gd name="T114" fmla="*/ 992 w 1268"/>
                <a:gd name="T115" fmla="*/ 772 h 866"/>
                <a:gd name="T116" fmla="*/ 972 w 1268"/>
                <a:gd name="T117" fmla="*/ 644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68" h="866">
                  <a:moveTo>
                    <a:pt x="280" y="772"/>
                  </a:moveTo>
                  <a:lnTo>
                    <a:pt x="275" y="772"/>
                  </a:lnTo>
                  <a:lnTo>
                    <a:pt x="271" y="772"/>
                  </a:lnTo>
                  <a:lnTo>
                    <a:pt x="226" y="771"/>
                  </a:lnTo>
                  <a:lnTo>
                    <a:pt x="187" y="770"/>
                  </a:lnTo>
                  <a:lnTo>
                    <a:pt x="153" y="769"/>
                  </a:lnTo>
                  <a:lnTo>
                    <a:pt x="125" y="767"/>
                  </a:lnTo>
                  <a:lnTo>
                    <a:pt x="100" y="765"/>
                  </a:lnTo>
                  <a:lnTo>
                    <a:pt x="79" y="762"/>
                  </a:lnTo>
                  <a:lnTo>
                    <a:pt x="63" y="759"/>
                  </a:lnTo>
                  <a:lnTo>
                    <a:pt x="49" y="756"/>
                  </a:lnTo>
                  <a:lnTo>
                    <a:pt x="39" y="753"/>
                  </a:lnTo>
                  <a:lnTo>
                    <a:pt x="30" y="750"/>
                  </a:lnTo>
                  <a:lnTo>
                    <a:pt x="24" y="745"/>
                  </a:lnTo>
                  <a:lnTo>
                    <a:pt x="20" y="742"/>
                  </a:lnTo>
                  <a:lnTo>
                    <a:pt x="13" y="734"/>
                  </a:lnTo>
                  <a:lnTo>
                    <a:pt x="8" y="727"/>
                  </a:lnTo>
                  <a:lnTo>
                    <a:pt x="6" y="722"/>
                  </a:lnTo>
                  <a:lnTo>
                    <a:pt x="4" y="715"/>
                  </a:lnTo>
                  <a:lnTo>
                    <a:pt x="2" y="707"/>
                  </a:lnTo>
                  <a:lnTo>
                    <a:pt x="1" y="698"/>
                  </a:lnTo>
                  <a:lnTo>
                    <a:pt x="0" y="678"/>
                  </a:lnTo>
                  <a:lnTo>
                    <a:pt x="1" y="655"/>
                  </a:lnTo>
                  <a:lnTo>
                    <a:pt x="2" y="645"/>
                  </a:lnTo>
                  <a:lnTo>
                    <a:pt x="4" y="634"/>
                  </a:lnTo>
                  <a:lnTo>
                    <a:pt x="6" y="624"/>
                  </a:lnTo>
                  <a:lnTo>
                    <a:pt x="9" y="614"/>
                  </a:lnTo>
                  <a:lnTo>
                    <a:pt x="12" y="605"/>
                  </a:lnTo>
                  <a:lnTo>
                    <a:pt x="15" y="597"/>
                  </a:lnTo>
                  <a:lnTo>
                    <a:pt x="20" y="591"/>
                  </a:lnTo>
                  <a:lnTo>
                    <a:pt x="24" y="587"/>
                  </a:lnTo>
                  <a:lnTo>
                    <a:pt x="30" y="580"/>
                  </a:lnTo>
                  <a:lnTo>
                    <a:pt x="39" y="574"/>
                  </a:lnTo>
                  <a:lnTo>
                    <a:pt x="48" y="566"/>
                  </a:lnTo>
                  <a:lnTo>
                    <a:pt x="60" y="560"/>
                  </a:lnTo>
                  <a:lnTo>
                    <a:pt x="92" y="545"/>
                  </a:lnTo>
                  <a:lnTo>
                    <a:pt x="126" y="530"/>
                  </a:lnTo>
                  <a:lnTo>
                    <a:pt x="140" y="524"/>
                  </a:lnTo>
                  <a:lnTo>
                    <a:pt x="154" y="518"/>
                  </a:lnTo>
                  <a:lnTo>
                    <a:pt x="164" y="512"/>
                  </a:lnTo>
                  <a:lnTo>
                    <a:pt x="170" y="508"/>
                  </a:lnTo>
                  <a:lnTo>
                    <a:pt x="173" y="503"/>
                  </a:lnTo>
                  <a:lnTo>
                    <a:pt x="178" y="493"/>
                  </a:lnTo>
                  <a:lnTo>
                    <a:pt x="180" y="487"/>
                  </a:lnTo>
                  <a:lnTo>
                    <a:pt x="181" y="481"/>
                  </a:lnTo>
                  <a:lnTo>
                    <a:pt x="182" y="473"/>
                  </a:lnTo>
                  <a:lnTo>
                    <a:pt x="181" y="466"/>
                  </a:lnTo>
                  <a:lnTo>
                    <a:pt x="180" y="459"/>
                  </a:lnTo>
                  <a:lnTo>
                    <a:pt x="178" y="453"/>
                  </a:lnTo>
                  <a:lnTo>
                    <a:pt x="170" y="438"/>
                  </a:lnTo>
                  <a:lnTo>
                    <a:pt x="165" y="422"/>
                  </a:lnTo>
                  <a:lnTo>
                    <a:pt x="161" y="404"/>
                  </a:lnTo>
                  <a:lnTo>
                    <a:pt x="156" y="386"/>
                  </a:lnTo>
                  <a:lnTo>
                    <a:pt x="154" y="386"/>
                  </a:lnTo>
                  <a:lnTo>
                    <a:pt x="152" y="386"/>
                  </a:lnTo>
                  <a:lnTo>
                    <a:pt x="151" y="386"/>
                  </a:lnTo>
                  <a:lnTo>
                    <a:pt x="151" y="386"/>
                  </a:lnTo>
                  <a:lnTo>
                    <a:pt x="151" y="386"/>
                  </a:lnTo>
                  <a:lnTo>
                    <a:pt x="151" y="386"/>
                  </a:lnTo>
                  <a:lnTo>
                    <a:pt x="148" y="386"/>
                  </a:lnTo>
                  <a:lnTo>
                    <a:pt x="144" y="385"/>
                  </a:lnTo>
                  <a:lnTo>
                    <a:pt x="140" y="384"/>
                  </a:lnTo>
                  <a:lnTo>
                    <a:pt x="137" y="381"/>
                  </a:lnTo>
                  <a:lnTo>
                    <a:pt x="135" y="378"/>
                  </a:lnTo>
                  <a:lnTo>
                    <a:pt x="133" y="375"/>
                  </a:lnTo>
                  <a:lnTo>
                    <a:pt x="131" y="368"/>
                  </a:lnTo>
                  <a:lnTo>
                    <a:pt x="130" y="365"/>
                  </a:lnTo>
                  <a:lnTo>
                    <a:pt x="129" y="361"/>
                  </a:lnTo>
                  <a:lnTo>
                    <a:pt x="126" y="350"/>
                  </a:lnTo>
                  <a:lnTo>
                    <a:pt x="121" y="340"/>
                  </a:lnTo>
                  <a:lnTo>
                    <a:pt x="119" y="332"/>
                  </a:lnTo>
                  <a:lnTo>
                    <a:pt x="118" y="327"/>
                  </a:lnTo>
                  <a:lnTo>
                    <a:pt x="116" y="321"/>
                  </a:lnTo>
                  <a:lnTo>
                    <a:pt x="115" y="312"/>
                  </a:lnTo>
                  <a:lnTo>
                    <a:pt x="115" y="304"/>
                  </a:lnTo>
                  <a:lnTo>
                    <a:pt x="116" y="301"/>
                  </a:lnTo>
                  <a:lnTo>
                    <a:pt x="117" y="297"/>
                  </a:lnTo>
                  <a:lnTo>
                    <a:pt x="119" y="294"/>
                  </a:lnTo>
                  <a:lnTo>
                    <a:pt x="121" y="292"/>
                  </a:lnTo>
                  <a:lnTo>
                    <a:pt x="126" y="289"/>
                  </a:lnTo>
                  <a:lnTo>
                    <a:pt x="131" y="289"/>
                  </a:lnTo>
                  <a:lnTo>
                    <a:pt x="132" y="289"/>
                  </a:lnTo>
                  <a:lnTo>
                    <a:pt x="134" y="289"/>
                  </a:lnTo>
                  <a:lnTo>
                    <a:pt x="137" y="290"/>
                  </a:lnTo>
                  <a:lnTo>
                    <a:pt x="140" y="292"/>
                  </a:lnTo>
                  <a:lnTo>
                    <a:pt x="141" y="292"/>
                  </a:lnTo>
                  <a:lnTo>
                    <a:pt x="141" y="293"/>
                  </a:lnTo>
                  <a:lnTo>
                    <a:pt x="144" y="292"/>
                  </a:lnTo>
                  <a:lnTo>
                    <a:pt x="145" y="291"/>
                  </a:lnTo>
                  <a:lnTo>
                    <a:pt x="147" y="289"/>
                  </a:lnTo>
                  <a:lnTo>
                    <a:pt x="147" y="287"/>
                  </a:lnTo>
                  <a:lnTo>
                    <a:pt x="144" y="271"/>
                  </a:lnTo>
                  <a:lnTo>
                    <a:pt x="143" y="255"/>
                  </a:lnTo>
                  <a:lnTo>
                    <a:pt x="141" y="239"/>
                  </a:lnTo>
                  <a:lnTo>
                    <a:pt x="140" y="223"/>
                  </a:lnTo>
                  <a:lnTo>
                    <a:pt x="141" y="210"/>
                  </a:lnTo>
                  <a:lnTo>
                    <a:pt x="144" y="198"/>
                  </a:lnTo>
                  <a:lnTo>
                    <a:pt x="147" y="185"/>
                  </a:lnTo>
                  <a:lnTo>
                    <a:pt x="151" y="173"/>
                  </a:lnTo>
                  <a:lnTo>
                    <a:pt x="156" y="162"/>
                  </a:lnTo>
                  <a:lnTo>
                    <a:pt x="163" y="151"/>
                  </a:lnTo>
                  <a:lnTo>
                    <a:pt x="170" y="141"/>
                  </a:lnTo>
                  <a:lnTo>
                    <a:pt x="179" y="132"/>
                  </a:lnTo>
                  <a:lnTo>
                    <a:pt x="188" y="124"/>
                  </a:lnTo>
                  <a:lnTo>
                    <a:pt x="198" y="116"/>
                  </a:lnTo>
                  <a:lnTo>
                    <a:pt x="208" y="109"/>
                  </a:lnTo>
                  <a:lnTo>
                    <a:pt x="220" y="103"/>
                  </a:lnTo>
                  <a:lnTo>
                    <a:pt x="232" y="99"/>
                  </a:lnTo>
                  <a:lnTo>
                    <a:pt x="244" y="96"/>
                  </a:lnTo>
                  <a:lnTo>
                    <a:pt x="257" y="94"/>
                  </a:lnTo>
                  <a:lnTo>
                    <a:pt x="271" y="94"/>
                  </a:lnTo>
                  <a:lnTo>
                    <a:pt x="271" y="94"/>
                  </a:lnTo>
                  <a:lnTo>
                    <a:pt x="271" y="94"/>
                  </a:lnTo>
                  <a:lnTo>
                    <a:pt x="271" y="94"/>
                  </a:lnTo>
                  <a:lnTo>
                    <a:pt x="271" y="94"/>
                  </a:lnTo>
                  <a:lnTo>
                    <a:pt x="284" y="94"/>
                  </a:lnTo>
                  <a:lnTo>
                    <a:pt x="297" y="96"/>
                  </a:lnTo>
                  <a:lnTo>
                    <a:pt x="310" y="99"/>
                  </a:lnTo>
                  <a:lnTo>
                    <a:pt x="322" y="103"/>
                  </a:lnTo>
                  <a:lnTo>
                    <a:pt x="333" y="109"/>
                  </a:lnTo>
                  <a:lnTo>
                    <a:pt x="344" y="116"/>
                  </a:lnTo>
                  <a:lnTo>
                    <a:pt x="353" y="124"/>
                  </a:lnTo>
                  <a:lnTo>
                    <a:pt x="363" y="132"/>
                  </a:lnTo>
                  <a:lnTo>
                    <a:pt x="371" y="141"/>
                  </a:lnTo>
                  <a:lnTo>
                    <a:pt x="379" y="151"/>
                  </a:lnTo>
                  <a:lnTo>
                    <a:pt x="385" y="162"/>
                  </a:lnTo>
                  <a:lnTo>
                    <a:pt x="390" y="173"/>
                  </a:lnTo>
                  <a:lnTo>
                    <a:pt x="395" y="185"/>
                  </a:lnTo>
                  <a:lnTo>
                    <a:pt x="398" y="198"/>
                  </a:lnTo>
                  <a:lnTo>
                    <a:pt x="400" y="210"/>
                  </a:lnTo>
                  <a:lnTo>
                    <a:pt x="401" y="223"/>
                  </a:lnTo>
                  <a:lnTo>
                    <a:pt x="401" y="239"/>
                  </a:lnTo>
                  <a:lnTo>
                    <a:pt x="399" y="255"/>
                  </a:lnTo>
                  <a:lnTo>
                    <a:pt x="398" y="271"/>
                  </a:lnTo>
                  <a:lnTo>
                    <a:pt x="395" y="287"/>
                  </a:lnTo>
                  <a:lnTo>
                    <a:pt x="396" y="289"/>
                  </a:lnTo>
                  <a:lnTo>
                    <a:pt x="397" y="291"/>
                  </a:lnTo>
                  <a:lnTo>
                    <a:pt x="398" y="292"/>
                  </a:lnTo>
                  <a:lnTo>
                    <a:pt x="400" y="293"/>
                  </a:lnTo>
                  <a:lnTo>
                    <a:pt x="400" y="292"/>
                  </a:lnTo>
                  <a:lnTo>
                    <a:pt x="401" y="292"/>
                  </a:lnTo>
                  <a:lnTo>
                    <a:pt x="404" y="290"/>
                  </a:lnTo>
                  <a:lnTo>
                    <a:pt x="407" y="289"/>
                  </a:lnTo>
                  <a:lnTo>
                    <a:pt x="409" y="289"/>
                  </a:lnTo>
                  <a:lnTo>
                    <a:pt x="410" y="289"/>
                  </a:lnTo>
                  <a:lnTo>
                    <a:pt x="416" y="289"/>
                  </a:lnTo>
                  <a:lnTo>
                    <a:pt x="421" y="292"/>
                  </a:lnTo>
                  <a:lnTo>
                    <a:pt x="422" y="294"/>
                  </a:lnTo>
                  <a:lnTo>
                    <a:pt x="424" y="297"/>
                  </a:lnTo>
                  <a:lnTo>
                    <a:pt x="425" y="301"/>
                  </a:lnTo>
                  <a:lnTo>
                    <a:pt x="426" y="304"/>
                  </a:lnTo>
                  <a:lnTo>
                    <a:pt x="426" y="312"/>
                  </a:lnTo>
                  <a:lnTo>
                    <a:pt x="425" y="321"/>
                  </a:lnTo>
                  <a:lnTo>
                    <a:pt x="423" y="327"/>
                  </a:lnTo>
                  <a:lnTo>
                    <a:pt x="422" y="332"/>
                  </a:lnTo>
                  <a:lnTo>
                    <a:pt x="420" y="340"/>
                  </a:lnTo>
                  <a:lnTo>
                    <a:pt x="417" y="350"/>
                  </a:lnTo>
                  <a:lnTo>
                    <a:pt x="414" y="361"/>
                  </a:lnTo>
                  <a:lnTo>
                    <a:pt x="412" y="365"/>
                  </a:lnTo>
                  <a:lnTo>
                    <a:pt x="412" y="368"/>
                  </a:lnTo>
                  <a:lnTo>
                    <a:pt x="408" y="375"/>
                  </a:lnTo>
                  <a:lnTo>
                    <a:pt x="406" y="378"/>
                  </a:lnTo>
                  <a:lnTo>
                    <a:pt x="404" y="381"/>
                  </a:lnTo>
                  <a:lnTo>
                    <a:pt x="401" y="384"/>
                  </a:lnTo>
                  <a:lnTo>
                    <a:pt x="398" y="385"/>
                  </a:lnTo>
                  <a:lnTo>
                    <a:pt x="394" y="386"/>
                  </a:lnTo>
                  <a:lnTo>
                    <a:pt x="390" y="386"/>
                  </a:lnTo>
                  <a:lnTo>
                    <a:pt x="390" y="386"/>
                  </a:lnTo>
                  <a:lnTo>
                    <a:pt x="390" y="386"/>
                  </a:lnTo>
                  <a:lnTo>
                    <a:pt x="390" y="386"/>
                  </a:lnTo>
                  <a:lnTo>
                    <a:pt x="390" y="386"/>
                  </a:lnTo>
                  <a:lnTo>
                    <a:pt x="387" y="386"/>
                  </a:lnTo>
                  <a:lnTo>
                    <a:pt x="385" y="386"/>
                  </a:lnTo>
                  <a:lnTo>
                    <a:pt x="381" y="404"/>
                  </a:lnTo>
                  <a:lnTo>
                    <a:pt x="377" y="422"/>
                  </a:lnTo>
                  <a:lnTo>
                    <a:pt x="371" y="438"/>
                  </a:lnTo>
                  <a:lnTo>
                    <a:pt x="364" y="453"/>
                  </a:lnTo>
                  <a:lnTo>
                    <a:pt x="362" y="459"/>
                  </a:lnTo>
                  <a:lnTo>
                    <a:pt x="361" y="466"/>
                  </a:lnTo>
                  <a:lnTo>
                    <a:pt x="361" y="473"/>
                  </a:lnTo>
                  <a:lnTo>
                    <a:pt x="361" y="481"/>
                  </a:lnTo>
                  <a:lnTo>
                    <a:pt x="362" y="487"/>
                  </a:lnTo>
                  <a:lnTo>
                    <a:pt x="364" y="493"/>
                  </a:lnTo>
                  <a:lnTo>
                    <a:pt x="368" y="503"/>
                  </a:lnTo>
                  <a:lnTo>
                    <a:pt x="371" y="508"/>
                  </a:lnTo>
                  <a:lnTo>
                    <a:pt x="381" y="515"/>
                  </a:lnTo>
                  <a:lnTo>
                    <a:pt x="397" y="522"/>
                  </a:lnTo>
                  <a:lnTo>
                    <a:pt x="418" y="531"/>
                  </a:lnTo>
                  <a:lnTo>
                    <a:pt x="441" y="541"/>
                  </a:lnTo>
                  <a:lnTo>
                    <a:pt x="422" y="548"/>
                  </a:lnTo>
                  <a:lnTo>
                    <a:pt x="404" y="557"/>
                  </a:lnTo>
                  <a:lnTo>
                    <a:pt x="386" y="565"/>
                  </a:lnTo>
                  <a:lnTo>
                    <a:pt x="369" y="574"/>
                  </a:lnTo>
                  <a:lnTo>
                    <a:pt x="353" y="583"/>
                  </a:lnTo>
                  <a:lnTo>
                    <a:pt x="340" y="593"/>
                  </a:lnTo>
                  <a:lnTo>
                    <a:pt x="328" y="602"/>
                  </a:lnTo>
                  <a:lnTo>
                    <a:pt x="318" y="612"/>
                  </a:lnTo>
                  <a:lnTo>
                    <a:pt x="313" y="617"/>
                  </a:lnTo>
                  <a:lnTo>
                    <a:pt x="308" y="625"/>
                  </a:lnTo>
                  <a:lnTo>
                    <a:pt x="304" y="632"/>
                  </a:lnTo>
                  <a:lnTo>
                    <a:pt x="299" y="641"/>
                  </a:lnTo>
                  <a:lnTo>
                    <a:pt x="295" y="650"/>
                  </a:lnTo>
                  <a:lnTo>
                    <a:pt x="292" y="660"/>
                  </a:lnTo>
                  <a:lnTo>
                    <a:pt x="289" y="670"/>
                  </a:lnTo>
                  <a:lnTo>
                    <a:pt x="286" y="681"/>
                  </a:lnTo>
                  <a:lnTo>
                    <a:pt x="282" y="703"/>
                  </a:lnTo>
                  <a:lnTo>
                    <a:pt x="279" y="726"/>
                  </a:lnTo>
                  <a:lnTo>
                    <a:pt x="279" y="750"/>
                  </a:lnTo>
                  <a:lnTo>
                    <a:pt x="280" y="772"/>
                  </a:lnTo>
                  <a:close/>
                  <a:moveTo>
                    <a:pt x="1252" y="609"/>
                  </a:moveTo>
                  <a:lnTo>
                    <a:pt x="1250" y="606"/>
                  </a:lnTo>
                  <a:lnTo>
                    <a:pt x="1248" y="602"/>
                  </a:lnTo>
                  <a:lnTo>
                    <a:pt x="1243" y="597"/>
                  </a:lnTo>
                  <a:lnTo>
                    <a:pt x="1237" y="592"/>
                  </a:lnTo>
                  <a:lnTo>
                    <a:pt x="1228" y="585"/>
                  </a:lnTo>
                  <a:lnTo>
                    <a:pt x="1219" y="580"/>
                  </a:lnTo>
                  <a:lnTo>
                    <a:pt x="1191" y="566"/>
                  </a:lnTo>
                  <a:lnTo>
                    <a:pt x="1161" y="555"/>
                  </a:lnTo>
                  <a:lnTo>
                    <a:pt x="1148" y="548"/>
                  </a:lnTo>
                  <a:lnTo>
                    <a:pt x="1137" y="543"/>
                  </a:lnTo>
                  <a:lnTo>
                    <a:pt x="1128" y="539"/>
                  </a:lnTo>
                  <a:lnTo>
                    <a:pt x="1123" y="535"/>
                  </a:lnTo>
                  <a:lnTo>
                    <a:pt x="1120" y="530"/>
                  </a:lnTo>
                  <a:lnTo>
                    <a:pt x="1116" y="522"/>
                  </a:lnTo>
                  <a:lnTo>
                    <a:pt x="1115" y="517"/>
                  </a:lnTo>
                  <a:lnTo>
                    <a:pt x="1114" y="511"/>
                  </a:lnTo>
                  <a:lnTo>
                    <a:pt x="1114" y="505"/>
                  </a:lnTo>
                  <a:lnTo>
                    <a:pt x="1114" y="499"/>
                  </a:lnTo>
                  <a:lnTo>
                    <a:pt x="1115" y="493"/>
                  </a:lnTo>
                  <a:lnTo>
                    <a:pt x="1117" y="488"/>
                  </a:lnTo>
                  <a:lnTo>
                    <a:pt x="1120" y="482"/>
                  </a:lnTo>
                  <a:lnTo>
                    <a:pt x="1122" y="474"/>
                  </a:lnTo>
                  <a:lnTo>
                    <a:pt x="1139" y="472"/>
                  </a:lnTo>
                  <a:lnTo>
                    <a:pt x="1154" y="469"/>
                  </a:lnTo>
                  <a:lnTo>
                    <a:pt x="1168" y="466"/>
                  </a:lnTo>
                  <a:lnTo>
                    <a:pt x="1180" y="462"/>
                  </a:lnTo>
                  <a:lnTo>
                    <a:pt x="1192" y="458"/>
                  </a:lnTo>
                  <a:lnTo>
                    <a:pt x="1202" y="454"/>
                  </a:lnTo>
                  <a:lnTo>
                    <a:pt x="1211" y="450"/>
                  </a:lnTo>
                  <a:lnTo>
                    <a:pt x="1219" y="445"/>
                  </a:lnTo>
                  <a:lnTo>
                    <a:pt x="1226" y="440"/>
                  </a:lnTo>
                  <a:lnTo>
                    <a:pt x="1231" y="436"/>
                  </a:lnTo>
                  <a:lnTo>
                    <a:pt x="1237" y="431"/>
                  </a:lnTo>
                  <a:lnTo>
                    <a:pt x="1240" y="427"/>
                  </a:lnTo>
                  <a:lnTo>
                    <a:pt x="1243" y="421"/>
                  </a:lnTo>
                  <a:lnTo>
                    <a:pt x="1245" y="417"/>
                  </a:lnTo>
                  <a:lnTo>
                    <a:pt x="1247" y="413"/>
                  </a:lnTo>
                  <a:lnTo>
                    <a:pt x="1247" y="410"/>
                  </a:lnTo>
                  <a:lnTo>
                    <a:pt x="1237" y="405"/>
                  </a:lnTo>
                  <a:lnTo>
                    <a:pt x="1227" y="400"/>
                  </a:lnTo>
                  <a:lnTo>
                    <a:pt x="1219" y="395"/>
                  </a:lnTo>
                  <a:lnTo>
                    <a:pt x="1211" y="387"/>
                  </a:lnTo>
                  <a:lnTo>
                    <a:pt x="1205" y="380"/>
                  </a:lnTo>
                  <a:lnTo>
                    <a:pt x="1199" y="371"/>
                  </a:lnTo>
                  <a:lnTo>
                    <a:pt x="1195" y="363"/>
                  </a:lnTo>
                  <a:lnTo>
                    <a:pt x="1192" y="353"/>
                  </a:lnTo>
                  <a:lnTo>
                    <a:pt x="1189" y="343"/>
                  </a:lnTo>
                  <a:lnTo>
                    <a:pt x="1186" y="333"/>
                  </a:lnTo>
                  <a:lnTo>
                    <a:pt x="1184" y="322"/>
                  </a:lnTo>
                  <a:lnTo>
                    <a:pt x="1182" y="311"/>
                  </a:lnTo>
                  <a:lnTo>
                    <a:pt x="1180" y="288"/>
                  </a:lnTo>
                  <a:lnTo>
                    <a:pt x="1178" y="264"/>
                  </a:lnTo>
                  <a:lnTo>
                    <a:pt x="1176" y="251"/>
                  </a:lnTo>
                  <a:lnTo>
                    <a:pt x="1173" y="238"/>
                  </a:lnTo>
                  <a:lnTo>
                    <a:pt x="1169" y="225"/>
                  </a:lnTo>
                  <a:lnTo>
                    <a:pt x="1164" y="214"/>
                  </a:lnTo>
                  <a:lnTo>
                    <a:pt x="1158" y="202"/>
                  </a:lnTo>
                  <a:lnTo>
                    <a:pt x="1151" y="190"/>
                  </a:lnTo>
                  <a:lnTo>
                    <a:pt x="1143" y="181"/>
                  </a:lnTo>
                  <a:lnTo>
                    <a:pt x="1134" y="171"/>
                  </a:lnTo>
                  <a:lnTo>
                    <a:pt x="1124" y="163"/>
                  </a:lnTo>
                  <a:lnTo>
                    <a:pt x="1114" y="155"/>
                  </a:lnTo>
                  <a:lnTo>
                    <a:pt x="1103" y="148"/>
                  </a:lnTo>
                  <a:lnTo>
                    <a:pt x="1090" y="143"/>
                  </a:lnTo>
                  <a:lnTo>
                    <a:pt x="1078" y="138"/>
                  </a:lnTo>
                  <a:lnTo>
                    <a:pt x="1065" y="135"/>
                  </a:lnTo>
                  <a:lnTo>
                    <a:pt x="1051" y="133"/>
                  </a:lnTo>
                  <a:lnTo>
                    <a:pt x="1036" y="132"/>
                  </a:lnTo>
                  <a:lnTo>
                    <a:pt x="1023" y="133"/>
                  </a:lnTo>
                  <a:lnTo>
                    <a:pt x="1009" y="135"/>
                  </a:lnTo>
                  <a:lnTo>
                    <a:pt x="996" y="138"/>
                  </a:lnTo>
                  <a:lnTo>
                    <a:pt x="983" y="143"/>
                  </a:lnTo>
                  <a:lnTo>
                    <a:pt x="972" y="148"/>
                  </a:lnTo>
                  <a:lnTo>
                    <a:pt x="961" y="155"/>
                  </a:lnTo>
                  <a:lnTo>
                    <a:pt x="952" y="163"/>
                  </a:lnTo>
                  <a:lnTo>
                    <a:pt x="942" y="171"/>
                  </a:lnTo>
                  <a:lnTo>
                    <a:pt x="934" y="181"/>
                  </a:lnTo>
                  <a:lnTo>
                    <a:pt x="925" y="191"/>
                  </a:lnTo>
                  <a:lnTo>
                    <a:pt x="919" y="202"/>
                  </a:lnTo>
                  <a:lnTo>
                    <a:pt x="912" y="214"/>
                  </a:lnTo>
                  <a:lnTo>
                    <a:pt x="907" y="225"/>
                  </a:lnTo>
                  <a:lnTo>
                    <a:pt x="902" y="238"/>
                  </a:lnTo>
                  <a:lnTo>
                    <a:pt x="898" y="252"/>
                  </a:lnTo>
                  <a:lnTo>
                    <a:pt x="894" y="264"/>
                  </a:lnTo>
                  <a:lnTo>
                    <a:pt x="891" y="288"/>
                  </a:lnTo>
                  <a:lnTo>
                    <a:pt x="887" y="312"/>
                  </a:lnTo>
                  <a:lnTo>
                    <a:pt x="883" y="335"/>
                  </a:lnTo>
                  <a:lnTo>
                    <a:pt x="876" y="358"/>
                  </a:lnTo>
                  <a:lnTo>
                    <a:pt x="873" y="368"/>
                  </a:lnTo>
                  <a:lnTo>
                    <a:pt x="869" y="378"/>
                  </a:lnTo>
                  <a:lnTo>
                    <a:pt x="864" y="385"/>
                  </a:lnTo>
                  <a:lnTo>
                    <a:pt x="857" y="393"/>
                  </a:lnTo>
                  <a:lnTo>
                    <a:pt x="850" y="399"/>
                  </a:lnTo>
                  <a:lnTo>
                    <a:pt x="841" y="403"/>
                  </a:lnTo>
                  <a:lnTo>
                    <a:pt x="832" y="405"/>
                  </a:lnTo>
                  <a:lnTo>
                    <a:pt x="820" y="406"/>
                  </a:lnTo>
                  <a:lnTo>
                    <a:pt x="821" y="411"/>
                  </a:lnTo>
                  <a:lnTo>
                    <a:pt x="822" y="415"/>
                  </a:lnTo>
                  <a:lnTo>
                    <a:pt x="825" y="420"/>
                  </a:lnTo>
                  <a:lnTo>
                    <a:pt x="828" y="424"/>
                  </a:lnTo>
                  <a:lnTo>
                    <a:pt x="832" y="430"/>
                  </a:lnTo>
                  <a:lnTo>
                    <a:pt x="836" y="434"/>
                  </a:lnTo>
                  <a:lnTo>
                    <a:pt x="843" y="439"/>
                  </a:lnTo>
                  <a:lnTo>
                    <a:pt x="850" y="445"/>
                  </a:lnTo>
                  <a:lnTo>
                    <a:pt x="857" y="449"/>
                  </a:lnTo>
                  <a:lnTo>
                    <a:pt x="867" y="453"/>
                  </a:lnTo>
                  <a:lnTo>
                    <a:pt x="878" y="458"/>
                  </a:lnTo>
                  <a:lnTo>
                    <a:pt x="889" y="462"/>
                  </a:lnTo>
                  <a:lnTo>
                    <a:pt x="902" y="466"/>
                  </a:lnTo>
                  <a:lnTo>
                    <a:pt x="917" y="469"/>
                  </a:lnTo>
                  <a:lnTo>
                    <a:pt x="933" y="472"/>
                  </a:lnTo>
                  <a:lnTo>
                    <a:pt x="950" y="475"/>
                  </a:lnTo>
                  <a:lnTo>
                    <a:pt x="953" y="482"/>
                  </a:lnTo>
                  <a:lnTo>
                    <a:pt x="956" y="488"/>
                  </a:lnTo>
                  <a:lnTo>
                    <a:pt x="958" y="493"/>
                  </a:lnTo>
                  <a:lnTo>
                    <a:pt x="959" y="499"/>
                  </a:lnTo>
                  <a:lnTo>
                    <a:pt x="959" y="505"/>
                  </a:lnTo>
                  <a:lnTo>
                    <a:pt x="959" y="511"/>
                  </a:lnTo>
                  <a:lnTo>
                    <a:pt x="958" y="517"/>
                  </a:lnTo>
                  <a:lnTo>
                    <a:pt x="956" y="522"/>
                  </a:lnTo>
                  <a:lnTo>
                    <a:pt x="953" y="530"/>
                  </a:lnTo>
                  <a:lnTo>
                    <a:pt x="950" y="535"/>
                  </a:lnTo>
                  <a:lnTo>
                    <a:pt x="943" y="540"/>
                  </a:lnTo>
                  <a:lnTo>
                    <a:pt x="933" y="545"/>
                  </a:lnTo>
                  <a:lnTo>
                    <a:pt x="918" y="552"/>
                  </a:lnTo>
                  <a:lnTo>
                    <a:pt x="901" y="559"/>
                  </a:lnTo>
                  <a:lnTo>
                    <a:pt x="917" y="566"/>
                  </a:lnTo>
                  <a:lnTo>
                    <a:pt x="933" y="574"/>
                  </a:lnTo>
                  <a:lnTo>
                    <a:pt x="948" y="583"/>
                  </a:lnTo>
                  <a:lnTo>
                    <a:pt x="962" y="593"/>
                  </a:lnTo>
                  <a:lnTo>
                    <a:pt x="974" y="602"/>
                  </a:lnTo>
                  <a:lnTo>
                    <a:pt x="983" y="612"/>
                  </a:lnTo>
                  <a:lnTo>
                    <a:pt x="988" y="617"/>
                  </a:lnTo>
                  <a:lnTo>
                    <a:pt x="992" y="623"/>
                  </a:lnTo>
                  <a:lnTo>
                    <a:pt x="996" y="630"/>
                  </a:lnTo>
                  <a:lnTo>
                    <a:pt x="1000" y="637"/>
                  </a:lnTo>
                  <a:lnTo>
                    <a:pt x="1007" y="654"/>
                  </a:lnTo>
                  <a:lnTo>
                    <a:pt x="1012" y="674"/>
                  </a:lnTo>
                  <a:lnTo>
                    <a:pt x="1015" y="696"/>
                  </a:lnTo>
                  <a:lnTo>
                    <a:pt x="1018" y="718"/>
                  </a:lnTo>
                  <a:lnTo>
                    <a:pt x="1019" y="740"/>
                  </a:lnTo>
                  <a:lnTo>
                    <a:pt x="1020" y="762"/>
                  </a:lnTo>
                  <a:lnTo>
                    <a:pt x="1028" y="762"/>
                  </a:lnTo>
                  <a:lnTo>
                    <a:pt x="1036" y="762"/>
                  </a:lnTo>
                  <a:lnTo>
                    <a:pt x="1074" y="761"/>
                  </a:lnTo>
                  <a:lnTo>
                    <a:pt x="1108" y="761"/>
                  </a:lnTo>
                  <a:lnTo>
                    <a:pt x="1138" y="760"/>
                  </a:lnTo>
                  <a:lnTo>
                    <a:pt x="1162" y="758"/>
                  </a:lnTo>
                  <a:lnTo>
                    <a:pt x="1184" y="756"/>
                  </a:lnTo>
                  <a:lnTo>
                    <a:pt x="1200" y="754"/>
                  </a:lnTo>
                  <a:lnTo>
                    <a:pt x="1215" y="752"/>
                  </a:lnTo>
                  <a:lnTo>
                    <a:pt x="1227" y="749"/>
                  </a:lnTo>
                  <a:lnTo>
                    <a:pt x="1237" y="745"/>
                  </a:lnTo>
                  <a:lnTo>
                    <a:pt x="1243" y="743"/>
                  </a:lnTo>
                  <a:lnTo>
                    <a:pt x="1248" y="740"/>
                  </a:lnTo>
                  <a:lnTo>
                    <a:pt x="1252" y="737"/>
                  </a:lnTo>
                  <a:lnTo>
                    <a:pt x="1258" y="730"/>
                  </a:lnTo>
                  <a:lnTo>
                    <a:pt x="1262" y="723"/>
                  </a:lnTo>
                  <a:lnTo>
                    <a:pt x="1265" y="716"/>
                  </a:lnTo>
                  <a:lnTo>
                    <a:pt x="1267" y="705"/>
                  </a:lnTo>
                  <a:lnTo>
                    <a:pt x="1268" y="692"/>
                  </a:lnTo>
                  <a:lnTo>
                    <a:pt x="1268" y="678"/>
                  </a:lnTo>
                  <a:lnTo>
                    <a:pt x="1266" y="663"/>
                  </a:lnTo>
                  <a:lnTo>
                    <a:pt x="1263" y="646"/>
                  </a:lnTo>
                  <a:lnTo>
                    <a:pt x="1259" y="628"/>
                  </a:lnTo>
                  <a:lnTo>
                    <a:pt x="1252" y="609"/>
                  </a:lnTo>
                  <a:close/>
                  <a:moveTo>
                    <a:pt x="963" y="632"/>
                  </a:moveTo>
                  <a:lnTo>
                    <a:pt x="956" y="624"/>
                  </a:lnTo>
                  <a:lnTo>
                    <a:pt x="945" y="615"/>
                  </a:lnTo>
                  <a:lnTo>
                    <a:pt x="933" y="607"/>
                  </a:lnTo>
                  <a:lnTo>
                    <a:pt x="919" y="598"/>
                  </a:lnTo>
                  <a:lnTo>
                    <a:pt x="879" y="579"/>
                  </a:lnTo>
                  <a:lnTo>
                    <a:pt x="835" y="561"/>
                  </a:lnTo>
                  <a:lnTo>
                    <a:pt x="815" y="553"/>
                  </a:lnTo>
                  <a:lnTo>
                    <a:pt x="798" y="544"/>
                  </a:lnTo>
                  <a:lnTo>
                    <a:pt x="786" y="538"/>
                  </a:lnTo>
                  <a:lnTo>
                    <a:pt x="779" y="533"/>
                  </a:lnTo>
                  <a:lnTo>
                    <a:pt x="774" y="525"/>
                  </a:lnTo>
                  <a:lnTo>
                    <a:pt x="768" y="513"/>
                  </a:lnTo>
                  <a:lnTo>
                    <a:pt x="766" y="506"/>
                  </a:lnTo>
                  <a:lnTo>
                    <a:pt x="765" y="498"/>
                  </a:lnTo>
                  <a:lnTo>
                    <a:pt x="764" y="488"/>
                  </a:lnTo>
                  <a:lnTo>
                    <a:pt x="765" y="478"/>
                  </a:lnTo>
                  <a:lnTo>
                    <a:pt x="766" y="471"/>
                  </a:lnTo>
                  <a:lnTo>
                    <a:pt x="769" y="463"/>
                  </a:lnTo>
                  <a:lnTo>
                    <a:pt x="778" y="444"/>
                  </a:lnTo>
                  <a:lnTo>
                    <a:pt x="785" y="423"/>
                  </a:lnTo>
                  <a:lnTo>
                    <a:pt x="791" y="401"/>
                  </a:lnTo>
                  <a:lnTo>
                    <a:pt x="795" y="378"/>
                  </a:lnTo>
                  <a:lnTo>
                    <a:pt x="798" y="379"/>
                  </a:lnTo>
                  <a:lnTo>
                    <a:pt x="802" y="379"/>
                  </a:lnTo>
                  <a:lnTo>
                    <a:pt x="802" y="379"/>
                  </a:lnTo>
                  <a:lnTo>
                    <a:pt x="802" y="379"/>
                  </a:lnTo>
                  <a:lnTo>
                    <a:pt x="802" y="379"/>
                  </a:lnTo>
                  <a:lnTo>
                    <a:pt x="802" y="379"/>
                  </a:lnTo>
                  <a:lnTo>
                    <a:pt x="807" y="378"/>
                  </a:lnTo>
                  <a:lnTo>
                    <a:pt x="812" y="378"/>
                  </a:lnTo>
                  <a:lnTo>
                    <a:pt x="816" y="376"/>
                  </a:lnTo>
                  <a:lnTo>
                    <a:pt x="820" y="371"/>
                  </a:lnTo>
                  <a:lnTo>
                    <a:pt x="823" y="367"/>
                  </a:lnTo>
                  <a:lnTo>
                    <a:pt x="826" y="363"/>
                  </a:lnTo>
                  <a:lnTo>
                    <a:pt x="829" y="355"/>
                  </a:lnTo>
                  <a:lnTo>
                    <a:pt x="830" y="351"/>
                  </a:lnTo>
                  <a:lnTo>
                    <a:pt x="831" y="346"/>
                  </a:lnTo>
                  <a:lnTo>
                    <a:pt x="835" y="332"/>
                  </a:lnTo>
                  <a:lnTo>
                    <a:pt x="839" y="319"/>
                  </a:lnTo>
                  <a:lnTo>
                    <a:pt x="843" y="309"/>
                  </a:lnTo>
                  <a:lnTo>
                    <a:pt x="845" y="303"/>
                  </a:lnTo>
                  <a:lnTo>
                    <a:pt x="847" y="294"/>
                  </a:lnTo>
                  <a:lnTo>
                    <a:pt x="849" y="285"/>
                  </a:lnTo>
                  <a:lnTo>
                    <a:pt x="848" y="274"/>
                  </a:lnTo>
                  <a:lnTo>
                    <a:pt x="847" y="269"/>
                  </a:lnTo>
                  <a:lnTo>
                    <a:pt x="846" y="266"/>
                  </a:lnTo>
                  <a:lnTo>
                    <a:pt x="844" y="261"/>
                  </a:lnTo>
                  <a:lnTo>
                    <a:pt x="840" y="259"/>
                  </a:lnTo>
                  <a:lnTo>
                    <a:pt x="837" y="257"/>
                  </a:lnTo>
                  <a:lnTo>
                    <a:pt x="834" y="255"/>
                  </a:lnTo>
                  <a:lnTo>
                    <a:pt x="831" y="254"/>
                  </a:lnTo>
                  <a:lnTo>
                    <a:pt x="828" y="254"/>
                  </a:lnTo>
                  <a:lnTo>
                    <a:pt x="826" y="254"/>
                  </a:lnTo>
                  <a:lnTo>
                    <a:pt x="825" y="254"/>
                  </a:lnTo>
                  <a:lnTo>
                    <a:pt x="823" y="255"/>
                  </a:lnTo>
                  <a:lnTo>
                    <a:pt x="822" y="255"/>
                  </a:lnTo>
                  <a:lnTo>
                    <a:pt x="822" y="234"/>
                  </a:lnTo>
                  <a:lnTo>
                    <a:pt x="825" y="214"/>
                  </a:lnTo>
                  <a:lnTo>
                    <a:pt x="827" y="195"/>
                  </a:lnTo>
                  <a:lnTo>
                    <a:pt x="828" y="176"/>
                  </a:lnTo>
                  <a:lnTo>
                    <a:pt x="827" y="157"/>
                  </a:lnTo>
                  <a:lnTo>
                    <a:pt x="823" y="141"/>
                  </a:lnTo>
                  <a:lnTo>
                    <a:pt x="819" y="124"/>
                  </a:lnTo>
                  <a:lnTo>
                    <a:pt x="814" y="107"/>
                  </a:lnTo>
                  <a:lnTo>
                    <a:pt x="807" y="92"/>
                  </a:lnTo>
                  <a:lnTo>
                    <a:pt x="797" y="77"/>
                  </a:lnTo>
                  <a:lnTo>
                    <a:pt x="787" y="63"/>
                  </a:lnTo>
                  <a:lnTo>
                    <a:pt x="776" y="50"/>
                  </a:lnTo>
                  <a:lnTo>
                    <a:pt x="763" y="40"/>
                  </a:lnTo>
                  <a:lnTo>
                    <a:pt x="749" y="29"/>
                  </a:lnTo>
                  <a:lnTo>
                    <a:pt x="735" y="21"/>
                  </a:lnTo>
                  <a:lnTo>
                    <a:pt x="720" y="13"/>
                  </a:lnTo>
                  <a:lnTo>
                    <a:pt x="704" y="7"/>
                  </a:lnTo>
                  <a:lnTo>
                    <a:pt x="687" y="3"/>
                  </a:lnTo>
                  <a:lnTo>
                    <a:pt x="669" y="0"/>
                  </a:lnTo>
                  <a:lnTo>
                    <a:pt x="651" y="0"/>
                  </a:lnTo>
                  <a:lnTo>
                    <a:pt x="651" y="0"/>
                  </a:lnTo>
                  <a:lnTo>
                    <a:pt x="633" y="0"/>
                  </a:lnTo>
                  <a:lnTo>
                    <a:pt x="615" y="3"/>
                  </a:lnTo>
                  <a:lnTo>
                    <a:pt x="598" y="7"/>
                  </a:lnTo>
                  <a:lnTo>
                    <a:pt x="582" y="13"/>
                  </a:lnTo>
                  <a:lnTo>
                    <a:pt x="566" y="21"/>
                  </a:lnTo>
                  <a:lnTo>
                    <a:pt x="551" y="29"/>
                  </a:lnTo>
                  <a:lnTo>
                    <a:pt x="539" y="40"/>
                  </a:lnTo>
                  <a:lnTo>
                    <a:pt x="526" y="50"/>
                  </a:lnTo>
                  <a:lnTo>
                    <a:pt x="514" y="63"/>
                  </a:lnTo>
                  <a:lnTo>
                    <a:pt x="504" y="77"/>
                  </a:lnTo>
                  <a:lnTo>
                    <a:pt x="495" y="92"/>
                  </a:lnTo>
                  <a:lnTo>
                    <a:pt x="488" y="107"/>
                  </a:lnTo>
                  <a:lnTo>
                    <a:pt x="481" y="124"/>
                  </a:lnTo>
                  <a:lnTo>
                    <a:pt x="477" y="141"/>
                  </a:lnTo>
                  <a:lnTo>
                    <a:pt x="475" y="157"/>
                  </a:lnTo>
                  <a:lnTo>
                    <a:pt x="474" y="176"/>
                  </a:lnTo>
                  <a:lnTo>
                    <a:pt x="475" y="195"/>
                  </a:lnTo>
                  <a:lnTo>
                    <a:pt x="477" y="215"/>
                  </a:lnTo>
                  <a:lnTo>
                    <a:pt x="478" y="224"/>
                  </a:lnTo>
                  <a:lnTo>
                    <a:pt x="479" y="235"/>
                  </a:lnTo>
                  <a:lnTo>
                    <a:pt x="479" y="244"/>
                  </a:lnTo>
                  <a:lnTo>
                    <a:pt x="479" y="255"/>
                  </a:lnTo>
                  <a:lnTo>
                    <a:pt x="478" y="254"/>
                  </a:lnTo>
                  <a:lnTo>
                    <a:pt x="477" y="254"/>
                  </a:lnTo>
                  <a:lnTo>
                    <a:pt x="475" y="254"/>
                  </a:lnTo>
                  <a:lnTo>
                    <a:pt x="473" y="254"/>
                  </a:lnTo>
                  <a:lnTo>
                    <a:pt x="470" y="254"/>
                  </a:lnTo>
                  <a:lnTo>
                    <a:pt x="467" y="255"/>
                  </a:lnTo>
                  <a:lnTo>
                    <a:pt x="463" y="257"/>
                  </a:lnTo>
                  <a:lnTo>
                    <a:pt x="460" y="259"/>
                  </a:lnTo>
                  <a:lnTo>
                    <a:pt x="458" y="261"/>
                  </a:lnTo>
                  <a:lnTo>
                    <a:pt x="456" y="266"/>
                  </a:lnTo>
                  <a:lnTo>
                    <a:pt x="454" y="269"/>
                  </a:lnTo>
                  <a:lnTo>
                    <a:pt x="453" y="274"/>
                  </a:lnTo>
                  <a:lnTo>
                    <a:pt x="453" y="285"/>
                  </a:lnTo>
                  <a:lnTo>
                    <a:pt x="455" y="294"/>
                  </a:lnTo>
                  <a:lnTo>
                    <a:pt x="457" y="303"/>
                  </a:lnTo>
                  <a:lnTo>
                    <a:pt x="459" y="309"/>
                  </a:lnTo>
                  <a:lnTo>
                    <a:pt x="461" y="319"/>
                  </a:lnTo>
                  <a:lnTo>
                    <a:pt x="466" y="332"/>
                  </a:lnTo>
                  <a:lnTo>
                    <a:pt x="470" y="346"/>
                  </a:lnTo>
                  <a:lnTo>
                    <a:pt x="472" y="351"/>
                  </a:lnTo>
                  <a:lnTo>
                    <a:pt x="473" y="355"/>
                  </a:lnTo>
                  <a:lnTo>
                    <a:pt x="476" y="363"/>
                  </a:lnTo>
                  <a:lnTo>
                    <a:pt x="478" y="367"/>
                  </a:lnTo>
                  <a:lnTo>
                    <a:pt x="481" y="371"/>
                  </a:lnTo>
                  <a:lnTo>
                    <a:pt x="485" y="376"/>
                  </a:lnTo>
                  <a:lnTo>
                    <a:pt x="490" y="378"/>
                  </a:lnTo>
                  <a:lnTo>
                    <a:pt x="494" y="378"/>
                  </a:lnTo>
                  <a:lnTo>
                    <a:pt x="499" y="379"/>
                  </a:lnTo>
                  <a:lnTo>
                    <a:pt x="499" y="379"/>
                  </a:lnTo>
                  <a:lnTo>
                    <a:pt x="499" y="379"/>
                  </a:lnTo>
                  <a:lnTo>
                    <a:pt x="499" y="379"/>
                  </a:lnTo>
                  <a:lnTo>
                    <a:pt x="499" y="379"/>
                  </a:lnTo>
                  <a:lnTo>
                    <a:pt x="503" y="379"/>
                  </a:lnTo>
                  <a:lnTo>
                    <a:pt x="506" y="378"/>
                  </a:lnTo>
                  <a:lnTo>
                    <a:pt x="511" y="401"/>
                  </a:lnTo>
                  <a:lnTo>
                    <a:pt x="516" y="423"/>
                  </a:lnTo>
                  <a:lnTo>
                    <a:pt x="524" y="444"/>
                  </a:lnTo>
                  <a:lnTo>
                    <a:pt x="532" y="463"/>
                  </a:lnTo>
                  <a:lnTo>
                    <a:pt x="534" y="471"/>
                  </a:lnTo>
                  <a:lnTo>
                    <a:pt x="537" y="478"/>
                  </a:lnTo>
                  <a:lnTo>
                    <a:pt x="538" y="488"/>
                  </a:lnTo>
                  <a:lnTo>
                    <a:pt x="537" y="498"/>
                  </a:lnTo>
                  <a:lnTo>
                    <a:pt x="535" y="506"/>
                  </a:lnTo>
                  <a:lnTo>
                    <a:pt x="533" y="513"/>
                  </a:lnTo>
                  <a:lnTo>
                    <a:pt x="528" y="525"/>
                  </a:lnTo>
                  <a:lnTo>
                    <a:pt x="523" y="533"/>
                  </a:lnTo>
                  <a:lnTo>
                    <a:pt x="515" y="538"/>
                  </a:lnTo>
                  <a:lnTo>
                    <a:pt x="503" y="544"/>
                  </a:lnTo>
                  <a:lnTo>
                    <a:pt x="486" y="553"/>
                  </a:lnTo>
                  <a:lnTo>
                    <a:pt x="467" y="561"/>
                  </a:lnTo>
                  <a:lnTo>
                    <a:pt x="423" y="579"/>
                  </a:lnTo>
                  <a:lnTo>
                    <a:pt x="383" y="598"/>
                  </a:lnTo>
                  <a:lnTo>
                    <a:pt x="368" y="607"/>
                  </a:lnTo>
                  <a:lnTo>
                    <a:pt x="356" y="615"/>
                  </a:lnTo>
                  <a:lnTo>
                    <a:pt x="346" y="624"/>
                  </a:lnTo>
                  <a:lnTo>
                    <a:pt x="338" y="632"/>
                  </a:lnTo>
                  <a:lnTo>
                    <a:pt x="332" y="637"/>
                  </a:lnTo>
                  <a:lnTo>
                    <a:pt x="327" y="646"/>
                  </a:lnTo>
                  <a:lnTo>
                    <a:pt x="323" y="655"/>
                  </a:lnTo>
                  <a:lnTo>
                    <a:pt x="318" y="667"/>
                  </a:lnTo>
                  <a:lnTo>
                    <a:pt x="315" y="679"/>
                  </a:lnTo>
                  <a:lnTo>
                    <a:pt x="312" y="691"/>
                  </a:lnTo>
                  <a:lnTo>
                    <a:pt x="310" y="705"/>
                  </a:lnTo>
                  <a:lnTo>
                    <a:pt x="308" y="720"/>
                  </a:lnTo>
                  <a:lnTo>
                    <a:pt x="307" y="734"/>
                  </a:lnTo>
                  <a:lnTo>
                    <a:pt x="307" y="748"/>
                  </a:lnTo>
                  <a:lnTo>
                    <a:pt x="307" y="760"/>
                  </a:lnTo>
                  <a:lnTo>
                    <a:pt x="308" y="773"/>
                  </a:lnTo>
                  <a:lnTo>
                    <a:pt x="310" y="785"/>
                  </a:lnTo>
                  <a:lnTo>
                    <a:pt x="312" y="795"/>
                  </a:lnTo>
                  <a:lnTo>
                    <a:pt x="314" y="804"/>
                  </a:lnTo>
                  <a:lnTo>
                    <a:pt x="318" y="810"/>
                  </a:lnTo>
                  <a:lnTo>
                    <a:pt x="325" y="820"/>
                  </a:lnTo>
                  <a:lnTo>
                    <a:pt x="332" y="829"/>
                  </a:lnTo>
                  <a:lnTo>
                    <a:pt x="338" y="833"/>
                  </a:lnTo>
                  <a:lnTo>
                    <a:pt x="346" y="839"/>
                  </a:lnTo>
                  <a:lnTo>
                    <a:pt x="356" y="843"/>
                  </a:lnTo>
                  <a:lnTo>
                    <a:pt x="370" y="847"/>
                  </a:lnTo>
                  <a:lnTo>
                    <a:pt x="387" y="851"/>
                  </a:lnTo>
                  <a:lnTo>
                    <a:pt x="408" y="855"/>
                  </a:lnTo>
                  <a:lnTo>
                    <a:pt x="434" y="858"/>
                  </a:lnTo>
                  <a:lnTo>
                    <a:pt x="464" y="861"/>
                  </a:lnTo>
                  <a:lnTo>
                    <a:pt x="502" y="863"/>
                  </a:lnTo>
                  <a:lnTo>
                    <a:pt x="544" y="865"/>
                  </a:lnTo>
                  <a:lnTo>
                    <a:pt x="594" y="866"/>
                  </a:lnTo>
                  <a:lnTo>
                    <a:pt x="651" y="866"/>
                  </a:lnTo>
                  <a:lnTo>
                    <a:pt x="708" y="866"/>
                  </a:lnTo>
                  <a:lnTo>
                    <a:pt x="757" y="865"/>
                  </a:lnTo>
                  <a:lnTo>
                    <a:pt x="800" y="863"/>
                  </a:lnTo>
                  <a:lnTo>
                    <a:pt x="836" y="861"/>
                  </a:lnTo>
                  <a:lnTo>
                    <a:pt x="868" y="858"/>
                  </a:lnTo>
                  <a:lnTo>
                    <a:pt x="893" y="855"/>
                  </a:lnTo>
                  <a:lnTo>
                    <a:pt x="915" y="851"/>
                  </a:lnTo>
                  <a:lnTo>
                    <a:pt x="932" y="847"/>
                  </a:lnTo>
                  <a:lnTo>
                    <a:pt x="945" y="843"/>
                  </a:lnTo>
                  <a:lnTo>
                    <a:pt x="956" y="839"/>
                  </a:lnTo>
                  <a:lnTo>
                    <a:pt x="963" y="833"/>
                  </a:lnTo>
                  <a:lnTo>
                    <a:pt x="970" y="829"/>
                  </a:lnTo>
                  <a:lnTo>
                    <a:pt x="977" y="820"/>
                  </a:lnTo>
                  <a:lnTo>
                    <a:pt x="983" y="810"/>
                  </a:lnTo>
                  <a:lnTo>
                    <a:pt x="987" y="804"/>
                  </a:lnTo>
                  <a:lnTo>
                    <a:pt x="989" y="794"/>
                  </a:lnTo>
                  <a:lnTo>
                    <a:pt x="991" y="785"/>
                  </a:lnTo>
                  <a:lnTo>
                    <a:pt x="992" y="772"/>
                  </a:lnTo>
                  <a:lnTo>
                    <a:pt x="992" y="759"/>
                  </a:lnTo>
                  <a:lnTo>
                    <a:pt x="992" y="745"/>
                  </a:lnTo>
                  <a:lnTo>
                    <a:pt x="991" y="732"/>
                  </a:lnTo>
                  <a:lnTo>
                    <a:pt x="990" y="717"/>
                  </a:lnTo>
                  <a:lnTo>
                    <a:pt x="988" y="703"/>
                  </a:lnTo>
                  <a:lnTo>
                    <a:pt x="986" y="689"/>
                  </a:lnTo>
                  <a:lnTo>
                    <a:pt x="983" y="676"/>
                  </a:lnTo>
                  <a:lnTo>
                    <a:pt x="980" y="664"/>
                  </a:lnTo>
                  <a:lnTo>
                    <a:pt x="976" y="653"/>
                  </a:lnTo>
                  <a:lnTo>
                    <a:pt x="972" y="644"/>
                  </a:lnTo>
                  <a:lnTo>
                    <a:pt x="968" y="636"/>
                  </a:lnTo>
                  <a:lnTo>
                    <a:pt x="963" y="632"/>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sp>
          <p:nvSpPr>
            <p:cNvPr id="15" name="Freeform 57">
              <a:extLst>
                <a:ext uri="{FF2B5EF4-FFF2-40B4-BE49-F238E27FC236}">
                  <a16:creationId xmlns:a16="http://schemas.microsoft.com/office/drawing/2014/main" id="{265BE9D8-76E6-F73D-5F60-53D3382FF246}"/>
                </a:ext>
              </a:extLst>
            </p:cNvPr>
            <p:cNvSpPr>
              <a:spLocks noEditPoints="1"/>
            </p:cNvSpPr>
            <p:nvPr/>
          </p:nvSpPr>
          <p:spPr bwMode="auto">
            <a:xfrm>
              <a:off x="10614686" y="3969322"/>
              <a:ext cx="327790" cy="329811"/>
            </a:xfrm>
            <a:custGeom>
              <a:avLst/>
              <a:gdLst>
                <a:gd name="T0" fmla="*/ 827 w 1145"/>
                <a:gd name="T1" fmla="*/ 816 h 820"/>
                <a:gd name="T2" fmla="*/ 789 w 1145"/>
                <a:gd name="T3" fmla="*/ 792 h 820"/>
                <a:gd name="T4" fmla="*/ 881 w 1145"/>
                <a:gd name="T5" fmla="*/ 506 h 820"/>
                <a:gd name="T6" fmla="*/ 857 w 1145"/>
                <a:gd name="T7" fmla="*/ 818 h 820"/>
                <a:gd name="T8" fmla="*/ 522 w 1145"/>
                <a:gd name="T9" fmla="*/ 14 h 820"/>
                <a:gd name="T10" fmla="*/ 627 w 1145"/>
                <a:gd name="T11" fmla="*/ 133 h 820"/>
                <a:gd name="T12" fmla="*/ 720 w 1145"/>
                <a:gd name="T13" fmla="*/ 194 h 820"/>
                <a:gd name="T14" fmla="*/ 819 w 1145"/>
                <a:gd name="T15" fmla="*/ 219 h 820"/>
                <a:gd name="T16" fmla="*/ 768 w 1145"/>
                <a:gd name="T17" fmla="*/ 475 h 820"/>
                <a:gd name="T18" fmla="*/ 678 w 1145"/>
                <a:gd name="T19" fmla="*/ 514 h 820"/>
                <a:gd name="T20" fmla="*/ 567 w 1145"/>
                <a:gd name="T21" fmla="*/ 609 h 820"/>
                <a:gd name="T22" fmla="*/ 464 w 1145"/>
                <a:gd name="T23" fmla="*/ 685 h 820"/>
                <a:gd name="T24" fmla="*/ 369 w 1145"/>
                <a:gd name="T25" fmla="*/ 398 h 820"/>
                <a:gd name="T26" fmla="*/ 362 w 1145"/>
                <a:gd name="T27" fmla="*/ 302 h 820"/>
                <a:gd name="T28" fmla="*/ 382 w 1145"/>
                <a:gd name="T29" fmla="*/ 274 h 820"/>
                <a:gd name="T30" fmla="*/ 464 w 1145"/>
                <a:gd name="T31" fmla="*/ 685 h 820"/>
                <a:gd name="T32" fmla="*/ 1083 w 1145"/>
                <a:gd name="T33" fmla="*/ 231 h 820"/>
                <a:gd name="T34" fmla="*/ 1112 w 1145"/>
                <a:gd name="T35" fmla="*/ 248 h 820"/>
                <a:gd name="T36" fmla="*/ 1138 w 1145"/>
                <a:gd name="T37" fmla="*/ 296 h 820"/>
                <a:gd name="T38" fmla="*/ 1144 w 1145"/>
                <a:gd name="T39" fmla="*/ 368 h 820"/>
                <a:gd name="T40" fmla="*/ 1122 w 1145"/>
                <a:gd name="T41" fmla="*/ 424 h 820"/>
                <a:gd name="T42" fmla="*/ 1093 w 1145"/>
                <a:gd name="T43" fmla="*/ 452 h 820"/>
                <a:gd name="T44" fmla="*/ 129 w 1145"/>
                <a:gd name="T45" fmla="*/ 635 h 820"/>
                <a:gd name="T46" fmla="*/ 94 w 1145"/>
                <a:gd name="T47" fmla="*/ 600 h 820"/>
                <a:gd name="T48" fmla="*/ 22 w 1145"/>
                <a:gd name="T49" fmla="*/ 474 h 820"/>
                <a:gd name="T50" fmla="*/ 0 w 1145"/>
                <a:gd name="T51" fmla="*/ 333 h 820"/>
                <a:gd name="T52" fmla="*/ 35 w 1145"/>
                <a:gd name="T53" fmla="*/ 177 h 820"/>
                <a:gd name="T54" fmla="*/ 127 w 1145"/>
                <a:gd name="T55" fmla="*/ 48 h 820"/>
                <a:gd name="T56" fmla="*/ 155 w 1145"/>
                <a:gd name="T57" fmla="*/ 52 h 820"/>
                <a:gd name="T58" fmla="*/ 159 w 1145"/>
                <a:gd name="T59" fmla="*/ 73 h 820"/>
                <a:gd name="T60" fmla="*/ 72 w 1145"/>
                <a:gd name="T61" fmla="*/ 192 h 820"/>
                <a:gd name="T62" fmla="*/ 40 w 1145"/>
                <a:gd name="T63" fmla="*/ 334 h 820"/>
                <a:gd name="T64" fmla="*/ 60 w 1145"/>
                <a:gd name="T65" fmla="*/ 463 h 820"/>
                <a:gd name="T66" fmla="*/ 126 w 1145"/>
                <a:gd name="T67" fmla="*/ 576 h 820"/>
                <a:gd name="T68" fmla="*/ 159 w 1145"/>
                <a:gd name="T69" fmla="*/ 617 h 820"/>
                <a:gd name="T70" fmla="*/ 146 w 1145"/>
                <a:gd name="T71" fmla="*/ 635 h 820"/>
                <a:gd name="T72" fmla="*/ 208 w 1145"/>
                <a:gd name="T73" fmla="*/ 542 h 820"/>
                <a:gd name="T74" fmla="*/ 162 w 1145"/>
                <a:gd name="T75" fmla="*/ 488 h 820"/>
                <a:gd name="T76" fmla="*/ 125 w 1145"/>
                <a:gd name="T77" fmla="*/ 399 h 820"/>
                <a:gd name="T78" fmla="*/ 122 w 1145"/>
                <a:gd name="T79" fmla="*/ 303 h 820"/>
                <a:gd name="T80" fmla="*/ 161 w 1145"/>
                <a:gd name="T81" fmla="*/ 196 h 820"/>
                <a:gd name="T82" fmla="*/ 221 w 1145"/>
                <a:gd name="T83" fmla="*/ 137 h 820"/>
                <a:gd name="T84" fmla="*/ 242 w 1145"/>
                <a:gd name="T85" fmla="*/ 147 h 820"/>
                <a:gd name="T86" fmla="*/ 229 w 1145"/>
                <a:gd name="T87" fmla="*/ 176 h 820"/>
                <a:gd name="T88" fmla="*/ 172 w 1145"/>
                <a:gd name="T89" fmla="*/ 262 h 820"/>
                <a:gd name="T90" fmla="*/ 159 w 1145"/>
                <a:gd name="T91" fmla="*/ 352 h 820"/>
                <a:gd name="T92" fmla="*/ 178 w 1145"/>
                <a:gd name="T93" fmla="*/ 434 h 820"/>
                <a:gd name="T94" fmla="*/ 226 w 1145"/>
                <a:gd name="T95" fmla="*/ 505 h 820"/>
                <a:gd name="T96" fmla="*/ 243 w 1145"/>
                <a:gd name="T97" fmla="*/ 529 h 820"/>
                <a:gd name="T98" fmla="*/ 230 w 1145"/>
                <a:gd name="T99" fmla="*/ 543 h 820"/>
                <a:gd name="T100" fmla="*/ 294 w 1145"/>
                <a:gd name="T101" fmla="*/ 451 h 820"/>
                <a:gd name="T102" fmla="*/ 249 w 1145"/>
                <a:gd name="T103" fmla="*/ 397 h 820"/>
                <a:gd name="T104" fmla="*/ 239 w 1145"/>
                <a:gd name="T105" fmla="*/ 322 h 820"/>
                <a:gd name="T106" fmla="*/ 260 w 1145"/>
                <a:gd name="T107" fmla="*/ 266 h 820"/>
                <a:gd name="T108" fmla="*/ 300 w 1145"/>
                <a:gd name="T109" fmla="*/ 231 h 820"/>
                <a:gd name="T110" fmla="*/ 325 w 1145"/>
                <a:gd name="T111" fmla="*/ 239 h 820"/>
                <a:gd name="T112" fmla="*/ 307 w 1145"/>
                <a:gd name="T113" fmla="*/ 271 h 820"/>
                <a:gd name="T114" fmla="*/ 282 w 1145"/>
                <a:gd name="T115" fmla="*/ 312 h 820"/>
                <a:gd name="T116" fmla="*/ 290 w 1145"/>
                <a:gd name="T117" fmla="*/ 390 h 820"/>
                <a:gd name="T118" fmla="*/ 324 w 1145"/>
                <a:gd name="T119" fmla="*/ 433 h 820"/>
                <a:gd name="T120" fmla="*/ 311 w 1145"/>
                <a:gd name="T121" fmla="*/ 453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45" h="820">
                  <a:moveTo>
                    <a:pt x="849" y="820"/>
                  </a:moveTo>
                  <a:lnTo>
                    <a:pt x="848" y="820"/>
                  </a:lnTo>
                  <a:lnTo>
                    <a:pt x="846" y="820"/>
                  </a:lnTo>
                  <a:lnTo>
                    <a:pt x="841" y="819"/>
                  </a:lnTo>
                  <a:lnTo>
                    <a:pt x="835" y="818"/>
                  </a:lnTo>
                  <a:lnTo>
                    <a:pt x="827" y="816"/>
                  </a:lnTo>
                  <a:lnTo>
                    <a:pt x="818" y="815"/>
                  </a:lnTo>
                  <a:lnTo>
                    <a:pt x="809" y="811"/>
                  </a:lnTo>
                  <a:lnTo>
                    <a:pt x="801" y="808"/>
                  </a:lnTo>
                  <a:lnTo>
                    <a:pt x="795" y="803"/>
                  </a:lnTo>
                  <a:lnTo>
                    <a:pt x="791" y="798"/>
                  </a:lnTo>
                  <a:lnTo>
                    <a:pt x="789" y="792"/>
                  </a:lnTo>
                  <a:lnTo>
                    <a:pt x="788" y="788"/>
                  </a:lnTo>
                  <a:lnTo>
                    <a:pt x="788" y="783"/>
                  </a:lnTo>
                  <a:lnTo>
                    <a:pt x="788" y="779"/>
                  </a:lnTo>
                  <a:lnTo>
                    <a:pt x="789" y="771"/>
                  </a:lnTo>
                  <a:lnTo>
                    <a:pt x="790" y="769"/>
                  </a:lnTo>
                  <a:lnTo>
                    <a:pt x="881" y="506"/>
                  </a:lnTo>
                  <a:lnTo>
                    <a:pt x="1028" y="506"/>
                  </a:lnTo>
                  <a:lnTo>
                    <a:pt x="867" y="808"/>
                  </a:lnTo>
                  <a:lnTo>
                    <a:pt x="866" y="810"/>
                  </a:lnTo>
                  <a:lnTo>
                    <a:pt x="862" y="815"/>
                  </a:lnTo>
                  <a:lnTo>
                    <a:pt x="860" y="817"/>
                  </a:lnTo>
                  <a:lnTo>
                    <a:pt x="857" y="818"/>
                  </a:lnTo>
                  <a:lnTo>
                    <a:pt x="853" y="820"/>
                  </a:lnTo>
                  <a:lnTo>
                    <a:pt x="849" y="820"/>
                  </a:lnTo>
                  <a:close/>
                  <a:moveTo>
                    <a:pt x="511" y="685"/>
                  </a:moveTo>
                  <a:lnTo>
                    <a:pt x="511" y="0"/>
                  </a:lnTo>
                  <a:lnTo>
                    <a:pt x="513" y="0"/>
                  </a:lnTo>
                  <a:lnTo>
                    <a:pt x="522" y="14"/>
                  </a:lnTo>
                  <a:lnTo>
                    <a:pt x="540" y="40"/>
                  </a:lnTo>
                  <a:lnTo>
                    <a:pt x="553" y="57"/>
                  </a:lnTo>
                  <a:lnTo>
                    <a:pt x="567" y="75"/>
                  </a:lnTo>
                  <a:lnTo>
                    <a:pt x="585" y="94"/>
                  </a:lnTo>
                  <a:lnTo>
                    <a:pt x="605" y="114"/>
                  </a:lnTo>
                  <a:lnTo>
                    <a:pt x="627" y="133"/>
                  </a:lnTo>
                  <a:lnTo>
                    <a:pt x="651" y="153"/>
                  </a:lnTo>
                  <a:lnTo>
                    <a:pt x="664" y="162"/>
                  </a:lnTo>
                  <a:lnTo>
                    <a:pt x="678" y="171"/>
                  </a:lnTo>
                  <a:lnTo>
                    <a:pt x="691" y="179"/>
                  </a:lnTo>
                  <a:lnTo>
                    <a:pt x="705" y="186"/>
                  </a:lnTo>
                  <a:lnTo>
                    <a:pt x="720" y="194"/>
                  </a:lnTo>
                  <a:lnTo>
                    <a:pt x="736" y="200"/>
                  </a:lnTo>
                  <a:lnTo>
                    <a:pt x="752" y="205"/>
                  </a:lnTo>
                  <a:lnTo>
                    <a:pt x="768" y="210"/>
                  </a:lnTo>
                  <a:lnTo>
                    <a:pt x="785" y="214"/>
                  </a:lnTo>
                  <a:lnTo>
                    <a:pt x="801" y="217"/>
                  </a:lnTo>
                  <a:lnTo>
                    <a:pt x="819" y="219"/>
                  </a:lnTo>
                  <a:lnTo>
                    <a:pt x="837" y="220"/>
                  </a:lnTo>
                  <a:lnTo>
                    <a:pt x="837" y="465"/>
                  </a:lnTo>
                  <a:lnTo>
                    <a:pt x="819" y="465"/>
                  </a:lnTo>
                  <a:lnTo>
                    <a:pt x="801" y="467"/>
                  </a:lnTo>
                  <a:lnTo>
                    <a:pt x="785" y="470"/>
                  </a:lnTo>
                  <a:lnTo>
                    <a:pt x="768" y="475"/>
                  </a:lnTo>
                  <a:lnTo>
                    <a:pt x="752" y="479"/>
                  </a:lnTo>
                  <a:lnTo>
                    <a:pt x="736" y="485"/>
                  </a:lnTo>
                  <a:lnTo>
                    <a:pt x="720" y="492"/>
                  </a:lnTo>
                  <a:lnTo>
                    <a:pt x="705" y="498"/>
                  </a:lnTo>
                  <a:lnTo>
                    <a:pt x="691" y="506"/>
                  </a:lnTo>
                  <a:lnTo>
                    <a:pt x="678" y="514"/>
                  </a:lnTo>
                  <a:lnTo>
                    <a:pt x="664" y="522"/>
                  </a:lnTo>
                  <a:lnTo>
                    <a:pt x="651" y="532"/>
                  </a:lnTo>
                  <a:lnTo>
                    <a:pt x="627" y="551"/>
                  </a:lnTo>
                  <a:lnTo>
                    <a:pt x="605" y="570"/>
                  </a:lnTo>
                  <a:lnTo>
                    <a:pt x="585" y="590"/>
                  </a:lnTo>
                  <a:lnTo>
                    <a:pt x="567" y="609"/>
                  </a:lnTo>
                  <a:lnTo>
                    <a:pt x="553" y="628"/>
                  </a:lnTo>
                  <a:lnTo>
                    <a:pt x="540" y="645"/>
                  </a:lnTo>
                  <a:lnTo>
                    <a:pt x="522" y="672"/>
                  </a:lnTo>
                  <a:lnTo>
                    <a:pt x="513" y="685"/>
                  </a:lnTo>
                  <a:lnTo>
                    <a:pt x="511" y="685"/>
                  </a:lnTo>
                  <a:close/>
                  <a:moveTo>
                    <a:pt x="464" y="685"/>
                  </a:moveTo>
                  <a:lnTo>
                    <a:pt x="464" y="437"/>
                  </a:lnTo>
                  <a:lnTo>
                    <a:pt x="386" y="412"/>
                  </a:lnTo>
                  <a:lnTo>
                    <a:pt x="382" y="410"/>
                  </a:lnTo>
                  <a:lnTo>
                    <a:pt x="377" y="407"/>
                  </a:lnTo>
                  <a:lnTo>
                    <a:pt x="373" y="404"/>
                  </a:lnTo>
                  <a:lnTo>
                    <a:pt x="369" y="398"/>
                  </a:lnTo>
                  <a:lnTo>
                    <a:pt x="366" y="394"/>
                  </a:lnTo>
                  <a:lnTo>
                    <a:pt x="363" y="389"/>
                  </a:lnTo>
                  <a:lnTo>
                    <a:pt x="362" y="383"/>
                  </a:lnTo>
                  <a:lnTo>
                    <a:pt x="362" y="378"/>
                  </a:lnTo>
                  <a:lnTo>
                    <a:pt x="362" y="307"/>
                  </a:lnTo>
                  <a:lnTo>
                    <a:pt x="362" y="302"/>
                  </a:lnTo>
                  <a:lnTo>
                    <a:pt x="363" y="297"/>
                  </a:lnTo>
                  <a:lnTo>
                    <a:pt x="366" y="291"/>
                  </a:lnTo>
                  <a:lnTo>
                    <a:pt x="369" y="286"/>
                  </a:lnTo>
                  <a:lnTo>
                    <a:pt x="373" y="282"/>
                  </a:lnTo>
                  <a:lnTo>
                    <a:pt x="377" y="278"/>
                  </a:lnTo>
                  <a:lnTo>
                    <a:pt x="382" y="274"/>
                  </a:lnTo>
                  <a:lnTo>
                    <a:pt x="386" y="272"/>
                  </a:lnTo>
                  <a:lnTo>
                    <a:pt x="464" y="248"/>
                  </a:lnTo>
                  <a:lnTo>
                    <a:pt x="464" y="0"/>
                  </a:lnTo>
                  <a:lnTo>
                    <a:pt x="485" y="0"/>
                  </a:lnTo>
                  <a:lnTo>
                    <a:pt x="485" y="685"/>
                  </a:lnTo>
                  <a:lnTo>
                    <a:pt x="464" y="685"/>
                  </a:lnTo>
                  <a:close/>
                  <a:moveTo>
                    <a:pt x="867" y="477"/>
                  </a:moveTo>
                  <a:lnTo>
                    <a:pt x="867" y="209"/>
                  </a:lnTo>
                  <a:lnTo>
                    <a:pt x="1054" y="209"/>
                  </a:lnTo>
                  <a:lnTo>
                    <a:pt x="1054" y="477"/>
                  </a:lnTo>
                  <a:lnTo>
                    <a:pt x="867" y="477"/>
                  </a:lnTo>
                  <a:close/>
                  <a:moveTo>
                    <a:pt x="1083" y="231"/>
                  </a:moveTo>
                  <a:lnTo>
                    <a:pt x="1087" y="231"/>
                  </a:lnTo>
                  <a:lnTo>
                    <a:pt x="1092" y="233"/>
                  </a:lnTo>
                  <a:lnTo>
                    <a:pt x="1096" y="235"/>
                  </a:lnTo>
                  <a:lnTo>
                    <a:pt x="1101" y="239"/>
                  </a:lnTo>
                  <a:lnTo>
                    <a:pt x="1106" y="244"/>
                  </a:lnTo>
                  <a:lnTo>
                    <a:pt x="1112" y="248"/>
                  </a:lnTo>
                  <a:lnTo>
                    <a:pt x="1116" y="254"/>
                  </a:lnTo>
                  <a:lnTo>
                    <a:pt x="1121" y="261"/>
                  </a:lnTo>
                  <a:lnTo>
                    <a:pt x="1127" y="268"/>
                  </a:lnTo>
                  <a:lnTo>
                    <a:pt x="1131" y="276"/>
                  </a:lnTo>
                  <a:lnTo>
                    <a:pt x="1135" y="286"/>
                  </a:lnTo>
                  <a:lnTo>
                    <a:pt x="1138" y="296"/>
                  </a:lnTo>
                  <a:lnTo>
                    <a:pt x="1141" y="306"/>
                  </a:lnTo>
                  <a:lnTo>
                    <a:pt x="1144" y="318"/>
                  </a:lnTo>
                  <a:lnTo>
                    <a:pt x="1145" y="329"/>
                  </a:lnTo>
                  <a:lnTo>
                    <a:pt x="1145" y="342"/>
                  </a:lnTo>
                  <a:lnTo>
                    <a:pt x="1145" y="355"/>
                  </a:lnTo>
                  <a:lnTo>
                    <a:pt x="1144" y="368"/>
                  </a:lnTo>
                  <a:lnTo>
                    <a:pt x="1141" y="379"/>
                  </a:lnTo>
                  <a:lnTo>
                    <a:pt x="1138" y="390"/>
                  </a:lnTo>
                  <a:lnTo>
                    <a:pt x="1135" y="399"/>
                  </a:lnTo>
                  <a:lnTo>
                    <a:pt x="1131" y="409"/>
                  </a:lnTo>
                  <a:lnTo>
                    <a:pt x="1127" y="416"/>
                  </a:lnTo>
                  <a:lnTo>
                    <a:pt x="1122" y="424"/>
                  </a:lnTo>
                  <a:lnTo>
                    <a:pt x="1118" y="431"/>
                  </a:lnTo>
                  <a:lnTo>
                    <a:pt x="1113" y="436"/>
                  </a:lnTo>
                  <a:lnTo>
                    <a:pt x="1108" y="442"/>
                  </a:lnTo>
                  <a:lnTo>
                    <a:pt x="1102" y="446"/>
                  </a:lnTo>
                  <a:lnTo>
                    <a:pt x="1097" y="449"/>
                  </a:lnTo>
                  <a:lnTo>
                    <a:pt x="1093" y="452"/>
                  </a:lnTo>
                  <a:lnTo>
                    <a:pt x="1087" y="453"/>
                  </a:lnTo>
                  <a:lnTo>
                    <a:pt x="1083" y="454"/>
                  </a:lnTo>
                  <a:lnTo>
                    <a:pt x="1083" y="231"/>
                  </a:lnTo>
                  <a:close/>
                  <a:moveTo>
                    <a:pt x="136" y="636"/>
                  </a:moveTo>
                  <a:lnTo>
                    <a:pt x="132" y="636"/>
                  </a:lnTo>
                  <a:lnTo>
                    <a:pt x="129" y="635"/>
                  </a:lnTo>
                  <a:lnTo>
                    <a:pt x="125" y="632"/>
                  </a:lnTo>
                  <a:lnTo>
                    <a:pt x="122" y="630"/>
                  </a:lnTo>
                  <a:lnTo>
                    <a:pt x="122" y="630"/>
                  </a:lnTo>
                  <a:lnTo>
                    <a:pt x="118" y="627"/>
                  </a:lnTo>
                  <a:lnTo>
                    <a:pt x="110" y="618"/>
                  </a:lnTo>
                  <a:lnTo>
                    <a:pt x="94" y="600"/>
                  </a:lnTo>
                  <a:lnTo>
                    <a:pt x="78" y="581"/>
                  </a:lnTo>
                  <a:lnTo>
                    <a:pt x="64" y="560"/>
                  </a:lnTo>
                  <a:lnTo>
                    <a:pt x="53" y="539"/>
                  </a:lnTo>
                  <a:lnTo>
                    <a:pt x="41" y="518"/>
                  </a:lnTo>
                  <a:lnTo>
                    <a:pt x="31" y="497"/>
                  </a:lnTo>
                  <a:lnTo>
                    <a:pt x="22" y="474"/>
                  </a:lnTo>
                  <a:lnTo>
                    <a:pt x="16" y="451"/>
                  </a:lnTo>
                  <a:lnTo>
                    <a:pt x="9" y="428"/>
                  </a:lnTo>
                  <a:lnTo>
                    <a:pt x="5" y="405"/>
                  </a:lnTo>
                  <a:lnTo>
                    <a:pt x="2" y="380"/>
                  </a:lnTo>
                  <a:lnTo>
                    <a:pt x="0" y="356"/>
                  </a:lnTo>
                  <a:lnTo>
                    <a:pt x="0" y="333"/>
                  </a:lnTo>
                  <a:lnTo>
                    <a:pt x="1" y="308"/>
                  </a:lnTo>
                  <a:lnTo>
                    <a:pt x="4" y="284"/>
                  </a:lnTo>
                  <a:lnTo>
                    <a:pt x="8" y="260"/>
                  </a:lnTo>
                  <a:lnTo>
                    <a:pt x="16" y="231"/>
                  </a:lnTo>
                  <a:lnTo>
                    <a:pt x="24" y="203"/>
                  </a:lnTo>
                  <a:lnTo>
                    <a:pt x="35" y="177"/>
                  </a:lnTo>
                  <a:lnTo>
                    <a:pt x="47" y="151"/>
                  </a:lnTo>
                  <a:lnTo>
                    <a:pt x="62" y="126"/>
                  </a:lnTo>
                  <a:lnTo>
                    <a:pt x="79" y="103"/>
                  </a:lnTo>
                  <a:lnTo>
                    <a:pt x="97" y="79"/>
                  </a:lnTo>
                  <a:lnTo>
                    <a:pt x="116" y="58"/>
                  </a:lnTo>
                  <a:lnTo>
                    <a:pt x="127" y="48"/>
                  </a:lnTo>
                  <a:lnTo>
                    <a:pt x="132" y="46"/>
                  </a:lnTo>
                  <a:lnTo>
                    <a:pt x="137" y="46"/>
                  </a:lnTo>
                  <a:lnTo>
                    <a:pt x="143" y="46"/>
                  </a:lnTo>
                  <a:lnTo>
                    <a:pt x="147" y="47"/>
                  </a:lnTo>
                  <a:lnTo>
                    <a:pt x="151" y="49"/>
                  </a:lnTo>
                  <a:lnTo>
                    <a:pt x="155" y="52"/>
                  </a:lnTo>
                  <a:lnTo>
                    <a:pt x="159" y="55"/>
                  </a:lnTo>
                  <a:lnTo>
                    <a:pt x="161" y="59"/>
                  </a:lnTo>
                  <a:lnTo>
                    <a:pt x="162" y="62"/>
                  </a:lnTo>
                  <a:lnTo>
                    <a:pt x="162" y="67"/>
                  </a:lnTo>
                  <a:lnTo>
                    <a:pt x="161" y="70"/>
                  </a:lnTo>
                  <a:lnTo>
                    <a:pt x="159" y="73"/>
                  </a:lnTo>
                  <a:lnTo>
                    <a:pt x="149" y="83"/>
                  </a:lnTo>
                  <a:lnTo>
                    <a:pt x="130" y="102"/>
                  </a:lnTo>
                  <a:lnTo>
                    <a:pt x="113" y="123"/>
                  </a:lnTo>
                  <a:lnTo>
                    <a:pt x="98" y="145"/>
                  </a:lnTo>
                  <a:lnTo>
                    <a:pt x="85" y="167"/>
                  </a:lnTo>
                  <a:lnTo>
                    <a:pt x="72" y="192"/>
                  </a:lnTo>
                  <a:lnTo>
                    <a:pt x="62" y="216"/>
                  </a:lnTo>
                  <a:lnTo>
                    <a:pt x="54" y="241"/>
                  </a:lnTo>
                  <a:lnTo>
                    <a:pt x="47" y="268"/>
                  </a:lnTo>
                  <a:lnTo>
                    <a:pt x="43" y="289"/>
                  </a:lnTo>
                  <a:lnTo>
                    <a:pt x="41" y="311"/>
                  </a:lnTo>
                  <a:lnTo>
                    <a:pt x="40" y="334"/>
                  </a:lnTo>
                  <a:lnTo>
                    <a:pt x="40" y="356"/>
                  </a:lnTo>
                  <a:lnTo>
                    <a:pt x="41" y="377"/>
                  </a:lnTo>
                  <a:lnTo>
                    <a:pt x="44" y="399"/>
                  </a:lnTo>
                  <a:lnTo>
                    <a:pt x="49" y="421"/>
                  </a:lnTo>
                  <a:lnTo>
                    <a:pt x="54" y="442"/>
                  </a:lnTo>
                  <a:lnTo>
                    <a:pt x="60" y="463"/>
                  </a:lnTo>
                  <a:lnTo>
                    <a:pt x="69" y="483"/>
                  </a:lnTo>
                  <a:lnTo>
                    <a:pt x="77" y="503"/>
                  </a:lnTo>
                  <a:lnTo>
                    <a:pt x="88" y="522"/>
                  </a:lnTo>
                  <a:lnTo>
                    <a:pt x="99" y="540"/>
                  </a:lnTo>
                  <a:lnTo>
                    <a:pt x="112" y="559"/>
                  </a:lnTo>
                  <a:lnTo>
                    <a:pt x="126" y="576"/>
                  </a:lnTo>
                  <a:lnTo>
                    <a:pt x="141" y="593"/>
                  </a:lnTo>
                  <a:lnTo>
                    <a:pt x="152" y="605"/>
                  </a:lnTo>
                  <a:lnTo>
                    <a:pt x="154" y="607"/>
                  </a:lnTo>
                  <a:lnTo>
                    <a:pt x="157" y="610"/>
                  </a:lnTo>
                  <a:lnTo>
                    <a:pt x="159" y="613"/>
                  </a:lnTo>
                  <a:lnTo>
                    <a:pt x="159" y="617"/>
                  </a:lnTo>
                  <a:lnTo>
                    <a:pt x="159" y="620"/>
                  </a:lnTo>
                  <a:lnTo>
                    <a:pt x="158" y="624"/>
                  </a:lnTo>
                  <a:lnTo>
                    <a:pt x="155" y="626"/>
                  </a:lnTo>
                  <a:lnTo>
                    <a:pt x="153" y="629"/>
                  </a:lnTo>
                  <a:lnTo>
                    <a:pt x="149" y="632"/>
                  </a:lnTo>
                  <a:lnTo>
                    <a:pt x="146" y="635"/>
                  </a:lnTo>
                  <a:lnTo>
                    <a:pt x="142" y="636"/>
                  </a:lnTo>
                  <a:lnTo>
                    <a:pt x="136" y="636"/>
                  </a:lnTo>
                  <a:close/>
                  <a:moveTo>
                    <a:pt x="220" y="546"/>
                  </a:moveTo>
                  <a:lnTo>
                    <a:pt x="216" y="544"/>
                  </a:lnTo>
                  <a:lnTo>
                    <a:pt x="212" y="543"/>
                  </a:lnTo>
                  <a:lnTo>
                    <a:pt x="208" y="542"/>
                  </a:lnTo>
                  <a:lnTo>
                    <a:pt x="204" y="540"/>
                  </a:lnTo>
                  <a:lnTo>
                    <a:pt x="201" y="537"/>
                  </a:lnTo>
                  <a:lnTo>
                    <a:pt x="193" y="528"/>
                  </a:lnTo>
                  <a:lnTo>
                    <a:pt x="182" y="515"/>
                  </a:lnTo>
                  <a:lnTo>
                    <a:pt x="171" y="502"/>
                  </a:lnTo>
                  <a:lnTo>
                    <a:pt x="162" y="488"/>
                  </a:lnTo>
                  <a:lnTo>
                    <a:pt x="153" y="475"/>
                  </a:lnTo>
                  <a:lnTo>
                    <a:pt x="146" y="460"/>
                  </a:lnTo>
                  <a:lnTo>
                    <a:pt x="140" y="445"/>
                  </a:lnTo>
                  <a:lnTo>
                    <a:pt x="134" y="430"/>
                  </a:lnTo>
                  <a:lnTo>
                    <a:pt x="129" y="415"/>
                  </a:lnTo>
                  <a:lnTo>
                    <a:pt x="125" y="399"/>
                  </a:lnTo>
                  <a:lnTo>
                    <a:pt x="123" y="383"/>
                  </a:lnTo>
                  <a:lnTo>
                    <a:pt x="121" y="368"/>
                  </a:lnTo>
                  <a:lnTo>
                    <a:pt x="119" y="352"/>
                  </a:lnTo>
                  <a:lnTo>
                    <a:pt x="119" y="335"/>
                  </a:lnTo>
                  <a:lnTo>
                    <a:pt x="119" y="319"/>
                  </a:lnTo>
                  <a:lnTo>
                    <a:pt x="122" y="303"/>
                  </a:lnTo>
                  <a:lnTo>
                    <a:pt x="125" y="286"/>
                  </a:lnTo>
                  <a:lnTo>
                    <a:pt x="129" y="267"/>
                  </a:lnTo>
                  <a:lnTo>
                    <a:pt x="135" y="249"/>
                  </a:lnTo>
                  <a:lnTo>
                    <a:pt x="143" y="231"/>
                  </a:lnTo>
                  <a:lnTo>
                    <a:pt x="151" y="213"/>
                  </a:lnTo>
                  <a:lnTo>
                    <a:pt x="161" y="196"/>
                  </a:lnTo>
                  <a:lnTo>
                    <a:pt x="172" y="180"/>
                  </a:lnTo>
                  <a:lnTo>
                    <a:pt x="184" y="165"/>
                  </a:lnTo>
                  <a:lnTo>
                    <a:pt x="198" y="150"/>
                  </a:lnTo>
                  <a:lnTo>
                    <a:pt x="208" y="140"/>
                  </a:lnTo>
                  <a:lnTo>
                    <a:pt x="214" y="138"/>
                  </a:lnTo>
                  <a:lnTo>
                    <a:pt x="221" y="137"/>
                  </a:lnTo>
                  <a:lnTo>
                    <a:pt x="225" y="137"/>
                  </a:lnTo>
                  <a:lnTo>
                    <a:pt x="231" y="139"/>
                  </a:lnTo>
                  <a:lnTo>
                    <a:pt x="235" y="141"/>
                  </a:lnTo>
                  <a:lnTo>
                    <a:pt x="238" y="143"/>
                  </a:lnTo>
                  <a:lnTo>
                    <a:pt x="239" y="145"/>
                  </a:lnTo>
                  <a:lnTo>
                    <a:pt x="242" y="147"/>
                  </a:lnTo>
                  <a:lnTo>
                    <a:pt x="243" y="150"/>
                  </a:lnTo>
                  <a:lnTo>
                    <a:pt x="244" y="154"/>
                  </a:lnTo>
                  <a:lnTo>
                    <a:pt x="246" y="157"/>
                  </a:lnTo>
                  <a:lnTo>
                    <a:pt x="243" y="161"/>
                  </a:lnTo>
                  <a:lnTo>
                    <a:pt x="240" y="164"/>
                  </a:lnTo>
                  <a:lnTo>
                    <a:pt x="229" y="176"/>
                  </a:lnTo>
                  <a:lnTo>
                    <a:pt x="217" y="189"/>
                  </a:lnTo>
                  <a:lnTo>
                    <a:pt x="205" y="201"/>
                  </a:lnTo>
                  <a:lnTo>
                    <a:pt x="196" y="216"/>
                  </a:lnTo>
                  <a:lnTo>
                    <a:pt x="187" y="230"/>
                  </a:lnTo>
                  <a:lnTo>
                    <a:pt x="180" y="246"/>
                  </a:lnTo>
                  <a:lnTo>
                    <a:pt x="172" y="262"/>
                  </a:lnTo>
                  <a:lnTo>
                    <a:pt x="167" y="278"/>
                  </a:lnTo>
                  <a:lnTo>
                    <a:pt x="163" y="294"/>
                  </a:lnTo>
                  <a:lnTo>
                    <a:pt x="161" y="308"/>
                  </a:lnTo>
                  <a:lnTo>
                    <a:pt x="159" y="323"/>
                  </a:lnTo>
                  <a:lnTo>
                    <a:pt x="159" y="338"/>
                  </a:lnTo>
                  <a:lnTo>
                    <a:pt x="159" y="352"/>
                  </a:lnTo>
                  <a:lnTo>
                    <a:pt x="160" y="367"/>
                  </a:lnTo>
                  <a:lnTo>
                    <a:pt x="162" y="380"/>
                  </a:lnTo>
                  <a:lnTo>
                    <a:pt x="164" y="394"/>
                  </a:lnTo>
                  <a:lnTo>
                    <a:pt x="168" y="408"/>
                  </a:lnTo>
                  <a:lnTo>
                    <a:pt x="172" y="422"/>
                  </a:lnTo>
                  <a:lnTo>
                    <a:pt x="178" y="434"/>
                  </a:lnTo>
                  <a:lnTo>
                    <a:pt x="184" y="447"/>
                  </a:lnTo>
                  <a:lnTo>
                    <a:pt x="190" y="460"/>
                  </a:lnTo>
                  <a:lnTo>
                    <a:pt x="199" y="472"/>
                  </a:lnTo>
                  <a:lnTo>
                    <a:pt x="207" y="484"/>
                  </a:lnTo>
                  <a:lnTo>
                    <a:pt x="217" y="495"/>
                  </a:lnTo>
                  <a:lnTo>
                    <a:pt x="226" y="505"/>
                  </a:lnTo>
                  <a:lnTo>
                    <a:pt x="237" y="516"/>
                  </a:lnTo>
                  <a:lnTo>
                    <a:pt x="240" y="519"/>
                  </a:lnTo>
                  <a:lnTo>
                    <a:pt x="241" y="521"/>
                  </a:lnTo>
                  <a:lnTo>
                    <a:pt x="243" y="523"/>
                  </a:lnTo>
                  <a:lnTo>
                    <a:pt x="243" y="525"/>
                  </a:lnTo>
                  <a:lnTo>
                    <a:pt x="243" y="529"/>
                  </a:lnTo>
                  <a:lnTo>
                    <a:pt x="242" y="532"/>
                  </a:lnTo>
                  <a:lnTo>
                    <a:pt x="240" y="535"/>
                  </a:lnTo>
                  <a:lnTo>
                    <a:pt x="238" y="538"/>
                  </a:lnTo>
                  <a:lnTo>
                    <a:pt x="237" y="539"/>
                  </a:lnTo>
                  <a:lnTo>
                    <a:pt x="234" y="541"/>
                  </a:lnTo>
                  <a:lnTo>
                    <a:pt x="230" y="543"/>
                  </a:lnTo>
                  <a:lnTo>
                    <a:pt x="224" y="544"/>
                  </a:lnTo>
                  <a:lnTo>
                    <a:pt x="220" y="546"/>
                  </a:lnTo>
                  <a:close/>
                  <a:moveTo>
                    <a:pt x="307" y="454"/>
                  </a:moveTo>
                  <a:lnTo>
                    <a:pt x="303" y="453"/>
                  </a:lnTo>
                  <a:lnTo>
                    <a:pt x="298" y="452"/>
                  </a:lnTo>
                  <a:lnTo>
                    <a:pt x="294" y="451"/>
                  </a:lnTo>
                  <a:lnTo>
                    <a:pt x="290" y="449"/>
                  </a:lnTo>
                  <a:lnTo>
                    <a:pt x="283" y="444"/>
                  </a:lnTo>
                  <a:lnTo>
                    <a:pt x="277" y="440"/>
                  </a:lnTo>
                  <a:lnTo>
                    <a:pt x="267" y="427"/>
                  </a:lnTo>
                  <a:lnTo>
                    <a:pt x="257" y="412"/>
                  </a:lnTo>
                  <a:lnTo>
                    <a:pt x="249" y="397"/>
                  </a:lnTo>
                  <a:lnTo>
                    <a:pt x="243" y="381"/>
                  </a:lnTo>
                  <a:lnTo>
                    <a:pt x="239" y="364"/>
                  </a:lnTo>
                  <a:lnTo>
                    <a:pt x="238" y="347"/>
                  </a:lnTo>
                  <a:lnTo>
                    <a:pt x="238" y="339"/>
                  </a:lnTo>
                  <a:lnTo>
                    <a:pt x="238" y="330"/>
                  </a:lnTo>
                  <a:lnTo>
                    <a:pt x="239" y="322"/>
                  </a:lnTo>
                  <a:lnTo>
                    <a:pt x="241" y="314"/>
                  </a:lnTo>
                  <a:lnTo>
                    <a:pt x="243" y="303"/>
                  </a:lnTo>
                  <a:lnTo>
                    <a:pt x="247" y="293"/>
                  </a:lnTo>
                  <a:lnTo>
                    <a:pt x="251" y="284"/>
                  </a:lnTo>
                  <a:lnTo>
                    <a:pt x="255" y="274"/>
                  </a:lnTo>
                  <a:lnTo>
                    <a:pt x="260" y="266"/>
                  </a:lnTo>
                  <a:lnTo>
                    <a:pt x="266" y="257"/>
                  </a:lnTo>
                  <a:lnTo>
                    <a:pt x="272" y="250"/>
                  </a:lnTo>
                  <a:lnTo>
                    <a:pt x="279" y="243"/>
                  </a:lnTo>
                  <a:lnTo>
                    <a:pt x="285" y="238"/>
                  </a:lnTo>
                  <a:lnTo>
                    <a:pt x="292" y="234"/>
                  </a:lnTo>
                  <a:lnTo>
                    <a:pt x="300" y="231"/>
                  </a:lnTo>
                  <a:lnTo>
                    <a:pt x="308" y="230"/>
                  </a:lnTo>
                  <a:lnTo>
                    <a:pt x="312" y="230"/>
                  </a:lnTo>
                  <a:lnTo>
                    <a:pt x="316" y="231"/>
                  </a:lnTo>
                  <a:lnTo>
                    <a:pt x="320" y="233"/>
                  </a:lnTo>
                  <a:lnTo>
                    <a:pt x="323" y="236"/>
                  </a:lnTo>
                  <a:lnTo>
                    <a:pt x="325" y="239"/>
                  </a:lnTo>
                  <a:lnTo>
                    <a:pt x="326" y="244"/>
                  </a:lnTo>
                  <a:lnTo>
                    <a:pt x="324" y="249"/>
                  </a:lnTo>
                  <a:lnTo>
                    <a:pt x="321" y="255"/>
                  </a:lnTo>
                  <a:lnTo>
                    <a:pt x="318" y="261"/>
                  </a:lnTo>
                  <a:lnTo>
                    <a:pt x="313" y="265"/>
                  </a:lnTo>
                  <a:lnTo>
                    <a:pt x="307" y="271"/>
                  </a:lnTo>
                  <a:lnTo>
                    <a:pt x="302" y="276"/>
                  </a:lnTo>
                  <a:lnTo>
                    <a:pt x="296" y="283"/>
                  </a:lnTo>
                  <a:lnTo>
                    <a:pt x="291" y="290"/>
                  </a:lnTo>
                  <a:lnTo>
                    <a:pt x="288" y="298"/>
                  </a:lnTo>
                  <a:lnTo>
                    <a:pt x="285" y="305"/>
                  </a:lnTo>
                  <a:lnTo>
                    <a:pt x="282" y="312"/>
                  </a:lnTo>
                  <a:lnTo>
                    <a:pt x="279" y="321"/>
                  </a:lnTo>
                  <a:lnTo>
                    <a:pt x="277" y="336"/>
                  </a:lnTo>
                  <a:lnTo>
                    <a:pt x="277" y="350"/>
                  </a:lnTo>
                  <a:lnTo>
                    <a:pt x="279" y="363"/>
                  </a:lnTo>
                  <a:lnTo>
                    <a:pt x="284" y="377"/>
                  </a:lnTo>
                  <a:lnTo>
                    <a:pt x="290" y="390"/>
                  </a:lnTo>
                  <a:lnTo>
                    <a:pt x="297" y="401"/>
                  </a:lnTo>
                  <a:lnTo>
                    <a:pt x="307" y="413"/>
                  </a:lnTo>
                  <a:lnTo>
                    <a:pt x="318" y="423"/>
                  </a:lnTo>
                  <a:lnTo>
                    <a:pt x="320" y="425"/>
                  </a:lnTo>
                  <a:lnTo>
                    <a:pt x="322" y="428"/>
                  </a:lnTo>
                  <a:lnTo>
                    <a:pt x="324" y="433"/>
                  </a:lnTo>
                  <a:lnTo>
                    <a:pt x="324" y="439"/>
                  </a:lnTo>
                  <a:lnTo>
                    <a:pt x="324" y="444"/>
                  </a:lnTo>
                  <a:lnTo>
                    <a:pt x="323" y="447"/>
                  </a:lnTo>
                  <a:lnTo>
                    <a:pt x="319" y="450"/>
                  </a:lnTo>
                  <a:lnTo>
                    <a:pt x="315" y="452"/>
                  </a:lnTo>
                  <a:lnTo>
                    <a:pt x="311" y="453"/>
                  </a:lnTo>
                  <a:lnTo>
                    <a:pt x="307" y="454"/>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grpSp>
          <p:nvGrpSpPr>
            <p:cNvPr id="16" name="Group 15">
              <a:extLst>
                <a:ext uri="{FF2B5EF4-FFF2-40B4-BE49-F238E27FC236}">
                  <a16:creationId xmlns:a16="http://schemas.microsoft.com/office/drawing/2014/main" id="{B3C6C1DE-162A-4F4B-AC6D-08C2B4B4900F}"/>
                </a:ext>
              </a:extLst>
            </p:cNvPr>
            <p:cNvGrpSpPr/>
            <p:nvPr/>
          </p:nvGrpSpPr>
          <p:grpSpPr>
            <a:xfrm>
              <a:off x="10573727" y="2977559"/>
              <a:ext cx="299508" cy="241618"/>
              <a:chOff x="792274" y="1777206"/>
              <a:chExt cx="330200" cy="327025"/>
            </a:xfrm>
            <a:solidFill>
              <a:sysClr val="window" lastClr="FFFFFF"/>
            </a:solidFill>
          </p:grpSpPr>
          <p:sp>
            <p:nvSpPr>
              <p:cNvPr id="23" name="Freeform 10149">
                <a:extLst>
                  <a:ext uri="{FF2B5EF4-FFF2-40B4-BE49-F238E27FC236}">
                    <a16:creationId xmlns:a16="http://schemas.microsoft.com/office/drawing/2014/main" id="{C3A9F227-92CA-E533-8432-76634C91A6D1}"/>
                  </a:ext>
                </a:extLst>
              </p:cNvPr>
              <p:cNvSpPr>
                <a:spLocks noEditPoints="1"/>
              </p:cNvSpPr>
              <p:nvPr/>
            </p:nvSpPr>
            <p:spPr bwMode="auto">
              <a:xfrm>
                <a:off x="795449" y="1923256"/>
                <a:ext cx="323850" cy="180975"/>
              </a:xfrm>
              <a:custGeom>
                <a:avLst/>
                <a:gdLst>
                  <a:gd name="T0" fmla="*/ 140 w 817"/>
                  <a:gd name="T1" fmla="*/ 80 h 457"/>
                  <a:gd name="T2" fmla="*/ 144 w 817"/>
                  <a:gd name="T3" fmla="*/ 59 h 457"/>
                  <a:gd name="T4" fmla="*/ 155 w 817"/>
                  <a:gd name="T5" fmla="*/ 42 h 457"/>
                  <a:gd name="T6" fmla="*/ 171 w 817"/>
                  <a:gd name="T7" fmla="*/ 30 h 457"/>
                  <a:gd name="T8" fmla="*/ 180 w 817"/>
                  <a:gd name="T9" fmla="*/ 27 h 457"/>
                  <a:gd name="T10" fmla="*/ 191 w 817"/>
                  <a:gd name="T11" fmla="*/ 26 h 457"/>
                  <a:gd name="T12" fmla="*/ 202 w 817"/>
                  <a:gd name="T13" fmla="*/ 27 h 457"/>
                  <a:gd name="T14" fmla="*/ 211 w 817"/>
                  <a:gd name="T15" fmla="*/ 30 h 457"/>
                  <a:gd name="T16" fmla="*/ 227 w 817"/>
                  <a:gd name="T17" fmla="*/ 42 h 457"/>
                  <a:gd name="T18" fmla="*/ 238 w 817"/>
                  <a:gd name="T19" fmla="*/ 59 h 457"/>
                  <a:gd name="T20" fmla="*/ 242 w 817"/>
                  <a:gd name="T21" fmla="*/ 80 h 457"/>
                  <a:gd name="T22" fmla="*/ 140 w 817"/>
                  <a:gd name="T23" fmla="*/ 353 h 457"/>
                  <a:gd name="T24" fmla="*/ 357 w 817"/>
                  <a:gd name="T25" fmla="*/ 80 h 457"/>
                  <a:gd name="T26" fmla="*/ 361 w 817"/>
                  <a:gd name="T27" fmla="*/ 59 h 457"/>
                  <a:gd name="T28" fmla="*/ 372 w 817"/>
                  <a:gd name="T29" fmla="*/ 42 h 457"/>
                  <a:gd name="T30" fmla="*/ 389 w 817"/>
                  <a:gd name="T31" fmla="*/ 30 h 457"/>
                  <a:gd name="T32" fmla="*/ 399 w 817"/>
                  <a:gd name="T33" fmla="*/ 27 h 457"/>
                  <a:gd name="T34" fmla="*/ 408 w 817"/>
                  <a:gd name="T35" fmla="*/ 26 h 457"/>
                  <a:gd name="T36" fmla="*/ 419 w 817"/>
                  <a:gd name="T37" fmla="*/ 27 h 457"/>
                  <a:gd name="T38" fmla="*/ 429 w 817"/>
                  <a:gd name="T39" fmla="*/ 30 h 457"/>
                  <a:gd name="T40" fmla="*/ 444 w 817"/>
                  <a:gd name="T41" fmla="*/ 42 h 457"/>
                  <a:gd name="T42" fmla="*/ 456 w 817"/>
                  <a:gd name="T43" fmla="*/ 59 h 457"/>
                  <a:gd name="T44" fmla="*/ 460 w 817"/>
                  <a:gd name="T45" fmla="*/ 80 h 457"/>
                  <a:gd name="T46" fmla="*/ 357 w 817"/>
                  <a:gd name="T47" fmla="*/ 353 h 457"/>
                  <a:gd name="T48" fmla="*/ 572 w 817"/>
                  <a:gd name="T49" fmla="*/ 80 h 457"/>
                  <a:gd name="T50" fmla="*/ 576 w 817"/>
                  <a:gd name="T51" fmla="*/ 59 h 457"/>
                  <a:gd name="T52" fmla="*/ 587 w 817"/>
                  <a:gd name="T53" fmla="*/ 42 h 457"/>
                  <a:gd name="T54" fmla="*/ 604 w 817"/>
                  <a:gd name="T55" fmla="*/ 30 h 457"/>
                  <a:gd name="T56" fmla="*/ 614 w 817"/>
                  <a:gd name="T57" fmla="*/ 27 h 457"/>
                  <a:gd name="T58" fmla="*/ 623 w 817"/>
                  <a:gd name="T59" fmla="*/ 26 h 457"/>
                  <a:gd name="T60" fmla="*/ 634 w 817"/>
                  <a:gd name="T61" fmla="*/ 27 h 457"/>
                  <a:gd name="T62" fmla="*/ 644 w 817"/>
                  <a:gd name="T63" fmla="*/ 30 h 457"/>
                  <a:gd name="T64" fmla="*/ 660 w 817"/>
                  <a:gd name="T65" fmla="*/ 42 h 457"/>
                  <a:gd name="T66" fmla="*/ 671 w 817"/>
                  <a:gd name="T67" fmla="*/ 59 h 457"/>
                  <a:gd name="T68" fmla="*/ 675 w 817"/>
                  <a:gd name="T69" fmla="*/ 80 h 457"/>
                  <a:gd name="T70" fmla="*/ 572 w 817"/>
                  <a:gd name="T71" fmla="*/ 353 h 457"/>
                  <a:gd name="T72" fmla="*/ 60 w 817"/>
                  <a:gd name="T73" fmla="*/ 0 h 457"/>
                  <a:gd name="T74" fmla="*/ 0 w 817"/>
                  <a:gd name="T75" fmla="*/ 353 h 457"/>
                  <a:gd name="T76" fmla="*/ 817 w 817"/>
                  <a:gd name="T77" fmla="*/ 457 h 457"/>
                  <a:gd name="T78" fmla="*/ 757 w 817"/>
                  <a:gd name="T79" fmla="*/ 353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17" h="457">
                    <a:moveTo>
                      <a:pt x="140" y="353"/>
                    </a:moveTo>
                    <a:lnTo>
                      <a:pt x="140" y="80"/>
                    </a:lnTo>
                    <a:lnTo>
                      <a:pt x="141" y="70"/>
                    </a:lnTo>
                    <a:lnTo>
                      <a:pt x="144" y="59"/>
                    </a:lnTo>
                    <a:lnTo>
                      <a:pt x="149" y="50"/>
                    </a:lnTo>
                    <a:lnTo>
                      <a:pt x="155" y="42"/>
                    </a:lnTo>
                    <a:lnTo>
                      <a:pt x="162" y="35"/>
                    </a:lnTo>
                    <a:lnTo>
                      <a:pt x="171" y="30"/>
                    </a:lnTo>
                    <a:lnTo>
                      <a:pt x="176" y="28"/>
                    </a:lnTo>
                    <a:lnTo>
                      <a:pt x="180" y="27"/>
                    </a:lnTo>
                    <a:lnTo>
                      <a:pt x="186" y="26"/>
                    </a:lnTo>
                    <a:lnTo>
                      <a:pt x="191" y="26"/>
                    </a:lnTo>
                    <a:lnTo>
                      <a:pt x="196" y="26"/>
                    </a:lnTo>
                    <a:lnTo>
                      <a:pt x="202" y="27"/>
                    </a:lnTo>
                    <a:lnTo>
                      <a:pt x="206" y="28"/>
                    </a:lnTo>
                    <a:lnTo>
                      <a:pt x="211" y="30"/>
                    </a:lnTo>
                    <a:lnTo>
                      <a:pt x="220" y="35"/>
                    </a:lnTo>
                    <a:lnTo>
                      <a:pt x="227" y="42"/>
                    </a:lnTo>
                    <a:lnTo>
                      <a:pt x="234" y="50"/>
                    </a:lnTo>
                    <a:lnTo>
                      <a:pt x="238" y="59"/>
                    </a:lnTo>
                    <a:lnTo>
                      <a:pt x="241" y="70"/>
                    </a:lnTo>
                    <a:lnTo>
                      <a:pt x="242" y="80"/>
                    </a:lnTo>
                    <a:lnTo>
                      <a:pt x="242" y="353"/>
                    </a:lnTo>
                    <a:lnTo>
                      <a:pt x="140" y="353"/>
                    </a:lnTo>
                    <a:close/>
                    <a:moveTo>
                      <a:pt x="357" y="353"/>
                    </a:moveTo>
                    <a:lnTo>
                      <a:pt x="357" y="80"/>
                    </a:lnTo>
                    <a:lnTo>
                      <a:pt x="358" y="70"/>
                    </a:lnTo>
                    <a:lnTo>
                      <a:pt x="361" y="59"/>
                    </a:lnTo>
                    <a:lnTo>
                      <a:pt x="366" y="50"/>
                    </a:lnTo>
                    <a:lnTo>
                      <a:pt x="372" y="42"/>
                    </a:lnTo>
                    <a:lnTo>
                      <a:pt x="380" y="35"/>
                    </a:lnTo>
                    <a:lnTo>
                      <a:pt x="389" y="30"/>
                    </a:lnTo>
                    <a:lnTo>
                      <a:pt x="393" y="28"/>
                    </a:lnTo>
                    <a:lnTo>
                      <a:pt x="399" y="27"/>
                    </a:lnTo>
                    <a:lnTo>
                      <a:pt x="403" y="26"/>
                    </a:lnTo>
                    <a:lnTo>
                      <a:pt x="408" y="26"/>
                    </a:lnTo>
                    <a:lnTo>
                      <a:pt x="414" y="26"/>
                    </a:lnTo>
                    <a:lnTo>
                      <a:pt x="419" y="27"/>
                    </a:lnTo>
                    <a:lnTo>
                      <a:pt x="424" y="28"/>
                    </a:lnTo>
                    <a:lnTo>
                      <a:pt x="429" y="30"/>
                    </a:lnTo>
                    <a:lnTo>
                      <a:pt x="437" y="35"/>
                    </a:lnTo>
                    <a:lnTo>
                      <a:pt x="444" y="42"/>
                    </a:lnTo>
                    <a:lnTo>
                      <a:pt x="451" y="50"/>
                    </a:lnTo>
                    <a:lnTo>
                      <a:pt x="456" y="59"/>
                    </a:lnTo>
                    <a:lnTo>
                      <a:pt x="459" y="70"/>
                    </a:lnTo>
                    <a:lnTo>
                      <a:pt x="460" y="80"/>
                    </a:lnTo>
                    <a:lnTo>
                      <a:pt x="460" y="353"/>
                    </a:lnTo>
                    <a:lnTo>
                      <a:pt x="357" y="353"/>
                    </a:lnTo>
                    <a:close/>
                    <a:moveTo>
                      <a:pt x="572" y="353"/>
                    </a:moveTo>
                    <a:lnTo>
                      <a:pt x="572" y="80"/>
                    </a:lnTo>
                    <a:lnTo>
                      <a:pt x="573" y="70"/>
                    </a:lnTo>
                    <a:lnTo>
                      <a:pt x="576" y="59"/>
                    </a:lnTo>
                    <a:lnTo>
                      <a:pt x="581" y="50"/>
                    </a:lnTo>
                    <a:lnTo>
                      <a:pt x="587" y="42"/>
                    </a:lnTo>
                    <a:lnTo>
                      <a:pt x="596" y="35"/>
                    </a:lnTo>
                    <a:lnTo>
                      <a:pt x="604" y="30"/>
                    </a:lnTo>
                    <a:lnTo>
                      <a:pt x="608" y="28"/>
                    </a:lnTo>
                    <a:lnTo>
                      <a:pt x="614" y="27"/>
                    </a:lnTo>
                    <a:lnTo>
                      <a:pt x="618" y="26"/>
                    </a:lnTo>
                    <a:lnTo>
                      <a:pt x="623" y="26"/>
                    </a:lnTo>
                    <a:lnTo>
                      <a:pt x="629" y="26"/>
                    </a:lnTo>
                    <a:lnTo>
                      <a:pt x="634" y="27"/>
                    </a:lnTo>
                    <a:lnTo>
                      <a:pt x="639" y="28"/>
                    </a:lnTo>
                    <a:lnTo>
                      <a:pt x="644" y="30"/>
                    </a:lnTo>
                    <a:lnTo>
                      <a:pt x="652" y="35"/>
                    </a:lnTo>
                    <a:lnTo>
                      <a:pt x="660" y="42"/>
                    </a:lnTo>
                    <a:lnTo>
                      <a:pt x="666" y="50"/>
                    </a:lnTo>
                    <a:lnTo>
                      <a:pt x="671" y="59"/>
                    </a:lnTo>
                    <a:lnTo>
                      <a:pt x="674" y="70"/>
                    </a:lnTo>
                    <a:lnTo>
                      <a:pt x="675" y="80"/>
                    </a:lnTo>
                    <a:lnTo>
                      <a:pt x="675" y="353"/>
                    </a:lnTo>
                    <a:lnTo>
                      <a:pt x="572" y="353"/>
                    </a:lnTo>
                    <a:close/>
                    <a:moveTo>
                      <a:pt x="757" y="0"/>
                    </a:moveTo>
                    <a:lnTo>
                      <a:pt x="60" y="0"/>
                    </a:lnTo>
                    <a:lnTo>
                      <a:pt x="60" y="353"/>
                    </a:lnTo>
                    <a:lnTo>
                      <a:pt x="0" y="353"/>
                    </a:lnTo>
                    <a:lnTo>
                      <a:pt x="0" y="457"/>
                    </a:lnTo>
                    <a:lnTo>
                      <a:pt x="817" y="457"/>
                    </a:lnTo>
                    <a:lnTo>
                      <a:pt x="817" y="353"/>
                    </a:lnTo>
                    <a:lnTo>
                      <a:pt x="757" y="353"/>
                    </a:lnTo>
                    <a:lnTo>
                      <a:pt x="7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sp>
            <p:nvSpPr>
              <p:cNvPr id="24" name="Freeform 10150">
                <a:extLst>
                  <a:ext uri="{FF2B5EF4-FFF2-40B4-BE49-F238E27FC236}">
                    <a16:creationId xmlns:a16="http://schemas.microsoft.com/office/drawing/2014/main" id="{E168539B-CCE1-4DAE-8001-8BB78A736D8E}"/>
                  </a:ext>
                </a:extLst>
              </p:cNvPr>
              <p:cNvSpPr>
                <a:spLocks noEditPoints="1"/>
              </p:cNvSpPr>
              <p:nvPr/>
            </p:nvSpPr>
            <p:spPr bwMode="auto">
              <a:xfrm>
                <a:off x="792274" y="1777206"/>
                <a:ext cx="330200" cy="133350"/>
              </a:xfrm>
              <a:custGeom>
                <a:avLst/>
                <a:gdLst>
                  <a:gd name="T0" fmla="*/ 408 w 829"/>
                  <a:gd name="T1" fmla="*/ 248 h 336"/>
                  <a:gd name="T2" fmla="*/ 396 w 829"/>
                  <a:gd name="T3" fmla="*/ 246 h 336"/>
                  <a:gd name="T4" fmla="*/ 384 w 829"/>
                  <a:gd name="T5" fmla="*/ 241 h 336"/>
                  <a:gd name="T6" fmla="*/ 374 w 829"/>
                  <a:gd name="T7" fmla="*/ 233 h 336"/>
                  <a:gd name="T8" fmla="*/ 365 w 829"/>
                  <a:gd name="T9" fmla="*/ 225 h 336"/>
                  <a:gd name="T10" fmla="*/ 359 w 829"/>
                  <a:gd name="T11" fmla="*/ 213 h 336"/>
                  <a:gd name="T12" fmla="*/ 354 w 829"/>
                  <a:gd name="T13" fmla="*/ 201 h 336"/>
                  <a:gd name="T14" fmla="*/ 351 w 829"/>
                  <a:gd name="T15" fmla="*/ 189 h 336"/>
                  <a:gd name="T16" fmla="*/ 351 w 829"/>
                  <a:gd name="T17" fmla="*/ 175 h 336"/>
                  <a:gd name="T18" fmla="*/ 354 w 829"/>
                  <a:gd name="T19" fmla="*/ 161 h 336"/>
                  <a:gd name="T20" fmla="*/ 359 w 829"/>
                  <a:gd name="T21" fmla="*/ 149 h 336"/>
                  <a:gd name="T22" fmla="*/ 365 w 829"/>
                  <a:gd name="T23" fmla="*/ 139 h 336"/>
                  <a:gd name="T24" fmla="*/ 374 w 829"/>
                  <a:gd name="T25" fmla="*/ 129 h 336"/>
                  <a:gd name="T26" fmla="*/ 384 w 829"/>
                  <a:gd name="T27" fmla="*/ 122 h 336"/>
                  <a:gd name="T28" fmla="*/ 396 w 829"/>
                  <a:gd name="T29" fmla="*/ 116 h 336"/>
                  <a:gd name="T30" fmla="*/ 408 w 829"/>
                  <a:gd name="T31" fmla="*/ 114 h 336"/>
                  <a:gd name="T32" fmla="*/ 421 w 829"/>
                  <a:gd name="T33" fmla="*/ 114 h 336"/>
                  <a:gd name="T34" fmla="*/ 433 w 829"/>
                  <a:gd name="T35" fmla="*/ 116 h 336"/>
                  <a:gd name="T36" fmla="*/ 445 w 829"/>
                  <a:gd name="T37" fmla="*/ 122 h 336"/>
                  <a:gd name="T38" fmla="*/ 455 w 829"/>
                  <a:gd name="T39" fmla="*/ 129 h 336"/>
                  <a:gd name="T40" fmla="*/ 463 w 829"/>
                  <a:gd name="T41" fmla="*/ 139 h 336"/>
                  <a:gd name="T42" fmla="*/ 471 w 829"/>
                  <a:gd name="T43" fmla="*/ 149 h 336"/>
                  <a:gd name="T44" fmla="*/ 475 w 829"/>
                  <a:gd name="T45" fmla="*/ 161 h 336"/>
                  <a:gd name="T46" fmla="*/ 478 w 829"/>
                  <a:gd name="T47" fmla="*/ 175 h 336"/>
                  <a:gd name="T48" fmla="*/ 478 w 829"/>
                  <a:gd name="T49" fmla="*/ 189 h 336"/>
                  <a:gd name="T50" fmla="*/ 475 w 829"/>
                  <a:gd name="T51" fmla="*/ 201 h 336"/>
                  <a:gd name="T52" fmla="*/ 471 w 829"/>
                  <a:gd name="T53" fmla="*/ 213 h 336"/>
                  <a:gd name="T54" fmla="*/ 463 w 829"/>
                  <a:gd name="T55" fmla="*/ 225 h 336"/>
                  <a:gd name="T56" fmla="*/ 455 w 829"/>
                  <a:gd name="T57" fmla="*/ 233 h 336"/>
                  <a:gd name="T58" fmla="*/ 445 w 829"/>
                  <a:gd name="T59" fmla="*/ 241 h 336"/>
                  <a:gd name="T60" fmla="*/ 433 w 829"/>
                  <a:gd name="T61" fmla="*/ 246 h 336"/>
                  <a:gd name="T62" fmla="*/ 421 w 829"/>
                  <a:gd name="T63" fmla="*/ 248 h 336"/>
                  <a:gd name="T64" fmla="*/ 414 w 829"/>
                  <a:gd name="T65" fmla="*/ 0 h 336"/>
                  <a:gd name="T66" fmla="*/ 26 w 829"/>
                  <a:gd name="T67" fmla="*/ 292 h 336"/>
                  <a:gd name="T68" fmla="*/ 0 w 829"/>
                  <a:gd name="T69" fmla="*/ 336 h 336"/>
                  <a:gd name="T70" fmla="*/ 829 w 829"/>
                  <a:gd name="T71" fmla="*/ 292 h 336"/>
                  <a:gd name="T72" fmla="*/ 803 w 829"/>
                  <a:gd name="T73" fmla="*/ 262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29" h="336">
                    <a:moveTo>
                      <a:pt x="414" y="249"/>
                    </a:moveTo>
                    <a:lnTo>
                      <a:pt x="408" y="248"/>
                    </a:lnTo>
                    <a:lnTo>
                      <a:pt x="402" y="247"/>
                    </a:lnTo>
                    <a:lnTo>
                      <a:pt x="396" y="246"/>
                    </a:lnTo>
                    <a:lnTo>
                      <a:pt x="390" y="244"/>
                    </a:lnTo>
                    <a:lnTo>
                      <a:pt x="384" y="241"/>
                    </a:lnTo>
                    <a:lnTo>
                      <a:pt x="379" y="238"/>
                    </a:lnTo>
                    <a:lnTo>
                      <a:pt x="374" y="233"/>
                    </a:lnTo>
                    <a:lnTo>
                      <a:pt x="370" y="229"/>
                    </a:lnTo>
                    <a:lnTo>
                      <a:pt x="365" y="225"/>
                    </a:lnTo>
                    <a:lnTo>
                      <a:pt x="362" y="220"/>
                    </a:lnTo>
                    <a:lnTo>
                      <a:pt x="359" y="213"/>
                    </a:lnTo>
                    <a:lnTo>
                      <a:pt x="356" y="208"/>
                    </a:lnTo>
                    <a:lnTo>
                      <a:pt x="354" y="201"/>
                    </a:lnTo>
                    <a:lnTo>
                      <a:pt x="353" y="195"/>
                    </a:lnTo>
                    <a:lnTo>
                      <a:pt x="351" y="189"/>
                    </a:lnTo>
                    <a:lnTo>
                      <a:pt x="351" y="181"/>
                    </a:lnTo>
                    <a:lnTo>
                      <a:pt x="351" y="175"/>
                    </a:lnTo>
                    <a:lnTo>
                      <a:pt x="353" y="167"/>
                    </a:lnTo>
                    <a:lnTo>
                      <a:pt x="354" y="161"/>
                    </a:lnTo>
                    <a:lnTo>
                      <a:pt x="356" y="155"/>
                    </a:lnTo>
                    <a:lnTo>
                      <a:pt x="359" y="149"/>
                    </a:lnTo>
                    <a:lnTo>
                      <a:pt x="362" y="143"/>
                    </a:lnTo>
                    <a:lnTo>
                      <a:pt x="365" y="139"/>
                    </a:lnTo>
                    <a:lnTo>
                      <a:pt x="370" y="133"/>
                    </a:lnTo>
                    <a:lnTo>
                      <a:pt x="374" y="129"/>
                    </a:lnTo>
                    <a:lnTo>
                      <a:pt x="379" y="125"/>
                    </a:lnTo>
                    <a:lnTo>
                      <a:pt x="384" y="122"/>
                    </a:lnTo>
                    <a:lnTo>
                      <a:pt x="390" y="118"/>
                    </a:lnTo>
                    <a:lnTo>
                      <a:pt x="396" y="116"/>
                    </a:lnTo>
                    <a:lnTo>
                      <a:pt x="402" y="115"/>
                    </a:lnTo>
                    <a:lnTo>
                      <a:pt x="408" y="114"/>
                    </a:lnTo>
                    <a:lnTo>
                      <a:pt x="414" y="113"/>
                    </a:lnTo>
                    <a:lnTo>
                      <a:pt x="421" y="114"/>
                    </a:lnTo>
                    <a:lnTo>
                      <a:pt x="427" y="115"/>
                    </a:lnTo>
                    <a:lnTo>
                      <a:pt x="433" y="116"/>
                    </a:lnTo>
                    <a:lnTo>
                      <a:pt x="440" y="118"/>
                    </a:lnTo>
                    <a:lnTo>
                      <a:pt x="445" y="122"/>
                    </a:lnTo>
                    <a:lnTo>
                      <a:pt x="450" y="125"/>
                    </a:lnTo>
                    <a:lnTo>
                      <a:pt x="455" y="129"/>
                    </a:lnTo>
                    <a:lnTo>
                      <a:pt x="460" y="133"/>
                    </a:lnTo>
                    <a:lnTo>
                      <a:pt x="463" y="139"/>
                    </a:lnTo>
                    <a:lnTo>
                      <a:pt x="468" y="143"/>
                    </a:lnTo>
                    <a:lnTo>
                      <a:pt x="471" y="149"/>
                    </a:lnTo>
                    <a:lnTo>
                      <a:pt x="473" y="155"/>
                    </a:lnTo>
                    <a:lnTo>
                      <a:pt x="475" y="161"/>
                    </a:lnTo>
                    <a:lnTo>
                      <a:pt x="477" y="167"/>
                    </a:lnTo>
                    <a:lnTo>
                      <a:pt x="478" y="175"/>
                    </a:lnTo>
                    <a:lnTo>
                      <a:pt x="478" y="181"/>
                    </a:lnTo>
                    <a:lnTo>
                      <a:pt x="478" y="189"/>
                    </a:lnTo>
                    <a:lnTo>
                      <a:pt x="477" y="195"/>
                    </a:lnTo>
                    <a:lnTo>
                      <a:pt x="475" y="201"/>
                    </a:lnTo>
                    <a:lnTo>
                      <a:pt x="473" y="208"/>
                    </a:lnTo>
                    <a:lnTo>
                      <a:pt x="471" y="213"/>
                    </a:lnTo>
                    <a:lnTo>
                      <a:pt x="468" y="220"/>
                    </a:lnTo>
                    <a:lnTo>
                      <a:pt x="463" y="225"/>
                    </a:lnTo>
                    <a:lnTo>
                      <a:pt x="460" y="229"/>
                    </a:lnTo>
                    <a:lnTo>
                      <a:pt x="455" y="233"/>
                    </a:lnTo>
                    <a:lnTo>
                      <a:pt x="450" y="238"/>
                    </a:lnTo>
                    <a:lnTo>
                      <a:pt x="445" y="241"/>
                    </a:lnTo>
                    <a:lnTo>
                      <a:pt x="440" y="244"/>
                    </a:lnTo>
                    <a:lnTo>
                      <a:pt x="433" y="246"/>
                    </a:lnTo>
                    <a:lnTo>
                      <a:pt x="427" y="247"/>
                    </a:lnTo>
                    <a:lnTo>
                      <a:pt x="421" y="248"/>
                    </a:lnTo>
                    <a:lnTo>
                      <a:pt x="414" y="249"/>
                    </a:lnTo>
                    <a:close/>
                    <a:moveTo>
                      <a:pt x="414" y="0"/>
                    </a:moveTo>
                    <a:lnTo>
                      <a:pt x="26" y="261"/>
                    </a:lnTo>
                    <a:lnTo>
                      <a:pt x="26" y="292"/>
                    </a:lnTo>
                    <a:lnTo>
                      <a:pt x="0" y="292"/>
                    </a:lnTo>
                    <a:lnTo>
                      <a:pt x="0" y="336"/>
                    </a:lnTo>
                    <a:lnTo>
                      <a:pt x="829" y="336"/>
                    </a:lnTo>
                    <a:lnTo>
                      <a:pt x="829" y="292"/>
                    </a:lnTo>
                    <a:lnTo>
                      <a:pt x="803" y="292"/>
                    </a:lnTo>
                    <a:lnTo>
                      <a:pt x="803" y="262"/>
                    </a:lnTo>
                    <a:lnTo>
                      <a:pt x="4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grpSp>
        <p:grpSp>
          <p:nvGrpSpPr>
            <p:cNvPr id="17" name="Group 16">
              <a:extLst>
                <a:ext uri="{FF2B5EF4-FFF2-40B4-BE49-F238E27FC236}">
                  <a16:creationId xmlns:a16="http://schemas.microsoft.com/office/drawing/2014/main" id="{4FC4E74F-25A7-4CA6-E536-0E77EE341B60}"/>
                </a:ext>
              </a:extLst>
            </p:cNvPr>
            <p:cNvGrpSpPr/>
            <p:nvPr/>
          </p:nvGrpSpPr>
          <p:grpSpPr>
            <a:xfrm>
              <a:off x="10966453" y="1836910"/>
              <a:ext cx="365414" cy="309901"/>
              <a:chOff x="2022586" y="2786856"/>
              <a:chExt cx="344488" cy="350837"/>
            </a:xfrm>
          </p:grpSpPr>
          <p:sp>
            <p:nvSpPr>
              <p:cNvPr id="18" name="Freeform 10169">
                <a:extLst>
                  <a:ext uri="{FF2B5EF4-FFF2-40B4-BE49-F238E27FC236}">
                    <a16:creationId xmlns:a16="http://schemas.microsoft.com/office/drawing/2014/main" id="{EE0B9F94-0780-C901-7267-794838F45440}"/>
                  </a:ext>
                </a:extLst>
              </p:cNvPr>
              <p:cNvSpPr>
                <a:spLocks noEditPoints="1"/>
              </p:cNvSpPr>
              <p:nvPr/>
            </p:nvSpPr>
            <p:spPr bwMode="auto">
              <a:xfrm>
                <a:off x="2101961" y="2883693"/>
                <a:ext cx="100013" cy="106363"/>
              </a:xfrm>
              <a:custGeom>
                <a:avLst/>
                <a:gdLst>
                  <a:gd name="T0" fmla="*/ 130 w 251"/>
                  <a:gd name="T1" fmla="*/ 185 h 267"/>
                  <a:gd name="T2" fmla="*/ 141 w 251"/>
                  <a:gd name="T3" fmla="*/ 178 h 267"/>
                  <a:gd name="T4" fmla="*/ 145 w 251"/>
                  <a:gd name="T5" fmla="*/ 167 h 267"/>
                  <a:gd name="T6" fmla="*/ 141 w 251"/>
                  <a:gd name="T7" fmla="*/ 156 h 267"/>
                  <a:gd name="T8" fmla="*/ 119 w 251"/>
                  <a:gd name="T9" fmla="*/ 142 h 267"/>
                  <a:gd name="T10" fmla="*/ 96 w 251"/>
                  <a:gd name="T11" fmla="*/ 131 h 267"/>
                  <a:gd name="T12" fmla="*/ 83 w 251"/>
                  <a:gd name="T13" fmla="*/ 114 h 267"/>
                  <a:gd name="T14" fmla="*/ 81 w 251"/>
                  <a:gd name="T15" fmla="*/ 91 h 267"/>
                  <a:gd name="T16" fmla="*/ 89 w 251"/>
                  <a:gd name="T17" fmla="*/ 72 h 267"/>
                  <a:gd name="T18" fmla="*/ 109 w 251"/>
                  <a:gd name="T19" fmla="*/ 59 h 267"/>
                  <a:gd name="T20" fmla="*/ 135 w 251"/>
                  <a:gd name="T21" fmla="*/ 34 h 267"/>
                  <a:gd name="T22" fmla="*/ 153 w 251"/>
                  <a:gd name="T23" fmla="*/ 58 h 267"/>
                  <a:gd name="T24" fmla="*/ 161 w 251"/>
                  <a:gd name="T25" fmla="*/ 87 h 267"/>
                  <a:gd name="T26" fmla="*/ 141 w 251"/>
                  <a:gd name="T27" fmla="*/ 79 h 267"/>
                  <a:gd name="T28" fmla="*/ 119 w 251"/>
                  <a:gd name="T29" fmla="*/ 79 h 267"/>
                  <a:gd name="T30" fmla="*/ 111 w 251"/>
                  <a:gd name="T31" fmla="*/ 86 h 267"/>
                  <a:gd name="T32" fmla="*/ 108 w 251"/>
                  <a:gd name="T33" fmla="*/ 95 h 267"/>
                  <a:gd name="T34" fmla="*/ 112 w 251"/>
                  <a:gd name="T35" fmla="*/ 105 h 267"/>
                  <a:gd name="T36" fmla="*/ 135 w 251"/>
                  <a:gd name="T37" fmla="*/ 119 h 267"/>
                  <a:gd name="T38" fmla="*/ 159 w 251"/>
                  <a:gd name="T39" fmla="*/ 133 h 267"/>
                  <a:gd name="T40" fmla="*/ 170 w 251"/>
                  <a:gd name="T41" fmla="*/ 150 h 267"/>
                  <a:gd name="T42" fmla="*/ 172 w 251"/>
                  <a:gd name="T43" fmla="*/ 172 h 267"/>
                  <a:gd name="T44" fmla="*/ 163 w 251"/>
                  <a:gd name="T45" fmla="*/ 192 h 267"/>
                  <a:gd name="T46" fmla="*/ 143 w 251"/>
                  <a:gd name="T47" fmla="*/ 206 h 267"/>
                  <a:gd name="T48" fmla="*/ 115 w 251"/>
                  <a:gd name="T49" fmla="*/ 233 h 267"/>
                  <a:gd name="T50" fmla="*/ 95 w 251"/>
                  <a:gd name="T51" fmla="*/ 206 h 267"/>
                  <a:gd name="T52" fmla="*/ 84 w 251"/>
                  <a:gd name="T53" fmla="*/ 175 h 267"/>
                  <a:gd name="T54" fmla="*/ 110 w 251"/>
                  <a:gd name="T55" fmla="*/ 186 h 267"/>
                  <a:gd name="T56" fmla="*/ 113 w 251"/>
                  <a:gd name="T57" fmla="*/ 0 h 267"/>
                  <a:gd name="T58" fmla="*/ 77 w 251"/>
                  <a:gd name="T59" fmla="*/ 9 h 267"/>
                  <a:gd name="T60" fmla="*/ 46 w 251"/>
                  <a:gd name="T61" fmla="*/ 29 h 267"/>
                  <a:gd name="T62" fmla="*/ 21 w 251"/>
                  <a:gd name="T63" fmla="*/ 58 h 267"/>
                  <a:gd name="T64" fmla="*/ 5 w 251"/>
                  <a:gd name="T65" fmla="*/ 93 h 267"/>
                  <a:gd name="T66" fmla="*/ 0 w 251"/>
                  <a:gd name="T67" fmla="*/ 133 h 267"/>
                  <a:gd name="T68" fmla="*/ 5 w 251"/>
                  <a:gd name="T69" fmla="*/ 173 h 267"/>
                  <a:gd name="T70" fmla="*/ 21 w 251"/>
                  <a:gd name="T71" fmla="*/ 208 h 267"/>
                  <a:gd name="T72" fmla="*/ 46 w 251"/>
                  <a:gd name="T73" fmla="*/ 237 h 267"/>
                  <a:gd name="T74" fmla="*/ 77 w 251"/>
                  <a:gd name="T75" fmla="*/ 256 h 267"/>
                  <a:gd name="T76" fmla="*/ 113 w 251"/>
                  <a:gd name="T77" fmla="*/ 267 h 267"/>
                  <a:gd name="T78" fmla="*/ 151 w 251"/>
                  <a:gd name="T79" fmla="*/ 265 h 267"/>
                  <a:gd name="T80" fmla="*/ 185 w 251"/>
                  <a:gd name="T81" fmla="*/ 251 h 267"/>
                  <a:gd name="T82" fmla="*/ 214 w 251"/>
                  <a:gd name="T83" fmla="*/ 227 h 267"/>
                  <a:gd name="T84" fmla="*/ 235 w 251"/>
                  <a:gd name="T85" fmla="*/ 197 h 267"/>
                  <a:gd name="T86" fmla="*/ 248 w 251"/>
                  <a:gd name="T87" fmla="*/ 160 h 267"/>
                  <a:gd name="T88" fmla="*/ 250 w 251"/>
                  <a:gd name="T89" fmla="*/ 120 h 267"/>
                  <a:gd name="T90" fmla="*/ 241 w 251"/>
                  <a:gd name="T91" fmla="*/ 81 h 267"/>
                  <a:gd name="T92" fmla="*/ 222 w 251"/>
                  <a:gd name="T93" fmla="*/ 48 h 267"/>
                  <a:gd name="T94" fmla="*/ 196 w 251"/>
                  <a:gd name="T95" fmla="*/ 22 h 267"/>
                  <a:gd name="T96" fmla="*/ 163 w 251"/>
                  <a:gd name="T97" fmla="*/ 5 h 267"/>
                  <a:gd name="T98" fmla="*/ 126 w 251"/>
                  <a:gd name="T99"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1" h="267">
                    <a:moveTo>
                      <a:pt x="120" y="186"/>
                    </a:moveTo>
                    <a:lnTo>
                      <a:pt x="126" y="186"/>
                    </a:lnTo>
                    <a:lnTo>
                      <a:pt x="130" y="185"/>
                    </a:lnTo>
                    <a:lnTo>
                      <a:pt x="134" y="184"/>
                    </a:lnTo>
                    <a:lnTo>
                      <a:pt x="137" y="182"/>
                    </a:lnTo>
                    <a:lnTo>
                      <a:pt x="141" y="178"/>
                    </a:lnTo>
                    <a:lnTo>
                      <a:pt x="143" y="175"/>
                    </a:lnTo>
                    <a:lnTo>
                      <a:pt x="144" y="171"/>
                    </a:lnTo>
                    <a:lnTo>
                      <a:pt x="145" y="167"/>
                    </a:lnTo>
                    <a:lnTo>
                      <a:pt x="144" y="164"/>
                    </a:lnTo>
                    <a:lnTo>
                      <a:pt x="143" y="159"/>
                    </a:lnTo>
                    <a:lnTo>
                      <a:pt x="141" y="156"/>
                    </a:lnTo>
                    <a:lnTo>
                      <a:pt x="138" y="153"/>
                    </a:lnTo>
                    <a:lnTo>
                      <a:pt x="130" y="148"/>
                    </a:lnTo>
                    <a:lnTo>
                      <a:pt x="119" y="142"/>
                    </a:lnTo>
                    <a:lnTo>
                      <a:pt x="111" y="139"/>
                    </a:lnTo>
                    <a:lnTo>
                      <a:pt x="103" y="135"/>
                    </a:lnTo>
                    <a:lnTo>
                      <a:pt x="96" y="131"/>
                    </a:lnTo>
                    <a:lnTo>
                      <a:pt x="90" y="125"/>
                    </a:lnTo>
                    <a:lnTo>
                      <a:pt x="86" y="120"/>
                    </a:lnTo>
                    <a:lnTo>
                      <a:pt x="83" y="114"/>
                    </a:lnTo>
                    <a:lnTo>
                      <a:pt x="81" y="107"/>
                    </a:lnTo>
                    <a:lnTo>
                      <a:pt x="80" y="99"/>
                    </a:lnTo>
                    <a:lnTo>
                      <a:pt x="81" y="91"/>
                    </a:lnTo>
                    <a:lnTo>
                      <a:pt x="82" y="84"/>
                    </a:lnTo>
                    <a:lnTo>
                      <a:pt x="85" y="77"/>
                    </a:lnTo>
                    <a:lnTo>
                      <a:pt x="89" y="72"/>
                    </a:lnTo>
                    <a:lnTo>
                      <a:pt x="95" y="67"/>
                    </a:lnTo>
                    <a:lnTo>
                      <a:pt x="101" y="62"/>
                    </a:lnTo>
                    <a:lnTo>
                      <a:pt x="109" y="59"/>
                    </a:lnTo>
                    <a:lnTo>
                      <a:pt x="117" y="57"/>
                    </a:lnTo>
                    <a:lnTo>
                      <a:pt x="117" y="34"/>
                    </a:lnTo>
                    <a:lnTo>
                      <a:pt x="135" y="34"/>
                    </a:lnTo>
                    <a:lnTo>
                      <a:pt x="135" y="56"/>
                    </a:lnTo>
                    <a:lnTo>
                      <a:pt x="146" y="57"/>
                    </a:lnTo>
                    <a:lnTo>
                      <a:pt x="153" y="58"/>
                    </a:lnTo>
                    <a:lnTo>
                      <a:pt x="161" y="61"/>
                    </a:lnTo>
                    <a:lnTo>
                      <a:pt x="167" y="64"/>
                    </a:lnTo>
                    <a:lnTo>
                      <a:pt x="161" y="87"/>
                    </a:lnTo>
                    <a:lnTo>
                      <a:pt x="155" y="84"/>
                    </a:lnTo>
                    <a:lnTo>
                      <a:pt x="149" y="82"/>
                    </a:lnTo>
                    <a:lnTo>
                      <a:pt x="141" y="79"/>
                    </a:lnTo>
                    <a:lnTo>
                      <a:pt x="130" y="78"/>
                    </a:lnTo>
                    <a:lnTo>
                      <a:pt x="125" y="78"/>
                    </a:lnTo>
                    <a:lnTo>
                      <a:pt x="119" y="79"/>
                    </a:lnTo>
                    <a:lnTo>
                      <a:pt x="116" y="82"/>
                    </a:lnTo>
                    <a:lnTo>
                      <a:pt x="113" y="84"/>
                    </a:lnTo>
                    <a:lnTo>
                      <a:pt x="111" y="86"/>
                    </a:lnTo>
                    <a:lnTo>
                      <a:pt x="109" y="89"/>
                    </a:lnTo>
                    <a:lnTo>
                      <a:pt x="109" y="92"/>
                    </a:lnTo>
                    <a:lnTo>
                      <a:pt x="108" y="95"/>
                    </a:lnTo>
                    <a:lnTo>
                      <a:pt x="109" y="99"/>
                    </a:lnTo>
                    <a:lnTo>
                      <a:pt x="110" y="102"/>
                    </a:lnTo>
                    <a:lnTo>
                      <a:pt x="112" y="105"/>
                    </a:lnTo>
                    <a:lnTo>
                      <a:pt x="115" y="108"/>
                    </a:lnTo>
                    <a:lnTo>
                      <a:pt x="123" y="114"/>
                    </a:lnTo>
                    <a:lnTo>
                      <a:pt x="135" y="119"/>
                    </a:lnTo>
                    <a:lnTo>
                      <a:pt x="145" y="123"/>
                    </a:lnTo>
                    <a:lnTo>
                      <a:pt x="152" y="127"/>
                    </a:lnTo>
                    <a:lnTo>
                      <a:pt x="159" y="133"/>
                    </a:lnTo>
                    <a:lnTo>
                      <a:pt x="164" y="138"/>
                    </a:lnTo>
                    <a:lnTo>
                      <a:pt x="167" y="143"/>
                    </a:lnTo>
                    <a:lnTo>
                      <a:pt x="170" y="150"/>
                    </a:lnTo>
                    <a:lnTo>
                      <a:pt x="172" y="157"/>
                    </a:lnTo>
                    <a:lnTo>
                      <a:pt x="172" y="165"/>
                    </a:lnTo>
                    <a:lnTo>
                      <a:pt x="172" y="172"/>
                    </a:lnTo>
                    <a:lnTo>
                      <a:pt x="170" y="180"/>
                    </a:lnTo>
                    <a:lnTo>
                      <a:pt x="167" y="186"/>
                    </a:lnTo>
                    <a:lnTo>
                      <a:pt x="163" y="192"/>
                    </a:lnTo>
                    <a:lnTo>
                      <a:pt x="158" y="198"/>
                    </a:lnTo>
                    <a:lnTo>
                      <a:pt x="151" y="202"/>
                    </a:lnTo>
                    <a:lnTo>
                      <a:pt x="143" y="206"/>
                    </a:lnTo>
                    <a:lnTo>
                      <a:pt x="134" y="208"/>
                    </a:lnTo>
                    <a:lnTo>
                      <a:pt x="134" y="233"/>
                    </a:lnTo>
                    <a:lnTo>
                      <a:pt x="115" y="233"/>
                    </a:lnTo>
                    <a:lnTo>
                      <a:pt x="115" y="209"/>
                    </a:lnTo>
                    <a:lnTo>
                      <a:pt x="104" y="208"/>
                    </a:lnTo>
                    <a:lnTo>
                      <a:pt x="95" y="206"/>
                    </a:lnTo>
                    <a:lnTo>
                      <a:pt x="85" y="203"/>
                    </a:lnTo>
                    <a:lnTo>
                      <a:pt x="78" y="199"/>
                    </a:lnTo>
                    <a:lnTo>
                      <a:pt x="84" y="175"/>
                    </a:lnTo>
                    <a:lnTo>
                      <a:pt x="92" y="180"/>
                    </a:lnTo>
                    <a:lnTo>
                      <a:pt x="100" y="183"/>
                    </a:lnTo>
                    <a:lnTo>
                      <a:pt x="110" y="186"/>
                    </a:lnTo>
                    <a:lnTo>
                      <a:pt x="120" y="186"/>
                    </a:lnTo>
                    <a:close/>
                    <a:moveTo>
                      <a:pt x="126" y="0"/>
                    </a:moveTo>
                    <a:lnTo>
                      <a:pt x="113" y="0"/>
                    </a:lnTo>
                    <a:lnTo>
                      <a:pt x="100" y="2"/>
                    </a:lnTo>
                    <a:lnTo>
                      <a:pt x="88" y="5"/>
                    </a:lnTo>
                    <a:lnTo>
                      <a:pt x="77" y="9"/>
                    </a:lnTo>
                    <a:lnTo>
                      <a:pt x="66" y="16"/>
                    </a:lnTo>
                    <a:lnTo>
                      <a:pt x="55" y="22"/>
                    </a:lnTo>
                    <a:lnTo>
                      <a:pt x="46" y="29"/>
                    </a:lnTo>
                    <a:lnTo>
                      <a:pt x="37" y="38"/>
                    </a:lnTo>
                    <a:lnTo>
                      <a:pt x="29" y="48"/>
                    </a:lnTo>
                    <a:lnTo>
                      <a:pt x="21" y="58"/>
                    </a:lnTo>
                    <a:lnTo>
                      <a:pt x="15" y="69"/>
                    </a:lnTo>
                    <a:lnTo>
                      <a:pt x="10" y="81"/>
                    </a:lnTo>
                    <a:lnTo>
                      <a:pt x="5" y="93"/>
                    </a:lnTo>
                    <a:lnTo>
                      <a:pt x="2" y="106"/>
                    </a:lnTo>
                    <a:lnTo>
                      <a:pt x="1" y="120"/>
                    </a:lnTo>
                    <a:lnTo>
                      <a:pt x="0" y="133"/>
                    </a:lnTo>
                    <a:lnTo>
                      <a:pt x="1" y="147"/>
                    </a:lnTo>
                    <a:lnTo>
                      <a:pt x="2" y="160"/>
                    </a:lnTo>
                    <a:lnTo>
                      <a:pt x="5" y="173"/>
                    </a:lnTo>
                    <a:lnTo>
                      <a:pt x="10" y="185"/>
                    </a:lnTo>
                    <a:lnTo>
                      <a:pt x="15" y="197"/>
                    </a:lnTo>
                    <a:lnTo>
                      <a:pt x="21" y="208"/>
                    </a:lnTo>
                    <a:lnTo>
                      <a:pt x="29" y="219"/>
                    </a:lnTo>
                    <a:lnTo>
                      <a:pt x="37" y="227"/>
                    </a:lnTo>
                    <a:lnTo>
                      <a:pt x="46" y="237"/>
                    </a:lnTo>
                    <a:lnTo>
                      <a:pt x="55" y="245"/>
                    </a:lnTo>
                    <a:lnTo>
                      <a:pt x="66" y="251"/>
                    </a:lnTo>
                    <a:lnTo>
                      <a:pt x="77" y="256"/>
                    </a:lnTo>
                    <a:lnTo>
                      <a:pt x="88" y="262"/>
                    </a:lnTo>
                    <a:lnTo>
                      <a:pt x="100" y="265"/>
                    </a:lnTo>
                    <a:lnTo>
                      <a:pt x="113" y="267"/>
                    </a:lnTo>
                    <a:lnTo>
                      <a:pt x="126" y="267"/>
                    </a:lnTo>
                    <a:lnTo>
                      <a:pt x="138" y="267"/>
                    </a:lnTo>
                    <a:lnTo>
                      <a:pt x="151" y="265"/>
                    </a:lnTo>
                    <a:lnTo>
                      <a:pt x="163" y="262"/>
                    </a:lnTo>
                    <a:lnTo>
                      <a:pt x="175" y="256"/>
                    </a:lnTo>
                    <a:lnTo>
                      <a:pt x="185" y="251"/>
                    </a:lnTo>
                    <a:lnTo>
                      <a:pt x="196" y="245"/>
                    </a:lnTo>
                    <a:lnTo>
                      <a:pt x="205" y="237"/>
                    </a:lnTo>
                    <a:lnTo>
                      <a:pt x="214" y="227"/>
                    </a:lnTo>
                    <a:lnTo>
                      <a:pt x="222" y="219"/>
                    </a:lnTo>
                    <a:lnTo>
                      <a:pt x="229" y="208"/>
                    </a:lnTo>
                    <a:lnTo>
                      <a:pt x="235" y="197"/>
                    </a:lnTo>
                    <a:lnTo>
                      <a:pt x="241" y="185"/>
                    </a:lnTo>
                    <a:lnTo>
                      <a:pt x="245" y="173"/>
                    </a:lnTo>
                    <a:lnTo>
                      <a:pt x="248" y="160"/>
                    </a:lnTo>
                    <a:lnTo>
                      <a:pt x="250" y="147"/>
                    </a:lnTo>
                    <a:lnTo>
                      <a:pt x="251" y="133"/>
                    </a:lnTo>
                    <a:lnTo>
                      <a:pt x="250" y="120"/>
                    </a:lnTo>
                    <a:lnTo>
                      <a:pt x="248" y="106"/>
                    </a:lnTo>
                    <a:lnTo>
                      <a:pt x="245" y="93"/>
                    </a:lnTo>
                    <a:lnTo>
                      <a:pt x="241" y="81"/>
                    </a:lnTo>
                    <a:lnTo>
                      <a:pt x="235" y="69"/>
                    </a:lnTo>
                    <a:lnTo>
                      <a:pt x="229" y="58"/>
                    </a:lnTo>
                    <a:lnTo>
                      <a:pt x="222" y="48"/>
                    </a:lnTo>
                    <a:lnTo>
                      <a:pt x="214" y="38"/>
                    </a:lnTo>
                    <a:lnTo>
                      <a:pt x="205" y="29"/>
                    </a:lnTo>
                    <a:lnTo>
                      <a:pt x="196" y="22"/>
                    </a:lnTo>
                    <a:lnTo>
                      <a:pt x="185" y="16"/>
                    </a:lnTo>
                    <a:lnTo>
                      <a:pt x="175" y="9"/>
                    </a:lnTo>
                    <a:lnTo>
                      <a:pt x="163" y="5"/>
                    </a:lnTo>
                    <a:lnTo>
                      <a:pt x="151" y="2"/>
                    </a:lnTo>
                    <a:lnTo>
                      <a:pt x="138" y="0"/>
                    </a:lnTo>
                    <a:lnTo>
                      <a:pt x="126" y="0"/>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sp>
            <p:nvSpPr>
              <p:cNvPr id="19" name="Freeform 10170">
                <a:extLst>
                  <a:ext uri="{FF2B5EF4-FFF2-40B4-BE49-F238E27FC236}">
                    <a16:creationId xmlns:a16="http://schemas.microsoft.com/office/drawing/2014/main" id="{156D3D40-CBCB-330F-414D-F330B91319AF}"/>
                  </a:ext>
                </a:extLst>
              </p:cNvPr>
              <p:cNvSpPr>
                <a:spLocks noEditPoints="1"/>
              </p:cNvSpPr>
              <p:nvPr/>
            </p:nvSpPr>
            <p:spPr bwMode="auto">
              <a:xfrm>
                <a:off x="2174986" y="2786856"/>
                <a:ext cx="100013" cy="107950"/>
              </a:xfrm>
              <a:custGeom>
                <a:avLst/>
                <a:gdLst>
                  <a:gd name="T0" fmla="*/ 76 w 253"/>
                  <a:gd name="T1" fmla="*/ 113 h 269"/>
                  <a:gd name="T2" fmla="*/ 88 w 253"/>
                  <a:gd name="T3" fmla="*/ 83 h 269"/>
                  <a:gd name="T4" fmla="*/ 102 w 253"/>
                  <a:gd name="T5" fmla="*/ 66 h 269"/>
                  <a:gd name="T6" fmla="*/ 121 w 253"/>
                  <a:gd name="T7" fmla="*/ 56 h 269"/>
                  <a:gd name="T8" fmla="*/ 143 w 253"/>
                  <a:gd name="T9" fmla="*/ 52 h 269"/>
                  <a:gd name="T10" fmla="*/ 168 w 253"/>
                  <a:gd name="T11" fmla="*/ 57 h 269"/>
                  <a:gd name="T12" fmla="*/ 164 w 253"/>
                  <a:gd name="T13" fmla="*/ 81 h 269"/>
                  <a:gd name="T14" fmla="*/ 144 w 253"/>
                  <a:gd name="T15" fmla="*/ 77 h 269"/>
                  <a:gd name="T16" fmla="*/ 121 w 253"/>
                  <a:gd name="T17" fmla="*/ 84 h 269"/>
                  <a:gd name="T18" fmla="*/ 109 w 253"/>
                  <a:gd name="T19" fmla="*/ 100 h 269"/>
                  <a:gd name="T20" fmla="*/ 164 w 253"/>
                  <a:gd name="T21" fmla="*/ 113 h 269"/>
                  <a:gd name="T22" fmla="*/ 101 w 253"/>
                  <a:gd name="T23" fmla="*/ 132 h 269"/>
                  <a:gd name="T24" fmla="*/ 101 w 253"/>
                  <a:gd name="T25" fmla="*/ 140 h 269"/>
                  <a:gd name="T26" fmla="*/ 104 w 253"/>
                  <a:gd name="T27" fmla="*/ 155 h 269"/>
                  <a:gd name="T28" fmla="*/ 110 w 253"/>
                  <a:gd name="T29" fmla="*/ 174 h 269"/>
                  <a:gd name="T30" fmla="*/ 128 w 253"/>
                  <a:gd name="T31" fmla="*/ 189 h 269"/>
                  <a:gd name="T32" fmla="*/ 153 w 253"/>
                  <a:gd name="T33" fmla="*/ 192 h 269"/>
                  <a:gd name="T34" fmla="*/ 172 w 253"/>
                  <a:gd name="T35" fmla="*/ 185 h 269"/>
                  <a:gd name="T36" fmla="*/ 161 w 253"/>
                  <a:gd name="T37" fmla="*/ 214 h 269"/>
                  <a:gd name="T38" fmla="*/ 133 w 253"/>
                  <a:gd name="T39" fmla="*/ 217 h 269"/>
                  <a:gd name="T40" fmla="*/ 112 w 253"/>
                  <a:gd name="T41" fmla="*/ 211 h 269"/>
                  <a:gd name="T42" fmla="*/ 94 w 253"/>
                  <a:gd name="T43" fmla="*/ 198 h 269"/>
                  <a:gd name="T44" fmla="*/ 80 w 253"/>
                  <a:gd name="T45" fmla="*/ 176 h 269"/>
                  <a:gd name="T46" fmla="*/ 60 w 253"/>
                  <a:gd name="T47" fmla="*/ 155 h 269"/>
                  <a:gd name="T48" fmla="*/ 73 w 253"/>
                  <a:gd name="T49" fmla="*/ 138 h 269"/>
                  <a:gd name="T50" fmla="*/ 74 w 253"/>
                  <a:gd name="T51" fmla="*/ 128 h 269"/>
                  <a:gd name="T52" fmla="*/ 113 w 253"/>
                  <a:gd name="T53" fmla="*/ 1 h 269"/>
                  <a:gd name="T54" fmla="*/ 77 w 253"/>
                  <a:gd name="T55" fmla="*/ 11 h 269"/>
                  <a:gd name="T56" fmla="*/ 46 w 253"/>
                  <a:gd name="T57" fmla="*/ 31 h 269"/>
                  <a:gd name="T58" fmla="*/ 22 w 253"/>
                  <a:gd name="T59" fmla="*/ 59 h 269"/>
                  <a:gd name="T60" fmla="*/ 7 w 253"/>
                  <a:gd name="T61" fmla="*/ 95 h 269"/>
                  <a:gd name="T62" fmla="*/ 0 w 253"/>
                  <a:gd name="T63" fmla="*/ 135 h 269"/>
                  <a:gd name="T64" fmla="*/ 7 w 253"/>
                  <a:gd name="T65" fmla="*/ 174 h 269"/>
                  <a:gd name="T66" fmla="*/ 22 w 253"/>
                  <a:gd name="T67" fmla="*/ 210 h 269"/>
                  <a:gd name="T68" fmla="*/ 46 w 253"/>
                  <a:gd name="T69" fmla="*/ 238 h 269"/>
                  <a:gd name="T70" fmla="*/ 77 w 253"/>
                  <a:gd name="T71" fmla="*/ 259 h 269"/>
                  <a:gd name="T72" fmla="*/ 113 w 253"/>
                  <a:gd name="T73" fmla="*/ 268 h 269"/>
                  <a:gd name="T74" fmla="*/ 151 w 253"/>
                  <a:gd name="T75" fmla="*/ 266 h 269"/>
                  <a:gd name="T76" fmla="*/ 187 w 253"/>
                  <a:gd name="T77" fmla="*/ 253 h 269"/>
                  <a:gd name="T78" fmla="*/ 215 w 253"/>
                  <a:gd name="T79" fmla="*/ 230 h 269"/>
                  <a:gd name="T80" fmla="*/ 237 w 253"/>
                  <a:gd name="T81" fmla="*/ 199 h 269"/>
                  <a:gd name="T82" fmla="*/ 249 w 253"/>
                  <a:gd name="T83" fmla="*/ 162 h 269"/>
                  <a:gd name="T84" fmla="*/ 252 w 253"/>
                  <a:gd name="T85" fmla="*/ 121 h 269"/>
                  <a:gd name="T86" fmla="*/ 242 w 253"/>
                  <a:gd name="T87" fmla="*/ 83 h 269"/>
                  <a:gd name="T88" fmla="*/ 224 w 253"/>
                  <a:gd name="T89" fmla="*/ 49 h 269"/>
                  <a:gd name="T90" fmla="*/ 196 w 253"/>
                  <a:gd name="T91" fmla="*/ 23 h 269"/>
                  <a:gd name="T92" fmla="*/ 164 w 253"/>
                  <a:gd name="T93" fmla="*/ 6 h 269"/>
                  <a:gd name="T94" fmla="*/ 126 w 253"/>
                  <a:gd name="T95"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3" h="269">
                    <a:moveTo>
                      <a:pt x="60" y="128"/>
                    </a:moveTo>
                    <a:lnTo>
                      <a:pt x="60" y="113"/>
                    </a:lnTo>
                    <a:lnTo>
                      <a:pt x="76" y="113"/>
                    </a:lnTo>
                    <a:lnTo>
                      <a:pt x="78" y="102"/>
                    </a:lnTo>
                    <a:lnTo>
                      <a:pt x="82" y="91"/>
                    </a:lnTo>
                    <a:lnTo>
                      <a:pt x="88" y="83"/>
                    </a:lnTo>
                    <a:lnTo>
                      <a:pt x="93" y="75"/>
                    </a:lnTo>
                    <a:lnTo>
                      <a:pt x="98" y="70"/>
                    </a:lnTo>
                    <a:lnTo>
                      <a:pt x="102" y="66"/>
                    </a:lnTo>
                    <a:lnTo>
                      <a:pt x="109" y="62"/>
                    </a:lnTo>
                    <a:lnTo>
                      <a:pt x="114" y="58"/>
                    </a:lnTo>
                    <a:lnTo>
                      <a:pt x="121" y="56"/>
                    </a:lnTo>
                    <a:lnTo>
                      <a:pt x="128" y="54"/>
                    </a:lnTo>
                    <a:lnTo>
                      <a:pt x="134" y="53"/>
                    </a:lnTo>
                    <a:lnTo>
                      <a:pt x="143" y="52"/>
                    </a:lnTo>
                    <a:lnTo>
                      <a:pt x="153" y="53"/>
                    </a:lnTo>
                    <a:lnTo>
                      <a:pt x="161" y="54"/>
                    </a:lnTo>
                    <a:lnTo>
                      <a:pt x="168" y="57"/>
                    </a:lnTo>
                    <a:lnTo>
                      <a:pt x="175" y="59"/>
                    </a:lnTo>
                    <a:lnTo>
                      <a:pt x="170" y="83"/>
                    </a:lnTo>
                    <a:lnTo>
                      <a:pt x="164" y="81"/>
                    </a:lnTo>
                    <a:lnTo>
                      <a:pt x="158" y="79"/>
                    </a:lnTo>
                    <a:lnTo>
                      <a:pt x="151" y="77"/>
                    </a:lnTo>
                    <a:lnTo>
                      <a:pt x="144" y="77"/>
                    </a:lnTo>
                    <a:lnTo>
                      <a:pt x="135" y="77"/>
                    </a:lnTo>
                    <a:lnTo>
                      <a:pt x="128" y="80"/>
                    </a:lnTo>
                    <a:lnTo>
                      <a:pt x="121" y="84"/>
                    </a:lnTo>
                    <a:lnTo>
                      <a:pt x="114" y="89"/>
                    </a:lnTo>
                    <a:lnTo>
                      <a:pt x="111" y="95"/>
                    </a:lnTo>
                    <a:lnTo>
                      <a:pt x="109" y="100"/>
                    </a:lnTo>
                    <a:lnTo>
                      <a:pt x="107" y="105"/>
                    </a:lnTo>
                    <a:lnTo>
                      <a:pt x="105" y="113"/>
                    </a:lnTo>
                    <a:lnTo>
                      <a:pt x="164" y="113"/>
                    </a:lnTo>
                    <a:lnTo>
                      <a:pt x="164" y="128"/>
                    </a:lnTo>
                    <a:lnTo>
                      <a:pt x="101" y="128"/>
                    </a:lnTo>
                    <a:lnTo>
                      <a:pt x="101" y="132"/>
                    </a:lnTo>
                    <a:lnTo>
                      <a:pt x="101" y="136"/>
                    </a:lnTo>
                    <a:lnTo>
                      <a:pt x="101" y="138"/>
                    </a:lnTo>
                    <a:lnTo>
                      <a:pt x="101" y="140"/>
                    </a:lnTo>
                    <a:lnTo>
                      <a:pt x="164" y="140"/>
                    </a:lnTo>
                    <a:lnTo>
                      <a:pt x="164" y="155"/>
                    </a:lnTo>
                    <a:lnTo>
                      <a:pt x="104" y="155"/>
                    </a:lnTo>
                    <a:lnTo>
                      <a:pt x="106" y="163"/>
                    </a:lnTo>
                    <a:lnTo>
                      <a:pt x="108" y="169"/>
                    </a:lnTo>
                    <a:lnTo>
                      <a:pt x="110" y="174"/>
                    </a:lnTo>
                    <a:lnTo>
                      <a:pt x="114" y="180"/>
                    </a:lnTo>
                    <a:lnTo>
                      <a:pt x="121" y="185"/>
                    </a:lnTo>
                    <a:lnTo>
                      <a:pt x="128" y="189"/>
                    </a:lnTo>
                    <a:lnTo>
                      <a:pt x="135" y="192"/>
                    </a:lnTo>
                    <a:lnTo>
                      <a:pt x="144" y="193"/>
                    </a:lnTo>
                    <a:lnTo>
                      <a:pt x="153" y="192"/>
                    </a:lnTo>
                    <a:lnTo>
                      <a:pt x="160" y="190"/>
                    </a:lnTo>
                    <a:lnTo>
                      <a:pt x="166" y="188"/>
                    </a:lnTo>
                    <a:lnTo>
                      <a:pt x="172" y="185"/>
                    </a:lnTo>
                    <a:lnTo>
                      <a:pt x="176" y="207"/>
                    </a:lnTo>
                    <a:lnTo>
                      <a:pt x="170" y="211"/>
                    </a:lnTo>
                    <a:lnTo>
                      <a:pt x="161" y="214"/>
                    </a:lnTo>
                    <a:lnTo>
                      <a:pt x="151" y="216"/>
                    </a:lnTo>
                    <a:lnTo>
                      <a:pt x="141" y="217"/>
                    </a:lnTo>
                    <a:lnTo>
                      <a:pt x="133" y="217"/>
                    </a:lnTo>
                    <a:lnTo>
                      <a:pt x="126" y="216"/>
                    </a:lnTo>
                    <a:lnTo>
                      <a:pt x="118" y="214"/>
                    </a:lnTo>
                    <a:lnTo>
                      <a:pt x="112" y="211"/>
                    </a:lnTo>
                    <a:lnTo>
                      <a:pt x="106" y="207"/>
                    </a:lnTo>
                    <a:lnTo>
                      <a:pt x="99" y="203"/>
                    </a:lnTo>
                    <a:lnTo>
                      <a:pt x="94" y="198"/>
                    </a:lnTo>
                    <a:lnTo>
                      <a:pt x="90" y="192"/>
                    </a:lnTo>
                    <a:lnTo>
                      <a:pt x="84" y="184"/>
                    </a:lnTo>
                    <a:lnTo>
                      <a:pt x="80" y="176"/>
                    </a:lnTo>
                    <a:lnTo>
                      <a:pt x="77" y="166"/>
                    </a:lnTo>
                    <a:lnTo>
                      <a:pt x="75" y="155"/>
                    </a:lnTo>
                    <a:lnTo>
                      <a:pt x="60" y="155"/>
                    </a:lnTo>
                    <a:lnTo>
                      <a:pt x="60" y="140"/>
                    </a:lnTo>
                    <a:lnTo>
                      <a:pt x="73" y="140"/>
                    </a:lnTo>
                    <a:lnTo>
                      <a:pt x="73" y="138"/>
                    </a:lnTo>
                    <a:lnTo>
                      <a:pt x="73" y="136"/>
                    </a:lnTo>
                    <a:lnTo>
                      <a:pt x="74" y="132"/>
                    </a:lnTo>
                    <a:lnTo>
                      <a:pt x="74" y="128"/>
                    </a:lnTo>
                    <a:lnTo>
                      <a:pt x="60" y="128"/>
                    </a:lnTo>
                    <a:close/>
                    <a:moveTo>
                      <a:pt x="126" y="0"/>
                    </a:moveTo>
                    <a:lnTo>
                      <a:pt x="113" y="1"/>
                    </a:lnTo>
                    <a:lnTo>
                      <a:pt x="101" y="3"/>
                    </a:lnTo>
                    <a:lnTo>
                      <a:pt x="89" y="6"/>
                    </a:lnTo>
                    <a:lnTo>
                      <a:pt x="77" y="11"/>
                    </a:lnTo>
                    <a:lnTo>
                      <a:pt x="66" y="17"/>
                    </a:lnTo>
                    <a:lnTo>
                      <a:pt x="56" y="23"/>
                    </a:lnTo>
                    <a:lnTo>
                      <a:pt x="46" y="31"/>
                    </a:lnTo>
                    <a:lnTo>
                      <a:pt x="38" y="39"/>
                    </a:lnTo>
                    <a:lnTo>
                      <a:pt x="29" y="49"/>
                    </a:lnTo>
                    <a:lnTo>
                      <a:pt x="22" y="59"/>
                    </a:lnTo>
                    <a:lnTo>
                      <a:pt x="16" y="70"/>
                    </a:lnTo>
                    <a:lnTo>
                      <a:pt x="11" y="83"/>
                    </a:lnTo>
                    <a:lnTo>
                      <a:pt x="7" y="95"/>
                    </a:lnTo>
                    <a:lnTo>
                      <a:pt x="3" y="107"/>
                    </a:lnTo>
                    <a:lnTo>
                      <a:pt x="1" y="121"/>
                    </a:lnTo>
                    <a:lnTo>
                      <a:pt x="0" y="135"/>
                    </a:lnTo>
                    <a:lnTo>
                      <a:pt x="1" y="149"/>
                    </a:lnTo>
                    <a:lnTo>
                      <a:pt x="3" y="162"/>
                    </a:lnTo>
                    <a:lnTo>
                      <a:pt x="7" y="174"/>
                    </a:lnTo>
                    <a:lnTo>
                      <a:pt x="11" y="187"/>
                    </a:lnTo>
                    <a:lnTo>
                      <a:pt x="16" y="199"/>
                    </a:lnTo>
                    <a:lnTo>
                      <a:pt x="22" y="210"/>
                    </a:lnTo>
                    <a:lnTo>
                      <a:pt x="29" y="220"/>
                    </a:lnTo>
                    <a:lnTo>
                      <a:pt x="38" y="230"/>
                    </a:lnTo>
                    <a:lnTo>
                      <a:pt x="46" y="238"/>
                    </a:lnTo>
                    <a:lnTo>
                      <a:pt x="56" y="246"/>
                    </a:lnTo>
                    <a:lnTo>
                      <a:pt x="66" y="253"/>
                    </a:lnTo>
                    <a:lnTo>
                      <a:pt x="77" y="259"/>
                    </a:lnTo>
                    <a:lnTo>
                      <a:pt x="89" y="263"/>
                    </a:lnTo>
                    <a:lnTo>
                      <a:pt x="101" y="266"/>
                    </a:lnTo>
                    <a:lnTo>
                      <a:pt x="113" y="268"/>
                    </a:lnTo>
                    <a:lnTo>
                      <a:pt x="126" y="269"/>
                    </a:lnTo>
                    <a:lnTo>
                      <a:pt x="140" y="268"/>
                    </a:lnTo>
                    <a:lnTo>
                      <a:pt x="151" y="266"/>
                    </a:lnTo>
                    <a:lnTo>
                      <a:pt x="164" y="263"/>
                    </a:lnTo>
                    <a:lnTo>
                      <a:pt x="175" y="259"/>
                    </a:lnTo>
                    <a:lnTo>
                      <a:pt x="187" y="253"/>
                    </a:lnTo>
                    <a:lnTo>
                      <a:pt x="196" y="246"/>
                    </a:lnTo>
                    <a:lnTo>
                      <a:pt x="207" y="238"/>
                    </a:lnTo>
                    <a:lnTo>
                      <a:pt x="215" y="230"/>
                    </a:lnTo>
                    <a:lnTo>
                      <a:pt x="224" y="220"/>
                    </a:lnTo>
                    <a:lnTo>
                      <a:pt x="230" y="210"/>
                    </a:lnTo>
                    <a:lnTo>
                      <a:pt x="237" y="199"/>
                    </a:lnTo>
                    <a:lnTo>
                      <a:pt x="242" y="187"/>
                    </a:lnTo>
                    <a:lnTo>
                      <a:pt x="246" y="174"/>
                    </a:lnTo>
                    <a:lnTo>
                      <a:pt x="249" y="162"/>
                    </a:lnTo>
                    <a:lnTo>
                      <a:pt x="252" y="149"/>
                    </a:lnTo>
                    <a:lnTo>
                      <a:pt x="253" y="135"/>
                    </a:lnTo>
                    <a:lnTo>
                      <a:pt x="252" y="121"/>
                    </a:lnTo>
                    <a:lnTo>
                      <a:pt x="249" y="107"/>
                    </a:lnTo>
                    <a:lnTo>
                      <a:pt x="246" y="95"/>
                    </a:lnTo>
                    <a:lnTo>
                      <a:pt x="242" y="83"/>
                    </a:lnTo>
                    <a:lnTo>
                      <a:pt x="237" y="70"/>
                    </a:lnTo>
                    <a:lnTo>
                      <a:pt x="230" y="59"/>
                    </a:lnTo>
                    <a:lnTo>
                      <a:pt x="224" y="49"/>
                    </a:lnTo>
                    <a:lnTo>
                      <a:pt x="215" y="39"/>
                    </a:lnTo>
                    <a:lnTo>
                      <a:pt x="207" y="31"/>
                    </a:lnTo>
                    <a:lnTo>
                      <a:pt x="196" y="23"/>
                    </a:lnTo>
                    <a:lnTo>
                      <a:pt x="187" y="17"/>
                    </a:lnTo>
                    <a:lnTo>
                      <a:pt x="175" y="11"/>
                    </a:lnTo>
                    <a:lnTo>
                      <a:pt x="164" y="6"/>
                    </a:lnTo>
                    <a:lnTo>
                      <a:pt x="151" y="3"/>
                    </a:lnTo>
                    <a:lnTo>
                      <a:pt x="140" y="1"/>
                    </a:lnTo>
                    <a:lnTo>
                      <a:pt x="126" y="0"/>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sp>
            <p:nvSpPr>
              <p:cNvPr id="20" name="Freeform 10171">
                <a:extLst>
                  <a:ext uri="{FF2B5EF4-FFF2-40B4-BE49-F238E27FC236}">
                    <a16:creationId xmlns:a16="http://schemas.microsoft.com/office/drawing/2014/main" id="{9CD78EA5-B27C-9928-4119-04D8F2011845}"/>
                  </a:ext>
                </a:extLst>
              </p:cNvPr>
              <p:cNvSpPr>
                <a:spLocks noEditPoints="1"/>
              </p:cNvSpPr>
              <p:nvPr/>
            </p:nvSpPr>
            <p:spPr bwMode="auto">
              <a:xfrm>
                <a:off x="2281349" y="2826543"/>
                <a:ext cx="85725" cy="92075"/>
              </a:xfrm>
              <a:custGeom>
                <a:avLst/>
                <a:gdLst>
                  <a:gd name="T0" fmla="*/ 108 w 216"/>
                  <a:gd name="T1" fmla="*/ 106 h 231"/>
                  <a:gd name="T2" fmla="*/ 117 w 216"/>
                  <a:gd name="T3" fmla="*/ 85 h 231"/>
                  <a:gd name="T4" fmla="*/ 159 w 216"/>
                  <a:gd name="T5" fmla="*/ 47 h 231"/>
                  <a:gd name="T6" fmla="*/ 150 w 216"/>
                  <a:gd name="T7" fmla="*/ 109 h 231"/>
                  <a:gd name="T8" fmla="*/ 118 w 216"/>
                  <a:gd name="T9" fmla="*/ 121 h 231"/>
                  <a:gd name="T10" fmla="*/ 150 w 216"/>
                  <a:gd name="T11" fmla="*/ 136 h 231"/>
                  <a:gd name="T12" fmla="*/ 118 w 216"/>
                  <a:gd name="T13" fmla="*/ 149 h 231"/>
                  <a:gd name="T14" fmla="*/ 95 w 216"/>
                  <a:gd name="T15" fmla="*/ 184 h 231"/>
                  <a:gd name="T16" fmla="*/ 64 w 216"/>
                  <a:gd name="T17" fmla="*/ 149 h 231"/>
                  <a:gd name="T18" fmla="*/ 95 w 216"/>
                  <a:gd name="T19" fmla="*/ 136 h 231"/>
                  <a:gd name="T20" fmla="*/ 64 w 216"/>
                  <a:gd name="T21" fmla="*/ 121 h 231"/>
                  <a:gd name="T22" fmla="*/ 89 w 216"/>
                  <a:gd name="T23" fmla="*/ 109 h 231"/>
                  <a:gd name="T24" fmla="*/ 83 w 216"/>
                  <a:gd name="T25" fmla="*/ 47 h 231"/>
                  <a:gd name="T26" fmla="*/ 104 w 216"/>
                  <a:gd name="T27" fmla="*/ 96 h 231"/>
                  <a:gd name="T28" fmla="*/ 108 w 216"/>
                  <a:gd name="T29" fmla="*/ 106 h 231"/>
                  <a:gd name="T30" fmla="*/ 96 w 216"/>
                  <a:gd name="T31" fmla="*/ 0 h 231"/>
                  <a:gd name="T32" fmla="*/ 75 w 216"/>
                  <a:gd name="T33" fmla="*/ 5 h 231"/>
                  <a:gd name="T34" fmla="*/ 56 w 216"/>
                  <a:gd name="T35" fmla="*/ 14 h 231"/>
                  <a:gd name="T36" fmla="*/ 39 w 216"/>
                  <a:gd name="T37" fmla="*/ 27 h 231"/>
                  <a:gd name="T38" fmla="*/ 24 w 216"/>
                  <a:gd name="T39" fmla="*/ 41 h 231"/>
                  <a:gd name="T40" fmla="*/ 12 w 216"/>
                  <a:gd name="T41" fmla="*/ 61 h 231"/>
                  <a:gd name="T42" fmla="*/ 5 w 216"/>
                  <a:gd name="T43" fmla="*/ 81 h 231"/>
                  <a:gd name="T44" fmla="*/ 1 w 216"/>
                  <a:gd name="T45" fmla="*/ 103 h 231"/>
                  <a:gd name="T46" fmla="*/ 1 w 216"/>
                  <a:gd name="T47" fmla="*/ 128 h 231"/>
                  <a:gd name="T48" fmla="*/ 5 w 216"/>
                  <a:gd name="T49" fmla="*/ 150 h 231"/>
                  <a:gd name="T50" fmla="*/ 12 w 216"/>
                  <a:gd name="T51" fmla="*/ 170 h 231"/>
                  <a:gd name="T52" fmla="*/ 24 w 216"/>
                  <a:gd name="T53" fmla="*/ 189 h 231"/>
                  <a:gd name="T54" fmla="*/ 39 w 216"/>
                  <a:gd name="T55" fmla="*/ 204 h 231"/>
                  <a:gd name="T56" fmla="*/ 56 w 216"/>
                  <a:gd name="T57" fmla="*/ 217 h 231"/>
                  <a:gd name="T58" fmla="*/ 75 w 216"/>
                  <a:gd name="T59" fmla="*/ 226 h 231"/>
                  <a:gd name="T60" fmla="*/ 96 w 216"/>
                  <a:gd name="T61" fmla="*/ 231 h 231"/>
                  <a:gd name="T62" fmla="*/ 119 w 216"/>
                  <a:gd name="T63" fmla="*/ 231 h 231"/>
                  <a:gd name="T64" fmla="*/ 140 w 216"/>
                  <a:gd name="T65" fmla="*/ 226 h 231"/>
                  <a:gd name="T66" fmla="*/ 159 w 216"/>
                  <a:gd name="T67" fmla="*/ 217 h 231"/>
                  <a:gd name="T68" fmla="*/ 176 w 216"/>
                  <a:gd name="T69" fmla="*/ 204 h 231"/>
                  <a:gd name="T70" fmla="*/ 191 w 216"/>
                  <a:gd name="T71" fmla="*/ 189 h 231"/>
                  <a:gd name="T72" fmla="*/ 203 w 216"/>
                  <a:gd name="T73" fmla="*/ 170 h 231"/>
                  <a:gd name="T74" fmla="*/ 211 w 216"/>
                  <a:gd name="T75" fmla="*/ 150 h 231"/>
                  <a:gd name="T76" fmla="*/ 216 w 216"/>
                  <a:gd name="T77" fmla="*/ 128 h 231"/>
                  <a:gd name="T78" fmla="*/ 216 w 216"/>
                  <a:gd name="T79" fmla="*/ 103 h 231"/>
                  <a:gd name="T80" fmla="*/ 211 w 216"/>
                  <a:gd name="T81" fmla="*/ 81 h 231"/>
                  <a:gd name="T82" fmla="*/ 203 w 216"/>
                  <a:gd name="T83" fmla="*/ 61 h 231"/>
                  <a:gd name="T84" fmla="*/ 191 w 216"/>
                  <a:gd name="T85" fmla="*/ 41 h 231"/>
                  <a:gd name="T86" fmla="*/ 176 w 216"/>
                  <a:gd name="T87" fmla="*/ 27 h 231"/>
                  <a:gd name="T88" fmla="*/ 159 w 216"/>
                  <a:gd name="T89" fmla="*/ 14 h 231"/>
                  <a:gd name="T90" fmla="*/ 140 w 216"/>
                  <a:gd name="T91" fmla="*/ 5 h 231"/>
                  <a:gd name="T92" fmla="*/ 119 w 216"/>
                  <a:gd name="T93"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31">
                    <a:moveTo>
                      <a:pt x="108" y="106"/>
                    </a:moveTo>
                    <a:lnTo>
                      <a:pt x="108" y="106"/>
                    </a:lnTo>
                    <a:lnTo>
                      <a:pt x="111" y="96"/>
                    </a:lnTo>
                    <a:lnTo>
                      <a:pt x="117" y="85"/>
                    </a:lnTo>
                    <a:lnTo>
                      <a:pt x="134" y="47"/>
                    </a:lnTo>
                    <a:lnTo>
                      <a:pt x="159" y="47"/>
                    </a:lnTo>
                    <a:lnTo>
                      <a:pt x="125" y="109"/>
                    </a:lnTo>
                    <a:lnTo>
                      <a:pt x="150" y="109"/>
                    </a:lnTo>
                    <a:lnTo>
                      <a:pt x="150" y="121"/>
                    </a:lnTo>
                    <a:lnTo>
                      <a:pt x="118" y="121"/>
                    </a:lnTo>
                    <a:lnTo>
                      <a:pt x="118" y="136"/>
                    </a:lnTo>
                    <a:lnTo>
                      <a:pt x="150" y="136"/>
                    </a:lnTo>
                    <a:lnTo>
                      <a:pt x="150" y="149"/>
                    </a:lnTo>
                    <a:lnTo>
                      <a:pt x="118" y="149"/>
                    </a:lnTo>
                    <a:lnTo>
                      <a:pt x="118" y="184"/>
                    </a:lnTo>
                    <a:lnTo>
                      <a:pt x="95" y="184"/>
                    </a:lnTo>
                    <a:lnTo>
                      <a:pt x="95" y="149"/>
                    </a:lnTo>
                    <a:lnTo>
                      <a:pt x="64" y="149"/>
                    </a:lnTo>
                    <a:lnTo>
                      <a:pt x="64" y="136"/>
                    </a:lnTo>
                    <a:lnTo>
                      <a:pt x="95" y="136"/>
                    </a:lnTo>
                    <a:lnTo>
                      <a:pt x="95" y="121"/>
                    </a:lnTo>
                    <a:lnTo>
                      <a:pt x="64" y="121"/>
                    </a:lnTo>
                    <a:lnTo>
                      <a:pt x="64" y="109"/>
                    </a:lnTo>
                    <a:lnTo>
                      <a:pt x="89" y="109"/>
                    </a:lnTo>
                    <a:lnTo>
                      <a:pt x="57" y="47"/>
                    </a:lnTo>
                    <a:lnTo>
                      <a:pt x="83" y="47"/>
                    </a:lnTo>
                    <a:lnTo>
                      <a:pt x="100" y="85"/>
                    </a:lnTo>
                    <a:lnTo>
                      <a:pt x="104" y="96"/>
                    </a:lnTo>
                    <a:lnTo>
                      <a:pt x="108" y="106"/>
                    </a:lnTo>
                    <a:lnTo>
                      <a:pt x="108" y="106"/>
                    </a:lnTo>
                    <a:close/>
                    <a:moveTo>
                      <a:pt x="108" y="0"/>
                    </a:moveTo>
                    <a:lnTo>
                      <a:pt x="96" y="0"/>
                    </a:lnTo>
                    <a:lnTo>
                      <a:pt x="86" y="2"/>
                    </a:lnTo>
                    <a:lnTo>
                      <a:pt x="75" y="5"/>
                    </a:lnTo>
                    <a:lnTo>
                      <a:pt x="66" y="8"/>
                    </a:lnTo>
                    <a:lnTo>
                      <a:pt x="56" y="14"/>
                    </a:lnTo>
                    <a:lnTo>
                      <a:pt x="47" y="19"/>
                    </a:lnTo>
                    <a:lnTo>
                      <a:pt x="39" y="27"/>
                    </a:lnTo>
                    <a:lnTo>
                      <a:pt x="31" y="34"/>
                    </a:lnTo>
                    <a:lnTo>
                      <a:pt x="24" y="41"/>
                    </a:lnTo>
                    <a:lnTo>
                      <a:pt x="18" y="51"/>
                    </a:lnTo>
                    <a:lnTo>
                      <a:pt x="12" y="61"/>
                    </a:lnTo>
                    <a:lnTo>
                      <a:pt x="8" y="70"/>
                    </a:lnTo>
                    <a:lnTo>
                      <a:pt x="5" y="81"/>
                    </a:lnTo>
                    <a:lnTo>
                      <a:pt x="2" y="93"/>
                    </a:lnTo>
                    <a:lnTo>
                      <a:pt x="1" y="103"/>
                    </a:lnTo>
                    <a:lnTo>
                      <a:pt x="0" y="116"/>
                    </a:lnTo>
                    <a:lnTo>
                      <a:pt x="1" y="128"/>
                    </a:lnTo>
                    <a:lnTo>
                      <a:pt x="2" y="138"/>
                    </a:lnTo>
                    <a:lnTo>
                      <a:pt x="5" y="150"/>
                    </a:lnTo>
                    <a:lnTo>
                      <a:pt x="8" y="161"/>
                    </a:lnTo>
                    <a:lnTo>
                      <a:pt x="12" y="170"/>
                    </a:lnTo>
                    <a:lnTo>
                      <a:pt x="18" y="180"/>
                    </a:lnTo>
                    <a:lnTo>
                      <a:pt x="24" y="189"/>
                    </a:lnTo>
                    <a:lnTo>
                      <a:pt x="31" y="197"/>
                    </a:lnTo>
                    <a:lnTo>
                      <a:pt x="39" y="204"/>
                    </a:lnTo>
                    <a:lnTo>
                      <a:pt x="47" y="212"/>
                    </a:lnTo>
                    <a:lnTo>
                      <a:pt x="56" y="217"/>
                    </a:lnTo>
                    <a:lnTo>
                      <a:pt x="66" y="222"/>
                    </a:lnTo>
                    <a:lnTo>
                      <a:pt x="75" y="226"/>
                    </a:lnTo>
                    <a:lnTo>
                      <a:pt x="86" y="229"/>
                    </a:lnTo>
                    <a:lnTo>
                      <a:pt x="96" y="231"/>
                    </a:lnTo>
                    <a:lnTo>
                      <a:pt x="108" y="231"/>
                    </a:lnTo>
                    <a:lnTo>
                      <a:pt x="119" y="231"/>
                    </a:lnTo>
                    <a:lnTo>
                      <a:pt x="129" y="229"/>
                    </a:lnTo>
                    <a:lnTo>
                      <a:pt x="140" y="226"/>
                    </a:lnTo>
                    <a:lnTo>
                      <a:pt x="150" y="222"/>
                    </a:lnTo>
                    <a:lnTo>
                      <a:pt x="159" y="217"/>
                    </a:lnTo>
                    <a:lnTo>
                      <a:pt x="169" y="212"/>
                    </a:lnTo>
                    <a:lnTo>
                      <a:pt x="176" y="204"/>
                    </a:lnTo>
                    <a:lnTo>
                      <a:pt x="185" y="197"/>
                    </a:lnTo>
                    <a:lnTo>
                      <a:pt x="191" y="189"/>
                    </a:lnTo>
                    <a:lnTo>
                      <a:pt x="198" y="180"/>
                    </a:lnTo>
                    <a:lnTo>
                      <a:pt x="203" y="170"/>
                    </a:lnTo>
                    <a:lnTo>
                      <a:pt x="207" y="161"/>
                    </a:lnTo>
                    <a:lnTo>
                      <a:pt x="211" y="150"/>
                    </a:lnTo>
                    <a:lnTo>
                      <a:pt x="214" y="138"/>
                    </a:lnTo>
                    <a:lnTo>
                      <a:pt x="216" y="128"/>
                    </a:lnTo>
                    <a:lnTo>
                      <a:pt x="216" y="116"/>
                    </a:lnTo>
                    <a:lnTo>
                      <a:pt x="216" y="103"/>
                    </a:lnTo>
                    <a:lnTo>
                      <a:pt x="214" y="93"/>
                    </a:lnTo>
                    <a:lnTo>
                      <a:pt x="211" y="81"/>
                    </a:lnTo>
                    <a:lnTo>
                      <a:pt x="207" y="70"/>
                    </a:lnTo>
                    <a:lnTo>
                      <a:pt x="203" y="61"/>
                    </a:lnTo>
                    <a:lnTo>
                      <a:pt x="198" y="51"/>
                    </a:lnTo>
                    <a:lnTo>
                      <a:pt x="191" y="41"/>
                    </a:lnTo>
                    <a:lnTo>
                      <a:pt x="185" y="34"/>
                    </a:lnTo>
                    <a:lnTo>
                      <a:pt x="176" y="27"/>
                    </a:lnTo>
                    <a:lnTo>
                      <a:pt x="169" y="19"/>
                    </a:lnTo>
                    <a:lnTo>
                      <a:pt x="159" y="14"/>
                    </a:lnTo>
                    <a:lnTo>
                      <a:pt x="150" y="8"/>
                    </a:lnTo>
                    <a:lnTo>
                      <a:pt x="140" y="5"/>
                    </a:lnTo>
                    <a:lnTo>
                      <a:pt x="129" y="2"/>
                    </a:lnTo>
                    <a:lnTo>
                      <a:pt x="119" y="0"/>
                    </a:lnTo>
                    <a:lnTo>
                      <a:pt x="108" y="0"/>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sp>
            <p:nvSpPr>
              <p:cNvPr id="21" name="Freeform 10172">
                <a:extLst>
                  <a:ext uri="{FF2B5EF4-FFF2-40B4-BE49-F238E27FC236}">
                    <a16:creationId xmlns:a16="http://schemas.microsoft.com/office/drawing/2014/main" id="{29D6809B-36A0-82E9-3974-5FC48D3A3D81}"/>
                  </a:ext>
                </a:extLst>
              </p:cNvPr>
              <p:cNvSpPr>
                <a:spLocks noEditPoints="1"/>
              </p:cNvSpPr>
              <p:nvPr/>
            </p:nvSpPr>
            <p:spPr bwMode="auto">
              <a:xfrm>
                <a:off x="2230549" y="2910681"/>
                <a:ext cx="88900" cy="95250"/>
              </a:xfrm>
              <a:custGeom>
                <a:avLst/>
                <a:gdLst>
                  <a:gd name="T0" fmla="*/ 69 w 223"/>
                  <a:gd name="T1" fmla="*/ 112 h 239"/>
                  <a:gd name="T2" fmla="*/ 85 w 223"/>
                  <a:gd name="T3" fmla="*/ 102 h 239"/>
                  <a:gd name="T4" fmla="*/ 85 w 223"/>
                  <a:gd name="T5" fmla="*/ 82 h 239"/>
                  <a:gd name="T6" fmla="*/ 91 w 223"/>
                  <a:gd name="T7" fmla="*/ 66 h 239"/>
                  <a:gd name="T8" fmla="*/ 102 w 223"/>
                  <a:gd name="T9" fmla="*/ 54 h 239"/>
                  <a:gd name="T10" fmla="*/ 118 w 223"/>
                  <a:gd name="T11" fmla="*/ 49 h 239"/>
                  <a:gd name="T12" fmla="*/ 135 w 223"/>
                  <a:gd name="T13" fmla="*/ 48 h 239"/>
                  <a:gd name="T14" fmla="*/ 147 w 223"/>
                  <a:gd name="T15" fmla="*/ 51 h 239"/>
                  <a:gd name="T16" fmla="*/ 146 w 223"/>
                  <a:gd name="T17" fmla="*/ 73 h 239"/>
                  <a:gd name="T18" fmla="*/ 138 w 223"/>
                  <a:gd name="T19" fmla="*/ 70 h 239"/>
                  <a:gd name="T20" fmla="*/ 127 w 223"/>
                  <a:gd name="T21" fmla="*/ 69 h 239"/>
                  <a:gd name="T22" fmla="*/ 118 w 223"/>
                  <a:gd name="T23" fmla="*/ 71 h 239"/>
                  <a:gd name="T24" fmla="*/ 112 w 223"/>
                  <a:gd name="T25" fmla="*/ 75 h 239"/>
                  <a:gd name="T26" fmla="*/ 108 w 223"/>
                  <a:gd name="T27" fmla="*/ 84 h 239"/>
                  <a:gd name="T28" fmla="*/ 107 w 223"/>
                  <a:gd name="T29" fmla="*/ 92 h 239"/>
                  <a:gd name="T30" fmla="*/ 109 w 223"/>
                  <a:gd name="T31" fmla="*/ 112 h 239"/>
                  <a:gd name="T32" fmla="*/ 138 w 223"/>
                  <a:gd name="T33" fmla="*/ 131 h 239"/>
                  <a:gd name="T34" fmla="*/ 112 w 223"/>
                  <a:gd name="T35" fmla="*/ 140 h 239"/>
                  <a:gd name="T36" fmla="*/ 108 w 223"/>
                  <a:gd name="T37" fmla="*/ 155 h 239"/>
                  <a:gd name="T38" fmla="*/ 103 w 223"/>
                  <a:gd name="T39" fmla="*/ 165 h 239"/>
                  <a:gd name="T40" fmla="*/ 99 w 223"/>
                  <a:gd name="T41" fmla="*/ 170 h 239"/>
                  <a:gd name="T42" fmla="*/ 156 w 223"/>
                  <a:gd name="T43" fmla="*/ 191 h 239"/>
                  <a:gd name="T44" fmla="*/ 67 w 223"/>
                  <a:gd name="T45" fmla="*/ 177 h 239"/>
                  <a:gd name="T46" fmla="*/ 75 w 223"/>
                  <a:gd name="T47" fmla="*/ 171 h 239"/>
                  <a:gd name="T48" fmla="*/ 83 w 223"/>
                  <a:gd name="T49" fmla="*/ 163 h 239"/>
                  <a:gd name="T50" fmla="*/ 88 w 223"/>
                  <a:gd name="T51" fmla="*/ 153 h 239"/>
                  <a:gd name="T52" fmla="*/ 89 w 223"/>
                  <a:gd name="T53" fmla="*/ 142 h 239"/>
                  <a:gd name="T54" fmla="*/ 89 w 223"/>
                  <a:gd name="T55" fmla="*/ 131 h 239"/>
                  <a:gd name="T56" fmla="*/ 112 w 223"/>
                  <a:gd name="T57" fmla="*/ 0 h 239"/>
                  <a:gd name="T58" fmla="*/ 89 w 223"/>
                  <a:gd name="T59" fmla="*/ 2 h 239"/>
                  <a:gd name="T60" fmla="*/ 68 w 223"/>
                  <a:gd name="T61" fmla="*/ 9 h 239"/>
                  <a:gd name="T62" fmla="*/ 49 w 223"/>
                  <a:gd name="T63" fmla="*/ 20 h 239"/>
                  <a:gd name="T64" fmla="*/ 32 w 223"/>
                  <a:gd name="T65" fmla="*/ 35 h 239"/>
                  <a:gd name="T66" fmla="*/ 19 w 223"/>
                  <a:gd name="T67" fmla="*/ 53 h 239"/>
                  <a:gd name="T68" fmla="*/ 8 w 223"/>
                  <a:gd name="T69" fmla="*/ 73 h 239"/>
                  <a:gd name="T70" fmla="*/ 2 w 223"/>
                  <a:gd name="T71" fmla="*/ 96 h 239"/>
                  <a:gd name="T72" fmla="*/ 0 w 223"/>
                  <a:gd name="T73" fmla="*/ 119 h 239"/>
                  <a:gd name="T74" fmla="*/ 2 w 223"/>
                  <a:gd name="T75" fmla="*/ 143 h 239"/>
                  <a:gd name="T76" fmla="*/ 8 w 223"/>
                  <a:gd name="T77" fmla="*/ 166 h 239"/>
                  <a:gd name="T78" fmla="*/ 19 w 223"/>
                  <a:gd name="T79" fmla="*/ 186 h 239"/>
                  <a:gd name="T80" fmla="*/ 32 w 223"/>
                  <a:gd name="T81" fmla="*/ 204 h 239"/>
                  <a:gd name="T82" fmla="*/ 49 w 223"/>
                  <a:gd name="T83" fmla="*/ 219 h 239"/>
                  <a:gd name="T84" fmla="*/ 68 w 223"/>
                  <a:gd name="T85" fmla="*/ 230 h 239"/>
                  <a:gd name="T86" fmla="*/ 89 w 223"/>
                  <a:gd name="T87" fmla="*/ 237 h 239"/>
                  <a:gd name="T88" fmla="*/ 112 w 223"/>
                  <a:gd name="T89" fmla="*/ 239 h 239"/>
                  <a:gd name="T90" fmla="*/ 134 w 223"/>
                  <a:gd name="T91" fmla="*/ 237 h 239"/>
                  <a:gd name="T92" fmla="*/ 155 w 223"/>
                  <a:gd name="T93" fmla="*/ 230 h 239"/>
                  <a:gd name="T94" fmla="*/ 173 w 223"/>
                  <a:gd name="T95" fmla="*/ 219 h 239"/>
                  <a:gd name="T96" fmla="*/ 190 w 223"/>
                  <a:gd name="T97" fmla="*/ 204 h 239"/>
                  <a:gd name="T98" fmla="*/ 204 w 223"/>
                  <a:gd name="T99" fmla="*/ 186 h 239"/>
                  <a:gd name="T100" fmla="*/ 215 w 223"/>
                  <a:gd name="T101" fmla="*/ 166 h 239"/>
                  <a:gd name="T102" fmla="*/ 221 w 223"/>
                  <a:gd name="T103" fmla="*/ 143 h 239"/>
                  <a:gd name="T104" fmla="*/ 223 w 223"/>
                  <a:gd name="T105" fmla="*/ 119 h 239"/>
                  <a:gd name="T106" fmla="*/ 221 w 223"/>
                  <a:gd name="T107" fmla="*/ 96 h 239"/>
                  <a:gd name="T108" fmla="*/ 215 w 223"/>
                  <a:gd name="T109" fmla="*/ 73 h 239"/>
                  <a:gd name="T110" fmla="*/ 204 w 223"/>
                  <a:gd name="T111" fmla="*/ 53 h 239"/>
                  <a:gd name="T112" fmla="*/ 190 w 223"/>
                  <a:gd name="T113" fmla="*/ 35 h 239"/>
                  <a:gd name="T114" fmla="*/ 173 w 223"/>
                  <a:gd name="T115" fmla="*/ 20 h 239"/>
                  <a:gd name="T116" fmla="*/ 155 w 223"/>
                  <a:gd name="T117" fmla="*/ 9 h 239"/>
                  <a:gd name="T118" fmla="*/ 134 w 223"/>
                  <a:gd name="T119" fmla="*/ 2 h 239"/>
                  <a:gd name="T120" fmla="*/ 112 w 223"/>
                  <a:gd name="T121"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3" h="239">
                    <a:moveTo>
                      <a:pt x="69" y="131"/>
                    </a:moveTo>
                    <a:lnTo>
                      <a:pt x="69" y="112"/>
                    </a:lnTo>
                    <a:lnTo>
                      <a:pt x="86" y="112"/>
                    </a:lnTo>
                    <a:lnTo>
                      <a:pt x="85" y="102"/>
                    </a:lnTo>
                    <a:lnTo>
                      <a:pt x="84" y="91"/>
                    </a:lnTo>
                    <a:lnTo>
                      <a:pt x="85" y="82"/>
                    </a:lnTo>
                    <a:lnTo>
                      <a:pt x="87" y="73"/>
                    </a:lnTo>
                    <a:lnTo>
                      <a:pt x="91" y="66"/>
                    </a:lnTo>
                    <a:lnTo>
                      <a:pt x="96" y="59"/>
                    </a:lnTo>
                    <a:lnTo>
                      <a:pt x="102" y="54"/>
                    </a:lnTo>
                    <a:lnTo>
                      <a:pt x="109" y="51"/>
                    </a:lnTo>
                    <a:lnTo>
                      <a:pt x="118" y="49"/>
                    </a:lnTo>
                    <a:lnTo>
                      <a:pt x="127" y="48"/>
                    </a:lnTo>
                    <a:lnTo>
                      <a:pt x="135" y="48"/>
                    </a:lnTo>
                    <a:lnTo>
                      <a:pt x="141" y="49"/>
                    </a:lnTo>
                    <a:lnTo>
                      <a:pt x="147" y="51"/>
                    </a:lnTo>
                    <a:lnTo>
                      <a:pt x="150" y="53"/>
                    </a:lnTo>
                    <a:lnTo>
                      <a:pt x="146" y="73"/>
                    </a:lnTo>
                    <a:lnTo>
                      <a:pt x="142" y="71"/>
                    </a:lnTo>
                    <a:lnTo>
                      <a:pt x="138" y="70"/>
                    </a:lnTo>
                    <a:lnTo>
                      <a:pt x="134" y="69"/>
                    </a:lnTo>
                    <a:lnTo>
                      <a:pt x="127" y="69"/>
                    </a:lnTo>
                    <a:lnTo>
                      <a:pt x="123" y="69"/>
                    </a:lnTo>
                    <a:lnTo>
                      <a:pt x="118" y="71"/>
                    </a:lnTo>
                    <a:lnTo>
                      <a:pt x="115" y="73"/>
                    </a:lnTo>
                    <a:lnTo>
                      <a:pt x="112" y="75"/>
                    </a:lnTo>
                    <a:lnTo>
                      <a:pt x="109" y="80"/>
                    </a:lnTo>
                    <a:lnTo>
                      <a:pt x="108" y="84"/>
                    </a:lnTo>
                    <a:lnTo>
                      <a:pt x="107" y="88"/>
                    </a:lnTo>
                    <a:lnTo>
                      <a:pt x="107" y="92"/>
                    </a:lnTo>
                    <a:lnTo>
                      <a:pt x="108" y="103"/>
                    </a:lnTo>
                    <a:lnTo>
                      <a:pt x="109" y="112"/>
                    </a:lnTo>
                    <a:lnTo>
                      <a:pt x="138" y="112"/>
                    </a:lnTo>
                    <a:lnTo>
                      <a:pt x="138" y="131"/>
                    </a:lnTo>
                    <a:lnTo>
                      <a:pt x="112" y="131"/>
                    </a:lnTo>
                    <a:lnTo>
                      <a:pt x="112" y="140"/>
                    </a:lnTo>
                    <a:lnTo>
                      <a:pt x="110" y="150"/>
                    </a:lnTo>
                    <a:lnTo>
                      <a:pt x="108" y="155"/>
                    </a:lnTo>
                    <a:lnTo>
                      <a:pt x="106" y="161"/>
                    </a:lnTo>
                    <a:lnTo>
                      <a:pt x="103" y="165"/>
                    </a:lnTo>
                    <a:lnTo>
                      <a:pt x="99" y="169"/>
                    </a:lnTo>
                    <a:lnTo>
                      <a:pt x="99" y="170"/>
                    </a:lnTo>
                    <a:lnTo>
                      <a:pt x="156" y="170"/>
                    </a:lnTo>
                    <a:lnTo>
                      <a:pt x="156" y="191"/>
                    </a:lnTo>
                    <a:lnTo>
                      <a:pt x="67" y="191"/>
                    </a:lnTo>
                    <a:lnTo>
                      <a:pt x="67" y="177"/>
                    </a:lnTo>
                    <a:lnTo>
                      <a:pt x="71" y="174"/>
                    </a:lnTo>
                    <a:lnTo>
                      <a:pt x="75" y="171"/>
                    </a:lnTo>
                    <a:lnTo>
                      <a:pt x="80" y="167"/>
                    </a:lnTo>
                    <a:lnTo>
                      <a:pt x="83" y="163"/>
                    </a:lnTo>
                    <a:lnTo>
                      <a:pt x="86" y="158"/>
                    </a:lnTo>
                    <a:lnTo>
                      <a:pt x="88" y="153"/>
                    </a:lnTo>
                    <a:lnTo>
                      <a:pt x="89" y="148"/>
                    </a:lnTo>
                    <a:lnTo>
                      <a:pt x="89" y="142"/>
                    </a:lnTo>
                    <a:lnTo>
                      <a:pt x="89" y="136"/>
                    </a:lnTo>
                    <a:lnTo>
                      <a:pt x="89" y="131"/>
                    </a:lnTo>
                    <a:lnTo>
                      <a:pt x="69" y="131"/>
                    </a:lnTo>
                    <a:close/>
                    <a:moveTo>
                      <a:pt x="112" y="0"/>
                    </a:moveTo>
                    <a:lnTo>
                      <a:pt x="100" y="1"/>
                    </a:lnTo>
                    <a:lnTo>
                      <a:pt x="89" y="2"/>
                    </a:lnTo>
                    <a:lnTo>
                      <a:pt x="79" y="5"/>
                    </a:lnTo>
                    <a:lnTo>
                      <a:pt x="68" y="9"/>
                    </a:lnTo>
                    <a:lnTo>
                      <a:pt x="58" y="15"/>
                    </a:lnTo>
                    <a:lnTo>
                      <a:pt x="49" y="20"/>
                    </a:lnTo>
                    <a:lnTo>
                      <a:pt x="40" y="27"/>
                    </a:lnTo>
                    <a:lnTo>
                      <a:pt x="32" y="35"/>
                    </a:lnTo>
                    <a:lnTo>
                      <a:pt x="25" y="43"/>
                    </a:lnTo>
                    <a:lnTo>
                      <a:pt x="19" y="53"/>
                    </a:lnTo>
                    <a:lnTo>
                      <a:pt x="13" y="63"/>
                    </a:lnTo>
                    <a:lnTo>
                      <a:pt x="8" y="73"/>
                    </a:lnTo>
                    <a:lnTo>
                      <a:pt x="4" y="84"/>
                    </a:lnTo>
                    <a:lnTo>
                      <a:pt x="2" y="96"/>
                    </a:lnTo>
                    <a:lnTo>
                      <a:pt x="0" y="107"/>
                    </a:lnTo>
                    <a:lnTo>
                      <a:pt x="0" y="119"/>
                    </a:lnTo>
                    <a:lnTo>
                      <a:pt x="0" y="132"/>
                    </a:lnTo>
                    <a:lnTo>
                      <a:pt x="2" y="143"/>
                    </a:lnTo>
                    <a:lnTo>
                      <a:pt x="4" y="155"/>
                    </a:lnTo>
                    <a:lnTo>
                      <a:pt x="8" y="166"/>
                    </a:lnTo>
                    <a:lnTo>
                      <a:pt x="13" y="177"/>
                    </a:lnTo>
                    <a:lnTo>
                      <a:pt x="19" y="186"/>
                    </a:lnTo>
                    <a:lnTo>
                      <a:pt x="25" y="196"/>
                    </a:lnTo>
                    <a:lnTo>
                      <a:pt x="32" y="204"/>
                    </a:lnTo>
                    <a:lnTo>
                      <a:pt x="40" y="212"/>
                    </a:lnTo>
                    <a:lnTo>
                      <a:pt x="49" y="219"/>
                    </a:lnTo>
                    <a:lnTo>
                      <a:pt x="58" y="224"/>
                    </a:lnTo>
                    <a:lnTo>
                      <a:pt x="68" y="230"/>
                    </a:lnTo>
                    <a:lnTo>
                      <a:pt x="77" y="234"/>
                    </a:lnTo>
                    <a:lnTo>
                      <a:pt x="89" y="237"/>
                    </a:lnTo>
                    <a:lnTo>
                      <a:pt x="100" y="238"/>
                    </a:lnTo>
                    <a:lnTo>
                      <a:pt x="112" y="239"/>
                    </a:lnTo>
                    <a:lnTo>
                      <a:pt x="122" y="238"/>
                    </a:lnTo>
                    <a:lnTo>
                      <a:pt x="134" y="237"/>
                    </a:lnTo>
                    <a:lnTo>
                      <a:pt x="145" y="234"/>
                    </a:lnTo>
                    <a:lnTo>
                      <a:pt x="155" y="230"/>
                    </a:lnTo>
                    <a:lnTo>
                      <a:pt x="165" y="224"/>
                    </a:lnTo>
                    <a:lnTo>
                      <a:pt x="173" y="219"/>
                    </a:lnTo>
                    <a:lnTo>
                      <a:pt x="183" y="212"/>
                    </a:lnTo>
                    <a:lnTo>
                      <a:pt x="190" y="204"/>
                    </a:lnTo>
                    <a:lnTo>
                      <a:pt x="198" y="196"/>
                    </a:lnTo>
                    <a:lnTo>
                      <a:pt x="204" y="186"/>
                    </a:lnTo>
                    <a:lnTo>
                      <a:pt x="209" y="177"/>
                    </a:lnTo>
                    <a:lnTo>
                      <a:pt x="215" y="166"/>
                    </a:lnTo>
                    <a:lnTo>
                      <a:pt x="218" y="155"/>
                    </a:lnTo>
                    <a:lnTo>
                      <a:pt x="221" y="143"/>
                    </a:lnTo>
                    <a:lnTo>
                      <a:pt x="222" y="132"/>
                    </a:lnTo>
                    <a:lnTo>
                      <a:pt x="223" y="119"/>
                    </a:lnTo>
                    <a:lnTo>
                      <a:pt x="222" y="107"/>
                    </a:lnTo>
                    <a:lnTo>
                      <a:pt x="221" y="96"/>
                    </a:lnTo>
                    <a:lnTo>
                      <a:pt x="218" y="84"/>
                    </a:lnTo>
                    <a:lnTo>
                      <a:pt x="215" y="73"/>
                    </a:lnTo>
                    <a:lnTo>
                      <a:pt x="209" y="63"/>
                    </a:lnTo>
                    <a:lnTo>
                      <a:pt x="204" y="53"/>
                    </a:lnTo>
                    <a:lnTo>
                      <a:pt x="198" y="43"/>
                    </a:lnTo>
                    <a:lnTo>
                      <a:pt x="190" y="35"/>
                    </a:lnTo>
                    <a:lnTo>
                      <a:pt x="183" y="27"/>
                    </a:lnTo>
                    <a:lnTo>
                      <a:pt x="173" y="20"/>
                    </a:lnTo>
                    <a:lnTo>
                      <a:pt x="165" y="15"/>
                    </a:lnTo>
                    <a:lnTo>
                      <a:pt x="155" y="9"/>
                    </a:lnTo>
                    <a:lnTo>
                      <a:pt x="145" y="5"/>
                    </a:lnTo>
                    <a:lnTo>
                      <a:pt x="134" y="2"/>
                    </a:lnTo>
                    <a:lnTo>
                      <a:pt x="122" y="1"/>
                    </a:lnTo>
                    <a:lnTo>
                      <a:pt x="112" y="0"/>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sp>
            <p:nvSpPr>
              <p:cNvPr id="22" name="Freeform 10173">
                <a:extLst>
                  <a:ext uri="{FF2B5EF4-FFF2-40B4-BE49-F238E27FC236}">
                    <a16:creationId xmlns:a16="http://schemas.microsoft.com/office/drawing/2014/main" id="{3AD9026A-3C70-9B26-24D1-5F922DC5844E}"/>
                  </a:ext>
                </a:extLst>
              </p:cNvPr>
              <p:cNvSpPr>
                <a:spLocks noEditPoints="1"/>
              </p:cNvSpPr>
              <p:nvPr/>
            </p:nvSpPr>
            <p:spPr bwMode="auto">
              <a:xfrm>
                <a:off x="2022586" y="2994818"/>
                <a:ext cx="338138" cy="142875"/>
              </a:xfrm>
              <a:custGeom>
                <a:avLst/>
                <a:gdLst>
                  <a:gd name="T0" fmla="*/ 126 w 851"/>
                  <a:gd name="T1" fmla="*/ 80 h 359"/>
                  <a:gd name="T2" fmla="*/ 145 w 851"/>
                  <a:gd name="T3" fmla="*/ 68 h 359"/>
                  <a:gd name="T4" fmla="*/ 169 w 851"/>
                  <a:gd name="T5" fmla="*/ 58 h 359"/>
                  <a:gd name="T6" fmla="*/ 439 w 851"/>
                  <a:gd name="T7" fmla="*/ 57 h 359"/>
                  <a:gd name="T8" fmla="*/ 467 w 851"/>
                  <a:gd name="T9" fmla="*/ 65 h 359"/>
                  <a:gd name="T10" fmla="*/ 492 w 851"/>
                  <a:gd name="T11" fmla="*/ 80 h 359"/>
                  <a:gd name="T12" fmla="*/ 508 w 851"/>
                  <a:gd name="T13" fmla="*/ 107 h 359"/>
                  <a:gd name="T14" fmla="*/ 511 w 851"/>
                  <a:gd name="T15" fmla="*/ 142 h 359"/>
                  <a:gd name="T16" fmla="*/ 495 w 851"/>
                  <a:gd name="T17" fmla="*/ 162 h 359"/>
                  <a:gd name="T18" fmla="*/ 301 w 851"/>
                  <a:gd name="T19" fmla="*/ 166 h 359"/>
                  <a:gd name="T20" fmla="*/ 291 w 851"/>
                  <a:gd name="T21" fmla="*/ 177 h 359"/>
                  <a:gd name="T22" fmla="*/ 291 w 851"/>
                  <a:gd name="T23" fmla="*/ 194 h 359"/>
                  <a:gd name="T24" fmla="*/ 301 w 851"/>
                  <a:gd name="T25" fmla="*/ 205 h 359"/>
                  <a:gd name="T26" fmla="*/ 514 w 851"/>
                  <a:gd name="T27" fmla="*/ 207 h 359"/>
                  <a:gd name="T28" fmla="*/ 564 w 851"/>
                  <a:gd name="T29" fmla="*/ 201 h 359"/>
                  <a:gd name="T30" fmla="*/ 609 w 851"/>
                  <a:gd name="T31" fmla="*/ 184 h 359"/>
                  <a:gd name="T32" fmla="*/ 655 w 851"/>
                  <a:gd name="T33" fmla="*/ 150 h 359"/>
                  <a:gd name="T34" fmla="*/ 683 w 851"/>
                  <a:gd name="T35" fmla="*/ 115 h 359"/>
                  <a:gd name="T36" fmla="*/ 714 w 851"/>
                  <a:gd name="T37" fmla="*/ 89 h 359"/>
                  <a:gd name="T38" fmla="*/ 749 w 851"/>
                  <a:gd name="T39" fmla="*/ 84 h 359"/>
                  <a:gd name="T40" fmla="*/ 781 w 851"/>
                  <a:gd name="T41" fmla="*/ 94 h 359"/>
                  <a:gd name="T42" fmla="*/ 809 w 851"/>
                  <a:gd name="T43" fmla="*/ 122 h 359"/>
                  <a:gd name="T44" fmla="*/ 797 w 851"/>
                  <a:gd name="T45" fmla="*/ 143 h 359"/>
                  <a:gd name="T46" fmla="*/ 758 w 851"/>
                  <a:gd name="T47" fmla="*/ 184 h 359"/>
                  <a:gd name="T48" fmla="*/ 688 w 851"/>
                  <a:gd name="T49" fmla="*/ 238 h 359"/>
                  <a:gd name="T50" fmla="*/ 592 w 851"/>
                  <a:gd name="T51" fmla="*/ 285 h 359"/>
                  <a:gd name="T52" fmla="*/ 489 w 851"/>
                  <a:gd name="T53" fmla="*/ 308 h 359"/>
                  <a:gd name="T54" fmla="*/ 210 w 851"/>
                  <a:gd name="T55" fmla="*/ 312 h 359"/>
                  <a:gd name="T56" fmla="*/ 181 w 851"/>
                  <a:gd name="T57" fmla="*/ 306 h 359"/>
                  <a:gd name="T58" fmla="*/ 129 w 851"/>
                  <a:gd name="T59" fmla="*/ 279 h 359"/>
                  <a:gd name="T60" fmla="*/ 117 w 851"/>
                  <a:gd name="T61" fmla="*/ 274 h 359"/>
                  <a:gd name="T62" fmla="*/ 117 w 851"/>
                  <a:gd name="T63" fmla="*/ 83 h 359"/>
                  <a:gd name="T64" fmla="*/ 78 w 851"/>
                  <a:gd name="T65" fmla="*/ 79 h 359"/>
                  <a:gd name="T66" fmla="*/ 0 w 851"/>
                  <a:gd name="T67" fmla="*/ 359 h 359"/>
                  <a:gd name="T68" fmla="*/ 127 w 851"/>
                  <a:gd name="T69" fmla="*/ 329 h 359"/>
                  <a:gd name="T70" fmla="*/ 186 w 851"/>
                  <a:gd name="T71" fmla="*/ 353 h 359"/>
                  <a:gd name="T72" fmla="*/ 458 w 851"/>
                  <a:gd name="T73" fmla="*/ 355 h 359"/>
                  <a:gd name="T74" fmla="*/ 527 w 851"/>
                  <a:gd name="T75" fmla="*/ 347 h 359"/>
                  <a:gd name="T76" fmla="*/ 606 w 851"/>
                  <a:gd name="T77" fmla="*/ 325 h 359"/>
                  <a:gd name="T78" fmla="*/ 710 w 851"/>
                  <a:gd name="T79" fmla="*/ 274 h 359"/>
                  <a:gd name="T80" fmla="*/ 786 w 851"/>
                  <a:gd name="T81" fmla="*/ 216 h 359"/>
                  <a:gd name="T82" fmla="*/ 834 w 851"/>
                  <a:gd name="T83" fmla="*/ 165 h 359"/>
                  <a:gd name="T84" fmla="*/ 851 w 851"/>
                  <a:gd name="T85" fmla="*/ 128 h 359"/>
                  <a:gd name="T86" fmla="*/ 844 w 851"/>
                  <a:gd name="T87" fmla="*/ 99 h 359"/>
                  <a:gd name="T88" fmla="*/ 808 w 851"/>
                  <a:gd name="T89" fmla="*/ 61 h 359"/>
                  <a:gd name="T90" fmla="*/ 774 w 851"/>
                  <a:gd name="T91" fmla="*/ 44 h 359"/>
                  <a:gd name="T92" fmla="*/ 730 w 851"/>
                  <a:gd name="T93" fmla="*/ 40 h 359"/>
                  <a:gd name="T94" fmla="*/ 681 w 851"/>
                  <a:gd name="T95" fmla="*/ 58 h 359"/>
                  <a:gd name="T96" fmla="*/ 649 w 851"/>
                  <a:gd name="T97" fmla="*/ 90 h 359"/>
                  <a:gd name="T98" fmla="*/ 608 w 851"/>
                  <a:gd name="T99" fmla="*/ 134 h 359"/>
                  <a:gd name="T100" fmla="*/ 559 w 851"/>
                  <a:gd name="T101" fmla="*/ 158 h 359"/>
                  <a:gd name="T102" fmla="*/ 551 w 851"/>
                  <a:gd name="T103" fmla="*/ 141 h 359"/>
                  <a:gd name="T104" fmla="*/ 547 w 851"/>
                  <a:gd name="T105" fmla="*/ 96 h 359"/>
                  <a:gd name="T106" fmla="*/ 526 w 851"/>
                  <a:gd name="T107" fmla="*/ 56 h 359"/>
                  <a:gd name="T108" fmla="*/ 491 w 851"/>
                  <a:gd name="T109" fmla="*/ 27 h 359"/>
                  <a:gd name="T110" fmla="*/ 445 w 851"/>
                  <a:gd name="T111" fmla="*/ 14 h 359"/>
                  <a:gd name="T112" fmla="*/ 165 w 851"/>
                  <a:gd name="T113" fmla="*/ 16 h 359"/>
                  <a:gd name="T114" fmla="*/ 132 w 851"/>
                  <a:gd name="T115" fmla="*/ 26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51" h="359">
                    <a:moveTo>
                      <a:pt x="117" y="83"/>
                    </a:moveTo>
                    <a:lnTo>
                      <a:pt x="120" y="83"/>
                    </a:lnTo>
                    <a:lnTo>
                      <a:pt x="123" y="82"/>
                    </a:lnTo>
                    <a:lnTo>
                      <a:pt x="126" y="80"/>
                    </a:lnTo>
                    <a:lnTo>
                      <a:pt x="129" y="78"/>
                    </a:lnTo>
                    <a:lnTo>
                      <a:pt x="133" y="75"/>
                    </a:lnTo>
                    <a:lnTo>
                      <a:pt x="138" y="71"/>
                    </a:lnTo>
                    <a:lnTo>
                      <a:pt x="145" y="68"/>
                    </a:lnTo>
                    <a:lnTo>
                      <a:pt x="150" y="65"/>
                    </a:lnTo>
                    <a:lnTo>
                      <a:pt x="156" y="62"/>
                    </a:lnTo>
                    <a:lnTo>
                      <a:pt x="163" y="60"/>
                    </a:lnTo>
                    <a:lnTo>
                      <a:pt x="169" y="58"/>
                    </a:lnTo>
                    <a:lnTo>
                      <a:pt x="176" y="58"/>
                    </a:lnTo>
                    <a:lnTo>
                      <a:pt x="182" y="57"/>
                    </a:lnTo>
                    <a:lnTo>
                      <a:pt x="431" y="57"/>
                    </a:lnTo>
                    <a:lnTo>
                      <a:pt x="439" y="57"/>
                    </a:lnTo>
                    <a:lnTo>
                      <a:pt x="446" y="58"/>
                    </a:lnTo>
                    <a:lnTo>
                      <a:pt x="453" y="60"/>
                    </a:lnTo>
                    <a:lnTo>
                      <a:pt x="461" y="61"/>
                    </a:lnTo>
                    <a:lnTo>
                      <a:pt x="467" y="65"/>
                    </a:lnTo>
                    <a:lnTo>
                      <a:pt x="475" y="68"/>
                    </a:lnTo>
                    <a:lnTo>
                      <a:pt x="481" y="72"/>
                    </a:lnTo>
                    <a:lnTo>
                      <a:pt x="486" y="76"/>
                    </a:lnTo>
                    <a:lnTo>
                      <a:pt x="492" y="80"/>
                    </a:lnTo>
                    <a:lnTo>
                      <a:pt x="497" y="87"/>
                    </a:lnTo>
                    <a:lnTo>
                      <a:pt x="501" y="92"/>
                    </a:lnTo>
                    <a:lnTo>
                      <a:pt x="505" y="100"/>
                    </a:lnTo>
                    <a:lnTo>
                      <a:pt x="508" y="107"/>
                    </a:lnTo>
                    <a:lnTo>
                      <a:pt x="510" y="115"/>
                    </a:lnTo>
                    <a:lnTo>
                      <a:pt x="511" y="123"/>
                    </a:lnTo>
                    <a:lnTo>
                      <a:pt x="511" y="133"/>
                    </a:lnTo>
                    <a:lnTo>
                      <a:pt x="511" y="142"/>
                    </a:lnTo>
                    <a:lnTo>
                      <a:pt x="509" y="150"/>
                    </a:lnTo>
                    <a:lnTo>
                      <a:pt x="506" y="155"/>
                    </a:lnTo>
                    <a:lnTo>
                      <a:pt x="502" y="159"/>
                    </a:lnTo>
                    <a:lnTo>
                      <a:pt x="495" y="162"/>
                    </a:lnTo>
                    <a:lnTo>
                      <a:pt x="492" y="164"/>
                    </a:lnTo>
                    <a:lnTo>
                      <a:pt x="309" y="164"/>
                    </a:lnTo>
                    <a:lnTo>
                      <a:pt x="306" y="165"/>
                    </a:lnTo>
                    <a:lnTo>
                      <a:pt x="301" y="166"/>
                    </a:lnTo>
                    <a:lnTo>
                      <a:pt x="298" y="168"/>
                    </a:lnTo>
                    <a:lnTo>
                      <a:pt x="295" y="170"/>
                    </a:lnTo>
                    <a:lnTo>
                      <a:pt x="293" y="173"/>
                    </a:lnTo>
                    <a:lnTo>
                      <a:pt x="291" y="177"/>
                    </a:lnTo>
                    <a:lnTo>
                      <a:pt x="290" y="182"/>
                    </a:lnTo>
                    <a:lnTo>
                      <a:pt x="288" y="186"/>
                    </a:lnTo>
                    <a:lnTo>
                      <a:pt x="290" y="190"/>
                    </a:lnTo>
                    <a:lnTo>
                      <a:pt x="291" y="194"/>
                    </a:lnTo>
                    <a:lnTo>
                      <a:pt x="293" y="198"/>
                    </a:lnTo>
                    <a:lnTo>
                      <a:pt x="295" y="201"/>
                    </a:lnTo>
                    <a:lnTo>
                      <a:pt x="298" y="204"/>
                    </a:lnTo>
                    <a:lnTo>
                      <a:pt x="301" y="205"/>
                    </a:lnTo>
                    <a:lnTo>
                      <a:pt x="306" y="207"/>
                    </a:lnTo>
                    <a:lnTo>
                      <a:pt x="309" y="207"/>
                    </a:lnTo>
                    <a:lnTo>
                      <a:pt x="504" y="207"/>
                    </a:lnTo>
                    <a:lnTo>
                      <a:pt x="514" y="207"/>
                    </a:lnTo>
                    <a:lnTo>
                      <a:pt x="528" y="207"/>
                    </a:lnTo>
                    <a:lnTo>
                      <a:pt x="545" y="205"/>
                    </a:lnTo>
                    <a:lnTo>
                      <a:pt x="555" y="203"/>
                    </a:lnTo>
                    <a:lnTo>
                      <a:pt x="564" y="201"/>
                    </a:lnTo>
                    <a:lnTo>
                      <a:pt x="575" y="198"/>
                    </a:lnTo>
                    <a:lnTo>
                      <a:pt x="585" y="194"/>
                    </a:lnTo>
                    <a:lnTo>
                      <a:pt x="597" y="189"/>
                    </a:lnTo>
                    <a:lnTo>
                      <a:pt x="609" y="184"/>
                    </a:lnTo>
                    <a:lnTo>
                      <a:pt x="621" y="177"/>
                    </a:lnTo>
                    <a:lnTo>
                      <a:pt x="631" y="169"/>
                    </a:lnTo>
                    <a:lnTo>
                      <a:pt x="643" y="160"/>
                    </a:lnTo>
                    <a:lnTo>
                      <a:pt x="655" y="150"/>
                    </a:lnTo>
                    <a:lnTo>
                      <a:pt x="665" y="138"/>
                    </a:lnTo>
                    <a:lnTo>
                      <a:pt x="676" y="125"/>
                    </a:lnTo>
                    <a:lnTo>
                      <a:pt x="676" y="124"/>
                    </a:lnTo>
                    <a:lnTo>
                      <a:pt x="683" y="115"/>
                    </a:lnTo>
                    <a:lnTo>
                      <a:pt x="691" y="106"/>
                    </a:lnTo>
                    <a:lnTo>
                      <a:pt x="698" y="99"/>
                    </a:lnTo>
                    <a:lnTo>
                      <a:pt x="706" y="93"/>
                    </a:lnTo>
                    <a:lnTo>
                      <a:pt x="714" y="89"/>
                    </a:lnTo>
                    <a:lnTo>
                      <a:pt x="723" y="86"/>
                    </a:lnTo>
                    <a:lnTo>
                      <a:pt x="731" y="84"/>
                    </a:lnTo>
                    <a:lnTo>
                      <a:pt x="741" y="83"/>
                    </a:lnTo>
                    <a:lnTo>
                      <a:pt x="749" y="84"/>
                    </a:lnTo>
                    <a:lnTo>
                      <a:pt x="757" y="85"/>
                    </a:lnTo>
                    <a:lnTo>
                      <a:pt x="764" y="87"/>
                    </a:lnTo>
                    <a:lnTo>
                      <a:pt x="771" y="89"/>
                    </a:lnTo>
                    <a:lnTo>
                      <a:pt x="781" y="94"/>
                    </a:lnTo>
                    <a:lnTo>
                      <a:pt x="789" y="100"/>
                    </a:lnTo>
                    <a:lnTo>
                      <a:pt x="801" y="111"/>
                    </a:lnTo>
                    <a:lnTo>
                      <a:pt x="807" y="118"/>
                    </a:lnTo>
                    <a:lnTo>
                      <a:pt x="809" y="122"/>
                    </a:lnTo>
                    <a:lnTo>
                      <a:pt x="810" y="123"/>
                    </a:lnTo>
                    <a:lnTo>
                      <a:pt x="808" y="128"/>
                    </a:lnTo>
                    <a:lnTo>
                      <a:pt x="803" y="136"/>
                    </a:lnTo>
                    <a:lnTo>
                      <a:pt x="797" y="143"/>
                    </a:lnTo>
                    <a:lnTo>
                      <a:pt x="792" y="149"/>
                    </a:lnTo>
                    <a:lnTo>
                      <a:pt x="782" y="159"/>
                    </a:lnTo>
                    <a:lnTo>
                      <a:pt x="771" y="172"/>
                    </a:lnTo>
                    <a:lnTo>
                      <a:pt x="758" y="184"/>
                    </a:lnTo>
                    <a:lnTo>
                      <a:pt x="743" y="198"/>
                    </a:lnTo>
                    <a:lnTo>
                      <a:pt x="726" y="210"/>
                    </a:lnTo>
                    <a:lnTo>
                      <a:pt x="708" y="224"/>
                    </a:lnTo>
                    <a:lnTo>
                      <a:pt x="688" y="238"/>
                    </a:lnTo>
                    <a:lnTo>
                      <a:pt x="666" y="251"/>
                    </a:lnTo>
                    <a:lnTo>
                      <a:pt x="643" y="263"/>
                    </a:lnTo>
                    <a:lnTo>
                      <a:pt x="618" y="274"/>
                    </a:lnTo>
                    <a:lnTo>
                      <a:pt x="592" y="285"/>
                    </a:lnTo>
                    <a:lnTo>
                      <a:pt x="564" y="293"/>
                    </a:lnTo>
                    <a:lnTo>
                      <a:pt x="534" y="301"/>
                    </a:lnTo>
                    <a:lnTo>
                      <a:pt x="505" y="307"/>
                    </a:lnTo>
                    <a:lnTo>
                      <a:pt x="489" y="308"/>
                    </a:lnTo>
                    <a:lnTo>
                      <a:pt x="473" y="310"/>
                    </a:lnTo>
                    <a:lnTo>
                      <a:pt x="456" y="312"/>
                    </a:lnTo>
                    <a:lnTo>
                      <a:pt x="439" y="312"/>
                    </a:lnTo>
                    <a:lnTo>
                      <a:pt x="210" y="312"/>
                    </a:lnTo>
                    <a:lnTo>
                      <a:pt x="202" y="312"/>
                    </a:lnTo>
                    <a:lnTo>
                      <a:pt x="195" y="310"/>
                    </a:lnTo>
                    <a:lnTo>
                      <a:pt x="187" y="308"/>
                    </a:lnTo>
                    <a:lnTo>
                      <a:pt x="181" y="306"/>
                    </a:lnTo>
                    <a:lnTo>
                      <a:pt x="167" y="301"/>
                    </a:lnTo>
                    <a:lnTo>
                      <a:pt x="154" y="296"/>
                    </a:lnTo>
                    <a:lnTo>
                      <a:pt x="136" y="284"/>
                    </a:lnTo>
                    <a:lnTo>
                      <a:pt x="129" y="279"/>
                    </a:lnTo>
                    <a:lnTo>
                      <a:pt x="126" y="277"/>
                    </a:lnTo>
                    <a:lnTo>
                      <a:pt x="123" y="275"/>
                    </a:lnTo>
                    <a:lnTo>
                      <a:pt x="120" y="275"/>
                    </a:lnTo>
                    <a:lnTo>
                      <a:pt x="117" y="274"/>
                    </a:lnTo>
                    <a:lnTo>
                      <a:pt x="116" y="274"/>
                    </a:lnTo>
                    <a:lnTo>
                      <a:pt x="116" y="83"/>
                    </a:lnTo>
                    <a:lnTo>
                      <a:pt x="116" y="83"/>
                    </a:lnTo>
                    <a:lnTo>
                      <a:pt x="117" y="83"/>
                    </a:lnTo>
                    <a:close/>
                    <a:moveTo>
                      <a:pt x="36" y="79"/>
                    </a:moveTo>
                    <a:lnTo>
                      <a:pt x="36" y="36"/>
                    </a:lnTo>
                    <a:lnTo>
                      <a:pt x="78" y="36"/>
                    </a:lnTo>
                    <a:lnTo>
                      <a:pt x="78" y="79"/>
                    </a:lnTo>
                    <a:lnTo>
                      <a:pt x="36" y="79"/>
                    </a:lnTo>
                    <a:close/>
                    <a:moveTo>
                      <a:pt x="116" y="0"/>
                    </a:moveTo>
                    <a:lnTo>
                      <a:pt x="0" y="0"/>
                    </a:lnTo>
                    <a:lnTo>
                      <a:pt x="0" y="359"/>
                    </a:lnTo>
                    <a:lnTo>
                      <a:pt x="116" y="359"/>
                    </a:lnTo>
                    <a:lnTo>
                      <a:pt x="116" y="322"/>
                    </a:lnTo>
                    <a:lnTo>
                      <a:pt x="123" y="326"/>
                    </a:lnTo>
                    <a:lnTo>
                      <a:pt x="127" y="329"/>
                    </a:lnTo>
                    <a:lnTo>
                      <a:pt x="144" y="338"/>
                    </a:lnTo>
                    <a:lnTo>
                      <a:pt x="164" y="347"/>
                    </a:lnTo>
                    <a:lnTo>
                      <a:pt x="175" y="350"/>
                    </a:lnTo>
                    <a:lnTo>
                      <a:pt x="186" y="353"/>
                    </a:lnTo>
                    <a:lnTo>
                      <a:pt x="198" y="354"/>
                    </a:lnTo>
                    <a:lnTo>
                      <a:pt x="210" y="355"/>
                    </a:lnTo>
                    <a:lnTo>
                      <a:pt x="439" y="355"/>
                    </a:lnTo>
                    <a:lnTo>
                      <a:pt x="458" y="355"/>
                    </a:lnTo>
                    <a:lnTo>
                      <a:pt x="475" y="354"/>
                    </a:lnTo>
                    <a:lnTo>
                      <a:pt x="493" y="352"/>
                    </a:lnTo>
                    <a:lnTo>
                      <a:pt x="510" y="350"/>
                    </a:lnTo>
                    <a:lnTo>
                      <a:pt x="527" y="347"/>
                    </a:lnTo>
                    <a:lnTo>
                      <a:pt x="543" y="343"/>
                    </a:lnTo>
                    <a:lnTo>
                      <a:pt x="560" y="340"/>
                    </a:lnTo>
                    <a:lnTo>
                      <a:pt x="575" y="336"/>
                    </a:lnTo>
                    <a:lnTo>
                      <a:pt x="606" y="325"/>
                    </a:lnTo>
                    <a:lnTo>
                      <a:pt x="634" y="315"/>
                    </a:lnTo>
                    <a:lnTo>
                      <a:pt x="661" y="302"/>
                    </a:lnTo>
                    <a:lnTo>
                      <a:pt x="686" y="288"/>
                    </a:lnTo>
                    <a:lnTo>
                      <a:pt x="710" y="274"/>
                    </a:lnTo>
                    <a:lnTo>
                      <a:pt x="731" y="259"/>
                    </a:lnTo>
                    <a:lnTo>
                      <a:pt x="752" y="246"/>
                    </a:lnTo>
                    <a:lnTo>
                      <a:pt x="770" y="231"/>
                    </a:lnTo>
                    <a:lnTo>
                      <a:pt x="786" y="216"/>
                    </a:lnTo>
                    <a:lnTo>
                      <a:pt x="799" y="203"/>
                    </a:lnTo>
                    <a:lnTo>
                      <a:pt x="812" y="190"/>
                    </a:lnTo>
                    <a:lnTo>
                      <a:pt x="822" y="178"/>
                    </a:lnTo>
                    <a:lnTo>
                      <a:pt x="834" y="165"/>
                    </a:lnTo>
                    <a:lnTo>
                      <a:pt x="842" y="151"/>
                    </a:lnTo>
                    <a:lnTo>
                      <a:pt x="846" y="143"/>
                    </a:lnTo>
                    <a:lnTo>
                      <a:pt x="848" y="136"/>
                    </a:lnTo>
                    <a:lnTo>
                      <a:pt x="851" y="128"/>
                    </a:lnTo>
                    <a:lnTo>
                      <a:pt x="851" y="120"/>
                    </a:lnTo>
                    <a:lnTo>
                      <a:pt x="849" y="112"/>
                    </a:lnTo>
                    <a:lnTo>
                      <a:pt x="847" y="105"/>
                    </a:lnTo>
                    <a:lnTo>
                      <a:pt x="844" y="99"/>
                    </a:lnTo>
                    <a:lnTo>
                      <a:pt x="840" y="92"/>
                    </a:lnTo>
                    <a:lnTo>
                      <a:pt x="828" y="78"/>
                    </a:lnTo>
                    <a:lnTo>
                      <a:pt x="814" y="66"/>
                    </a:lnTo>
                    <a:lnTo>
                      <a:pt x="808" y="61"/>
                    </a:lnTo>
                    <a:lnTo>
                      <a:pt x="802" y="56"/>
                    </a:lnTo>
                    <a:lnTo>
                      <a:pt x="793" y="52"/>
                    </a:lnTo>
                    <a:lnTo>
                      <a:pt x="783" y="47"/>
                    </a:lnTo>
                    <a:lnTo>
                      <a:pt x="774" y="44"/>
                    </a:lnTo>
                    <a:lnTo>
                      <a:pt x="763" y="42"/>
                    </a:lnTo>
                    <a:lnTo>
                      <a:pt x="753" y="40"/>
                    </a:lnTo>
                    <a:lnTo>
                      <a:pt x="741" y="39"/>
                    </a:lnTo>
                    <a:lnTo>
                      <a:pt x="730" y="40"/>
                    </a:lnTo>
                    <a:lnTo>
                      <a:pt x="719" y="41"/>
                    </a:lnTo>
                    <a:lnTo>
                      <a:pt x="707" y="45"/>
                    </a:lnTo>
                    <a:lnTo>
                      <a:pt x="694" y="51"/>
                    </a:lnTo>
                    <a:lnTo>
                      <a:pt x="681" y="58"/>
                    </a:lnTo>
                    <a:lnTo>
                      <a:pt x="669" y="69"/>
                    </a:lnTo>
                    <a:lnTo>
                      <a:pt x="662" y="75"/>
                    </a:lnTo>
                    <a:lnTo>
                      <a:pt x="656" y="82"/>
                    </a:lnTo>
                    <a:lnTo>
                      <a:pt x="649" y="90"/>
                    </a:lnTo>
                    <a:lnTo>
                      <a:pt x="643" y="99"/>
                    </a:lnTo>
                    <a:lnTo>
                      <a:pt x="632" y="112"/>
                    </a:lnTo>
                    <a:lnTo>
                      <a:pt x="621" y="124"/>
                    </a:lnTo>
                    <a:lnTo>
                      <a:pt x="608" y="134"/>
                    </a:lnTo>
                    <a:lnTo>
                      <a:pt x="596" y="142"/>
                    </a:lnTo>
                    <a:lnTo>
                      <a:pt x="583" y="149"/>
                    </a:lnTo>
                    <a:lnTo>
                      <a:pt x="571" y="154"/>
                    </a:lnTo>
                    <a:lnTo>
                      <a:pt x="559" y="158"/>
                    </a:lnTo>
                    <a:lnTo>
                      <a:pt x="547" y="160"/>
                    </a:lnTo>
                    <a:lnTo>
                      <a:pt x="549" y="155"/>
                    </a:lnTo>
                    <a:lnTo>
                      <a:pt x="550" y="149"/>
                    </a:lnTo>
                    <a:lnTo>
                      <a:pt x="551" y="141"/>
                    </a:lnTo>
                    <a:lnTo>
                      <a:pt x="552" y="133"/>
                    </a:lnTo>
                    <a:lnTo>
                      <a:pt x="551" y="120"/>
                    </a:lnTo>
                    <a:lnTo>
                      <a:pt x="549" y="108"/>
                    </a:lnTo>
                    <a:lnTo>
                      <a:pt x="547" y="96"/>
                    </a:lnTo>
                    <a:lnTo>
                      <a:pt x="543" y="86"/>
                    </a:lnTo>
                    <a:lnTo>
                      <a:pt x="539" y="75"/>
                    </a:lnTo>
                    <a:lnTo>
                      <a:pt x="532" y="66"/>
                    </a:lnTo>
                    <a:lnTo>
                      <a:pt x="526" y="56"/>
                    </a:lnTo>
                    <a:lnTo>
                      <a:pt x="518" y="47"/>
                    </a:lnTo>
                    <a:lnTo>
                      <a:pt x="510" y="40"/>
                    </a:lnTo>
                    <a:lnTo>
                      <a:pt x="500" y="34"/>
                    </a:lnTo>
                    <a:lnTo>
                      <a:pt x="491" y="27"/>
                    </a:lnTo>
                    <a:lnTo>
                      <a:pt x="480" y="23"/>
                    </a:lnTo>
                    <a:lnTo>
                      <a:pt x="468" y="19"/>
                    </a:lnTo>
                    <a:lnTo>
                      <a:pt x="457" y="16"/>
                    </a:lnTo>
                    <a:lnTo>
                      <a:pt x="445" y="14"/>
                    </a:lnTo>
                    <a:lnTo>
                      <a:pt x="432" y="13"/>
                    </a:lnTo>
                    <a:lnTo>
                      <a:pt x="182" y="13"/>
                    </a:lnTo>
                    <a:lnTo>
                      <a:pt x="174" y="14"/>
                    </a:lnTo>
                    <a:lnTo>
                      <a:pt x="165" y="16"/>
                    </a:lnTo>
                    <a:lnTo>
                      <a:pt x="156" y="17"/>
                    </a:lnTo>
                    <a:lnTo>
                      <a:pt x="148" y="19"/>
                    </a:lnTo>
                    <a:lnTo>
                      <a:pt x="139" y="22"/>
                    </a:lnTo>
                    <a:lnTo>
                      <a:pt x="132" y="26"/>
                    </a:lnTo>
                    <a:lnTo>
                      <a:pt x="123" y="29"/>
                    </a:lnTo>
                    <a:lnTo>
                      <a:pt x="116" y="35"/>
                    </a:lnTo>
                    <a:lnTo>
                      <a:pt x="116" y="0"/>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grpSp>
      </p:grpSp>
      <p:grpSp>
        <p:nvGrpSpPr>
          <p:cNvPr id="31" name="Group 30">
            <a:extLst>
              <a:ext uri="{FF2B5EF4-FFF2-40B4-BE49-F238E27FC236}">
                <a16:creationId xmlns:a16="http://schemas.microsoft.com/office/drawing/2014/main" id="{3FC0FD1D-9F5A-9039-FEF3-03AB4B320D9A}"/>
              </a:ext>
            </a:extLst>
          </p:cNvPr>
          <p:cNvGrpSpPr/>
          <p:nvPr/>
        </p:nvGrpSpPr>
        <p:grpSpPr>
          <a:xfrm>
            <a:off x="-1190533" y="3726390"/>
            <a:ext cx="7752051" cy="1764462"/>
            <a:chOff x="-56560" y="3107398"/>
            <a:chExt cx="7764049" cy="1764462"/>
          </a:xfrm>
        </p:grpSpPr>
        <p:sp>
          <p:nvSpPr>
            <p:cNvPr id="32" name="TextBox 31">
              <a:extLst>
                <a:ext uri="{FF2B5EF4-FFF2-40B4-BE49-F238E27FC236}">
                  <a16:creationId xmlns:a16="http://schemas.microsoft.com/office/drawing/2014/main" id="{E5064EED-C361-80F6-D2DD-52D5FE4F06D9}"/>
                </a:ext>
              </a:extLst>
            </p:cNvPr>
            <p:cNvSpPr txBox="1"/>
            <p:nvPr/>
          </p:nvSpPr>
          <p:spPr>
            <a:xfrm>
              <a:off x="1206999" y="3579198"/>
              <a:ext cx="6500490" cy="1292662"/>
            </a:xfrm>
            <a:prstGeom prst="rect">
              <a:avLst/>
            </a:prstGeom>
            <a:noFill/>
            <a:ln>
              <a:noFill/>
              <a:prstDash val="dash"/>
            </a:ln>
          </p:spPr>
          <p:txBody>
            <a:bodyPr wrap="square" lIns="182880" tIns="91440" rIns="182880" bIns="91440" rtlCol="0" anchor="ctr">
              <a:spAutoFit/>
            </a:bodyPr>
            <a:lstStyle/>
            <a:p>
              <a:pPr marL="228600" lvl="0" indent="-228600" algn="just">
                <a:buFont typeface="Wingdings" panose="05000000000000000000" pitchFamily="2" charset="2"/>
                <a:buChar char="q"/>
                <a:defRPr/>
              </a:pPr>
              <a:r>
                <a:rPr lang="en-US" sz="1500" dirty="0">
                  <a:latin typeface="Univers for KPMG" panose="020B0603020202020204" pitchFamily="34" charset="0"/>
                </a:rPr>
                <a:t>Blockchain will provide provenance, that is all the instances of sponsored individuals.</a:t>
              </a:r>
            </a:p>
            <a:p>
              <a:pPr marL="228600" lvl="0" indent="-228600" algn="just">
                <a:buFont typeface="Wingdings" panose="05000000000000000000" pitchFamily="2" charset="2"/>
                <a:buChar char="q"/>
                <a:defRPr/>
              </a:pPr>
              <a:r>
                <a:rPr lang="en-US" sz="1500" dirty="0">
                  <a:latin typeface="Univers for KPMG" panose="020B0603020202020204" pitchFamily="34" charset="0"/>
                </a:rPr>
                <a:t>Blockchain will serve a standardized system for sponsoring athletes. </a:t>
              </a:r>
            </a:p>
            <a:p>
              <a:pPr marL="228600" lvl="0" indent="-228600" algn="just">
                <a:buFont typeface="Wingdings" panose="05000000000000000000" pitchFamily="2" charset="2"/>
                <a:buChar char="q"/>
                <a:defRPr/>
              </a:pPr>
              <a:r>
                <a:rPr lang="en-US" sz="1500" dirty="0">
                  <a:latin typeface="Univers for KPMG" panose="020B0603020202020204" pitchFamily="34" charset="0"/>
                </a:rPr>
                <a:t>Blockchain will serve a single source of truth between the fans and athletes.</a:t>
              </a:r>
            </a:p>
            <a:p>
              <a:pPr lvl="0" algn="just">
                <a:defRPr/>
              </a:pPr>
              <a:endParaRPr lang="en-US" sz="1200" dirty="0">
                <a:latin typeface="Univers for KPMG" panose="020B0603020202020204" pitchFamily="34" charset="0"/>
              </a:endParaRPr>
            </a:p>
          </p:txBody>
        </p:sp>
        <p:sp>
          <p:nvSpPr>
            <p:cNvPr id="33" name="TextBox 32">
              <a:extLst>
                <a:ext uri="{FF2B5EF4-FFF2-40B4-BE49-F238E27FC236}">
                  <a16:creationId xmlns:a16="http://schemas.microsoft.com/office/drawing/2014/main" id="{D09AA9E8-6B4D-944A-DA59-FB186D16F489}"/>
                </a:ext>
              </a:extLst>
            </p:cNvPr>
            <p:cNvSpPr txBox="1"/>
            <p:nvPr/>
          </p:nvSpPr>
          <p:spPr>
            <a:xfrm>
              <a:off x="-56560" y="3107398"/>
              <a:ext cx="7050166" cy="312920"/>
            </a:xfrm>
            <a:prstGeom prst="rect">
              <a:avLst/>
            </a:prstGeom>
            <a:noFill/>
          </p:spPr>
          <p:txBody>
            <a:bodyPr wrap="square" lIns="54610" tIns="54610" rIns="54610" bIns="54610" rtlCol="0">
              <a:noAutofit/>
            </a:bodyPr>
            <a:lstStyle/>
            <a:p>
              <a:pPr algn="ctr">
                <a:spcAft>
                  <a:spcPts val="600"/>
                </a:spcAft>
              </a:pPr>
              <a:r>
                <a:rPr lang="en-US" sz="1400" b="1" dirty="0">
                  <a:solidFill>
                    <a:srgbClr val="6D2077"/>
                  </a:solidFill>
                  <a:latin typeface="Univers for KPMG" panose="020B0603020202020204" pitchFamily="34" charset="0"/>
                </a:rPr>
                <a:t>Fitment Of Technology</a:t>
              </a:r>
            </a:p>
          </p:txBody>
        </p:sp>
      </p:grpSp>
      <p:cxnSp>
        <p:nvCxnSpPr>
          <p:cNvPr id="2" name="Straight Connector 1">
            <a:extLst>
              <a:ext uri="{FF2B5EF4-FFF2-40B4-BE49-F238E27FC236}">
                <a16:creationId xmlns:a16="http://schemas.microsoft.com/office/drawing/2014/main" id="{C6BA6B24-48D0-A358-F91C-1DC5DBDC6AEE}"/>
              </a:ext>
            </a:extLst>
          </p:cNvPr>
          <p:cNvCxnSpPr>
            <a:cxnSpLocks/>
          </p:cNvCxnSpPr>
          <p:nvPr/>
        </p:nvCxnSpPr>
        <p:spPr>
          <a:xfrm flipV="1">
            <a:off x="0" y="791442"/>
            <a:ext cx="12192000" cy="53396"/>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049B689-7334-0422-3B99-EC29BC36983B}"/>
              </a:ext>
            </a:extLst>
          </p:cNvPr>
          <p:cNvSpPr txBox="1"/>
          <p:nvPr/>
        </p:nvSpPr>
        <p:spPr>
          <a:xfrm>
            <a:off x="7013188" y="2862236"/>
            <a:ext cx="3453887" cy="784830"/>
          </a:xfrm>
          <a:prstGeom prst="rect">
            <a:avLst/>
          </a:prstGeom>
          <a:noFill/>
        </p:spPr>
        <p:txBody>
          <a:bodyPr wrap="square" rtlCol="0">
            <a:spAutoFit/>
          </a:bodyPr>
          <a:lstStyle/>
          <a:p>
            <a:r>
              <a:rPr lang="en-US" sz="1500" b="1" kern="0" dirty="0">
                <a:solidFill>
                  <a:srgbClr val="6D2077"/>
                </a:solidFill>
                <a:latin typeface="Univers for KPMG" panose="020B0603020202020204" pitchFamily="34" charset="0"/>
                <a:cs typeface="Arial" panose="020B0604020202020204" pitchFamily="34" charset="0"/>
              </a:rPr>
              <a:t>Fans can get a return in terms of revenue sharing  for the sponsorship to their favorite athletes. </a:t>
            </a:r>
          </a:p>
        </p:txBody>
      </p:sp>
      <p:sp>
        <p:nvSpPr>
          <p:cNvPr id="9" name="TextBox 8">
            <a:extLst>
              <a:ext uri="{FF2B5EF4-FFF2-40B4-BE49-F238E27FC236}">
                <a16:creationId xmlns:a16="http://schemas.microsoft.com/office/drawing/2014/main" id="{F2FD147E-2F81-2023-22F4-D6EF52CB4931}"/>
              </a:ext>
            </a:extLst>
          </p:cNvPr>
          <p:cNvSpPr txBox="1"/>
          <p:nvPr/>
        </p:nvSpPr>
        <p:spPr>
          <a:xfrm>
            <a:off x="7128086" y="3919945"/>
            <a:ext cx="3453887" cy="784830"/>
          </a:xfrm>
          <a:prstGeom prst="rect">
            <a:avLst/>
          </a:prstGeom>
          <a:noFill/>
        </p:spPr>
        <p:txBody>
          <a:bodyPr wrap="square" rtlCol="0">
            <a:spAutoFit/>
          </a:bodyPr>
          <a:lstStyle/>
          <a:p>
            <a:r>
              <a:rPr lang="en-US" sz="1500" b="1" kern="0" dirty="0">
                <a:solidFill>
                  <a:srgbClr val="6D2077"/>
                </a:solidFill>
                <a:latin typeface="Univers for KPMG" panose="020B0603020202020204" pitchFamily="34" charset="0"/>
                <a:cs typeface="Arial" panose="020B0604020202020204" pitchFamily="34" charset="0"/>
              </a:rPr>
              <a:t>Barriers for participation in a prominent sporting event for the athletes could be lowered. </a:t>
            </a:r>
          </a:p>
        </p:txBody>
      </p:sp>
      <p:sp>
        <p:nvSpPr>
          <p:cNvPr id="10" name="TextBox 9">
            <a:extLst>
              <a:ext uri="{FF2B5EF4-FFF2-40B4-BE49-F238E27FC236}">
                <a16:creationId xmlns:a16="http://schemas.microsoft.com/office/drawing/2014/main" id="{876ADAD4-765C-FD31-079D-F6F088E7C760}"/>
              </a:ext>
            </a:extLst>
          </p:cNvPr>
          <p:cNvSpPr txBox="1"/>
          <p:nvPr/>
        </p:nvSpPr>
        <p:spPr>
          <a:xfrm>
            <a:off x="7168437" y="4854524"/>
            <a:ext cx="3889207" cy="1015663"/>
          </a:xfrm>
          <a:prstGeom prst="rect">
            <a:avLst/>
          </a:prstGeom>
          <a:noFill/>
        </p:spPr>
        <p:txBody>
          <a:bodyPr wrap="square" rtlCol="0">
            <a:spAutoFit/>
          </a:bodyPr>
          <a:lstStyle/>
          <a:p>
            <a:r>
              <a:rPr lang="en-US" sz="1500" b="1" kern="0" dirty="0">
                <a:solidFill>
                  <a:srgbClr val="6D2077"/>
                </a:solidFill>
                <a:latin typeface="Univers for KPMG" panose="020B0603020202020204" pitchFamily="34" charset="0"/>
                <a:cs typeface="Arial" panose="020B0604020202020204" pitchFamily="34" charset="0"/>
              </a:rPr>
              <a:t>Can generate more traction and awareness for unpopular sports events and individuals which can bring more sponsors.</a:t>
            </a:r>
          </a:p>
          <a:p>
            <a:endParaRPr lang="en-US" sz="1500" dirty="0"/>
          </a:p>
        </p:txBody>
      </p:sp>
    </p:spTree>
    <p:extLst>
      <p:ext uri="{BB962C8B-B14F-4D97-AF65-F5344CB8AC3E}">
        <p14:creationId xmlns:p14="http://schemas.microsoft.com/office/powerpoint/2010/main" val="50657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F67610B1-02A1-BC3E-235A-92D362615473}"/>
              </a:ext>
            </a:extLst>
          </p:cNvPr>
          <p:cNvSpPr/>
          <p:nvPr/>
        </p:nvSpPr>
        <p:spPr>
          <a:xfrm>
            <a:off x="1094155" y="1060367"/>
            <a:ext cx="4484906" cy="1773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effectLst/>
                <a:latin typeface="Arial" panose="020B0604020202020204" pitchFamily="34" charset="0"/>
                <a:ea typeface="Arial" panose="020B0604020202020204" pitchFamily="34" charset="0"/>
              </a:rPr>
              <a:t>The consumption of carbon by individual and at communal level have reached an alarming level and there is a lack of adoption of renewable resources, which ultimately leads to environmental depletion.</a:t>
            </a:r>
            <a:endParaRPr lang="en-US" dirty="0"/>
          </a:p>
        </p:txBody>
      </p:sp>
      <p:sp>
        <p:nvSpPr>
          <p:cNvPr id="6" name="Rounded Rectangle 36">
            <a:extLst>
              <a:ext uri="{FF2B5EF4-FFF2-40B4-BE49-F238E27FC236}">
                <a16:creationId xmlns:a16="http://schemas.microsoft.com/office/drawing/2014/main" id="{EF0102AF-4CF1-023A-3AC3-EDBD0343F37A}"/>
              </a:ext>
            </a:extLst>
          </p:cNvPr>
          <p:cNvSpPr/>
          <p:nvPr/>
        </p:nvSpPr>
        <p:spPr>
          <a:xfrm>
            <a:off x="602657" y="2648064"/>
            <a:ext cx="90203" cy="2370146"/>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a:ln>
                <a:noFill/>
              </a:ln>
              <a:solidFill>
                <a:prstClr val="white"/>
              </a:solidFill>
              <a:effectLst/>
              <a:uLnTx/>
              <a:uFillTx/>
            </a:endParaRPr>
          </a:p>
        </p:txBody>
      </p:sp>
      <p:grpSp>
        <p:nvGrpSpPr>
          <p:cNvPr id="7" name="Group 6">
            <a:extLst>
              <a:ext uri="{FF2B5EF4-FFF2-40B4-BE49-F238E27FC236}">
                <a16:creationId xmlns:a16="http://schemas.microsoft.com/office/drawing/2014/main" id="{261FD77C-1D02-B917-37F1-3510E7C3E02F}"/>
              </a:ext>
            </a:extLst>
          </p:cNvPr>
          <p:cNvGrpSpPr/>
          <p:nvPr/>
        </p:nvGrpSpPr>
        <p:grpSpPr>
          <a:xfrm>
            <a:off x="213115" y="1053836"/>
            <a:ext cx="860079" cy="1741032"/>
            <a:chOff x="9028799" y="431800"/>
            <a:chExt cx="860079" cy="1741032"/>
          </a:xfrm>
        </p:grpSpPr>
        <p:sp>
          <p:nvSpPr>
            <p:cNvPr id="8" name="Rounded Rectangle 136">
              <a:extLst>
                <a:ext uri="{FF2B5EF4-FFF2-40B4-BE49-F238E27FC236}">
                  <a16:creationId xmlns:a16="http://schemas.microsoft.com/office/drawing/2014/main" id="{18037BDB-820B-4C2D-2002-A100EEA4C879}"/>
                </a:ext>
              </a:extLst>
            </p:cNvPr>
            <p:cNvSpPr/>
            <p:nvPr/>
          </p:nvSpPr>
          <p:spPr>
            <a:xfrm rot="10800000">
              <a:off x="9028799" y="431800"/>
              <a:ext cx="860079" cy="1741032"/>
            </a:xfrm>
            <a:prstGeom prst="roundRect">
              <a:avLst>
                <a:gd name="adj" fmla="val 50000"/>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a:ln>
                  <a:noFill/>
                </a:ln>
                <a:solidFill>
                  <a:prstClr val="white"/>
                </a:solidFill>
                <a:effectLst/>
                <a:uLnTx/>
                <a:uFillTx/>
                <a:ea typeface="+mn-ea"/>
                <a:cs typeface="+mn-cs"/>
              </a:endParaRPr>
            </a:p>
          </p:txBody>
        </p:sp>
        <p:sp>
          <p:nvSpPr>
            <p:cNvPr id="9" name="Oval 8">
              <a:extLst>
                <a:ext uri="{FF2B5EF4-FFF2-40B4-BE49-F238E27FC236}">
                  <a16:creationId xmlns:a16="http://schemas.microsoft.com/office/drawing/2014/main" id="{CBC4832A-263E-AC22-463C-8DC219491943}"/>
                </a:ext>
              </a:extLst>
            </p:cNvPr>
            <p:cNvSpPr/>
            <p:nvPr/>
          </p:nvSpPr>
          <p:spPr>
            <a:xfrm>
              <a:off x="9053605" y="470894"/>
              <a:ext cx="781890" cy="78189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a:ln>
                  <a:noFill/>
                </a:ln>
                <a:solidFill>
                  <a:prstClr val="white"/>
                </a:solidFill>
                <a:effectLst/>
                <a:uLnTx/>
                <a:uFillTx/>
                <a:ea typeface="+mn-ea"/>
                <a:cs typeface="+mn-cs"/>
              </a:endParaRPr>
            </a:p>
          </p:txBody>
        </p:sp>
        <p:grpSp>
          <p:nvGrpSpPr>
            <p:cNvPr id="10" name="Group 9">
              <a:extLst>
                <a:ext uri="{FF2B5EF4-FFF2-40B4-BE49-F238E27FC236}">
                  <a16:creationId xmlns:a16="http://schemas.microsoft.com/office/drawing/2014/main" id="{63DF3D6C-CAE9-84B3-1DB5-57CA2F82FA38}"/>
                </a:ext>
              </a:extLst>
            </p:cNvPr>
            <p:cNvGrpSpPr/>
            <p:nvPr/>
          </p:nvGrpSpPr>
          <p:grpSpPr>
            <a:xfrm>
              <a:off x="9246651" y="637443"/>
              <a:ext cx="424339" cy="448787"/>
              <a:chOff x="9158426" y="2372204"/>
              <a:chExt cx="318813" cy="337180"/>
            </a:xfrm>
          </p:grpSpPr>
          <p:sp>
            <p:nvSpPr>
              <p:cNvPr id="11" name="Freeform 9">
                <a:extLst>
                  <a:ext uri="{FF2B5EF4-FFF2-40B4-BE49-F238E27FC236}">
                    <a16:creationId xmlns:a16="http://schemas.microsoft.com/office/drawing/2014/main" id="{2A386C86-E722-E552-674D-B11F1113560D}"/>
                  </a:ext>
                </a:extLst>
              </p:cNvPr>
              <p:cNvSpPr>
                <a:spLocks noEditPoints="1"/>
              </p:cNvSpPr>
              <p:nvPr/>
            </p:nvSpPr>
            <p:spPr bwMode="auto">
              <a:xfrm>
                <a:off x="9158426" y="2372204"/>
                <a:ext cx="318813" cy="337180"/>
              </a:xfrm>
              <a:custGeom>
                <a:avLst/>
                <a:gdLst>
                  <a:gd name="T0" fmla="*/ 75 w 100"/>
                  <a:gd name="T1" fmla="*/ 68 h 106"/>
                  <a:gd name="T2" fmla="*/ 93 w 100"/>
                  <a:gd name="T3" fmla="*/ 66 h 106"/>
                  <a:gd name="T4" fmla="*/ 100 w 100"/>
                  <a:gd name="T5" fmla="*/ 41 h 106"/>
                  <a:gd name="T6" fmla="*/ 73 w 100"/>
                  <a:gd name="T7" fmla="*/ 34 h 106"/>
                  <a:gd name="T8" fmla="*/ 93 w 100"/>
                  <a:gd name="T9" fmla="*/ 32 h 106"/>
                  <a:gd name="T10" fmla="*/ 100 w 100"/>
                  <a:gd name="T11" fmla="*/ 7 h 106"/>
                  <a:gd name="T12" fmla="*/ 6 w 100"/>
                  <a:gd name="T13" fmla="*/ 0 h 106"/>
                  <a:gd name="T14" fmla="*/ 0 w 100"/>
                  <a:gd name="T15" fmla="*/ 26 h 106"/>
                  <a:gd name="T16" fmla="*/ 28 w 100"/>
                  <a:gd name="T17" fmla="*/ 32 h 106"/>
                  <a:gd name="T18" fmla="*/ 6 w 100"/>
                  <a:gd name="T19" fmla="*/ 34 h 106"/>
                  <a:gd name="T20" fmla="*/ 0 w 100"/>
                  <a:gd name="T21" fmla="*/ 60 h 106"/>
                  <a:gd name="T22" fmla="*/ 23 w 100"/>
                  <a:gd name="T23" fmla="*/ 66 h 106"/>
                  <a:gd name="T24" fmla="*/ 6 w 100"/>
                  <a:gd name="T25" fmla="*/ 68 h 106"/>
                  <a:gd name="T26" fmla="*/ 0 w 100"/>
                  <a:gd name="T27" fmla="*/ 94 h 106"/>
                  <a:gd name="T28" fmla="*/ 12 w 100"/>
                  <a:gd name="T29" fmla="*/ 100 h 106"/>
                  <a:gd name="T30" fmla="*/ 16 w 100"/>
                  <a:gd name="T31" fmla="*/ 106 h 106"/>
                  <a:gd name="T32" fmla="*/ 34 w 100"/>
                  <a:gd name="T33" fmla="*/ 101 h 106"/>
                  <a:gd name="T34" fmla="*/ 63 w 100"/>
                  <a:gd name="T35" fmla="*/ 100 h 106"/>
                  <a:gd name="T36" fmla="*/ 68 w 100"/>
                  <a:gd name="T37" fmla="*/ 106 h 106"/>
                  <a:gd name="T38" fmla="*/ 85 w 100"/>
                  <a:gd name="T39" fmla="*/ 101 h 106"/>
                  <a:gd name="T40" fmla="*/ 93 w 100"/>
                  <a:gd name="T41" fmla="*/ 100 h 106"/>
                  <a:gd name="T42" fmla="*/ 100 w 100"/>
                  <a:gd name="T43" fmla="*/ 75 h 106"/>
                  <a:gd name="T44" fmla="*/ 86 w 100"/>
                  <a:gd name="T45" fmla="*/ 46 h 106"/>
                  <a:gd name="T46" fmla="*/ 86 w 100"/>
                  <a:gd name="T47" fmla="*/ 54 h 106"/>
                  <a:gd name="T48" fmla="*/ 80 w 100"/>
                  <a:gd name="T49" fmla="*/ 53 h 106"/>
                  <a:gd name="T50" fmla="*/ 86 w 100"/>
                  <a:gd name="T51" fmla="*/ 46 h 106"/>
                  <a:gd name="T52" fmla="*/ 16 w 100"/>
                  <a:gd name="T53" fmla="*/ 55 h 106"/>
                  <a:gd name="T54" fmla="*/ 16 w 100"/>
                  <a:gd name="T55" fmla="*/ 45 h 106"/>
                  <a:gd name="T56" fmla="*/ 20 w 100"/>
                  <a:gd name="T57" fmla="*/ 53 h 106"/>
                  <a:gd name="T58" fmla="*/ 16 w 100"/>
                  <a:gd name="T59" fmla="*/ 90 h 106"/>
                  <a:gd name="T60" fmla="*/ 16 w 100"/>
                  <a:gd name="T61" fmla="*/ 79 h 106"/>
                  <a:gd name="T62" fmla="*/ 16 w 100"/>
                  <a:gd name="T63" fmla="*/ 90 h 106"/>
                  <a:gd name="T64" fmla="*/ 86 w 100"/>
                  <a:gd name="T65" fmla="*/ 12 h 106"/>
                  <a:gd name="T66" fmla="*/ 86 w 100"/>
                  <a:gd name="T67" fmla="*/ 20 h 106"/>
                  <a:gd name="T68" fmla="*/ 60 w 100"/>
                  <a:gd name="T69" fmla="*/ 16 h 106"/>
                  <a:gd name="T70" fmla="*/ 43 w 100"/>
                  <a:gd name="T71" fmla="*/ 11 h 106"/>
                  <a:gd name="T72" fmla="*/ 43 w 100"/>
                  <a:gd name="T73" fmla="*/ 21 h 106"/>
                  <a:gd name="T74" fmla="*/ 43 w 100"/>
                  <a:gd name="T75" fmla="*/ 11 h 106"/>
                  <a:gd name="T76" fmla="*/ 10 w 100"/>
                  <a:gd name="T77" fmla="*/ 16 h 106"/>
                  <a:gd name="T78" fmla="*/ 21 w 100"/>
                  <a:gd name="T79" fmla="*/ 16 h 106"/>
                  <a:gd name="T80" fmla="*/ 24 w 100"/>
                  <a:gd name="T81" fmla="*/ 16 h 106"/>
                  <a:gd name="T82" fmla="*/ 35 w 100"/>
                  <a:gd name="T83" fmla="*/ 16 h 106"/>
                  <a:gd name="T84" fmla="*/ 24 w 100"/>
                  <a:gd name="T85" fmla="*/ 16 h 106"/>
                  <a:gd name="T86" fmla="*/ 24 w 100"/>
                  <a:gd name="T87" fmla="*/ 84 h 106"/>
                  <a:gd name="T88" fmla="*/ 35 w 100"/>
                  <a:gd name="T89" fmla="*/ 84 h 106"/>
                  <a:gd name="T90" fmla="*/ 43 w 100"/>
                  <a:gd name="T91" fmla="*/ 90 h 106"/>
                  <a:gd name="T92" fmla="*/ 39 w 100"/>
                  <a:gd name="T93" fmla="*/ 81 h 106"/>
                  <a:gd name="T94" fmla="*/ 49 w 100"/>
                  <a:gd name="T95" fmla="*/ 84 h 106"/>
                  <a:gd name="T96" fmla="*/ 27 w 100"/>
                  <a:gd name="T97" fmla="*/ 53 h 106"/>
                  <a:gd name="T98" fmla="*/ 72 w 100"/>
                  <a:gd name="T99" fmla="*/ 53 h 106"/>
                  <a:gd name="T100" fmla="*/ 27 w 100"/>
                  <a:gd name="T101" fmla="*/ 53 h 106"/>
                  <a:gd name="T102" fmla="*/ 64 w 100"/>
                  <a:gd name="T103" fmla="*/ 88 h 106"/>
                  <a:gd name="T104" fmla="*/ 64 w 100"/>
                  <a:gd name="T105" fmla="*/ 80 h 106"/>
                  <a:gd name="T106" fmla="*/ 91 w 100"/>
                  <a:gd name="T107" fmla="*/ 8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0" h="106">
                    <a:moveTo>
                      <a:pt x="93" y="68"/>
                    </a:moveTo>
                    <a:cubicBezTo>
                      <a:pt x="75" y="68"/>
                      <a:pt x="75" y="68"/>
                      <a:pt x="75" y="68"/>
                    </a:cubicBezTo>
                    <a:cubicBezTo>
                      <a:pt x="76" y="67"/>
                      <a:pt x="76" y="67"/>
                      <a:pt x="77" y="66"/>
                    </a:cubicBezTo>
                    <a:cubicBezTo>
                      <a:pt x="93" y="66"/>
                      <a:pt x="93" y="66"/>
                      <a:pt x="93" y="66"/>
                    </a:cubicBezTo>
                    <a:cubicBezTo>
                      <a:pt x="97" y="66"/>
                      <a:pt x="100" y="63"/>
                      <a:pt x="100" y="60"/>
                    </a:cubicBezTo>
                    <a:cubicBezTo>
                      <a:pt x="100" y="41"/>
                      <a:pt x="100" y="41"/>
                      <a:pt x="100" y="41"/>
                    </a:cubicBezTo>
                    <a:cubicBezTo>
                      <a:pt x="100" y="37"/>
                      <a:pt x="97" y="34"/>
                      <a:pt x="93" y="34"/>
                    </a:cubicBezTo>
                    <a:cubicBezTo>
                      <a:pt x="73" y="34"/>
                      <a:pt x="73" y="34"/>
                      <a:pt x="73" y="34"/>
                    </a:cubicBezTo>
                    <a:cubicBezTo>
                      <a:pt x="72" y="33"/>
                      <a:pt x="72" y="33"/>
                      <a:pt x="71" y="32"/>
                    </a:cubicBezTo>
                    <a:cubicBezTo>
                      <a:pt x="93" y="32"/>
                      <a:pt x="93" y="32"/>
                      <a:pt x="93" y="32"/>
                    </a:cubicBezTo>
                    <a:cubicBezTo>
                      <a:pt x="97" y="32"/>
                      <a:pt x="100" y="29"/>
                      <a:pt x="100" y="26"/>
                    </a:cubicBezTo>
                    <a:cubicBezTo>
                      <a:pt x="100" y="7"/>
                      <a:pt x="100" y="7"/>
                      <a:pt x="100" y="7"/>
                    </a:cubicBezTo>
                    <a:cubicBezTo>
                      <a:pt x="100" y="3"/>
                      <a:pt x="97" y="0"/>
                      <a:pt x="93" y="0"/>
                    </a:cubicBezTo>
                    <a:cubicBezTo>
                      <a:pt x="6" y="0"/>
                      <a:pt x="6" y="0"/>
                      <a:pt x="6" y="0"/>
                    </a:cubicBezTo>
                    <a:cubicBezTo>
                      <a:pt x="3" y="0"/>
                      <a:pt x="0" y="3"/>
                      <a:pt x="0" y="7"/>
                    </a:cubicBezTo>
                    <a:cubicBezTo>
                      <a:pt x="0" y="26"/>
                      <a:pt x="0" y="26"/>
                      <a:pt x="0" y="26"/>
                    </a:cubicBezTo>
                    <a:cubicBezTo>
                      <a:pt x="0" y="29"/>
                      <a:pt x="3" y="32"/>
                      <a:pt x="6" y="32"/>
                    </a:cubicBezTo>
                    <a:cubicBezTo>
                      <a:pt x="28" y="32"/>
                      <a:pt x="28" y="32"/>
                      <a:pt x="28" y="32"/>
                    </a:cubicBezTo>
                    <a:cubicBezTo>
                      <a:pt x="28" y="33"/>
                      <a:pt x="27" y="33"/>
                      <a:pt x="26" y="34"/>
                    </a:cubicBezTo>
                    <a:cubicBezTo>
                      <a:pt x="6" y="34"/>
                      <a:pt x="6" y="34"/>
                      <a:pt x="6" y="34"/>
                    </a:cubicBezTo>
                    <a:cubicBezTo>
                      <a:pt x="3" y="34"/>
                      <a:pt x="0" y="37"/>
                      <a:pt x="0" y="41"/>
                    </a:cubicBezTo>
                    <a:cubicBezTo>
                      <a:pt x="0" y="60"/>
                      <a:pt x="0" y="60"/>
                      <a:pt x="0" y="60"/>
                    </a:cubicBezTo>
                    <a:cubicBezTo>
                      <a:pt x="0" y="63"/>
                      <a:pt x="3" y="66"/>
                      <a:pt x="6" y="66"/>
                    </a:cubicBezTo>
                    <a:cubicBezTo>
                      <a:pt x="23" y="66"/>
                      <a:pt x="23" y="66"/>
                      <a:pt x="23" y="66"/>
                    </a:cubicBezTo>
                    <a:cubicBezTo>
                      <a:pt x="23" y="67"/>
                      <a:pt x="24" y="67"/>
                      <a:pt x="24" y="68"/>
                    </a:cubicBezTo>
                    <a:cubicBezTo>
                      <a:pt x="6" y="68"/>
                      <a:pt x="6" y="68"/>
                      <a:pt x="6" y="68"/>
                    </a:cubicBezTo>
                    <a:cubicBezTo>
                      <a:pt x="3" y="68"/>
                      <a:pt x="0" y="71"/>
                      <a:pt x="0" y="75"/>
                    </a:cubicBezTo>
                    <a:cubicBezTo>
                      <a:pt x="0" y="94"/>
                      <a:pt x="0" y="94"/>
                      <a:pt x="0" y="94"/>
                    </a:cubicBezTo>
                    <a:cubicBezTo>
                      <a:pt x="0" y="97"/>
                      <a:pt x="3" y="100"/>
                      <a:pt x="6" y="100"/>
                    </a:cubicBezTo>
                    <a:cubicBezTo>
                      <a:pt x="12" y="100"/>
                      <a:pt x="12" y="100"/>
                      <a:pt x="12" y="100"/>
                    </a:cubicBezTo>
                    <a:cubicBezTo>
                      <a:pt x="12" y="101"/>
                      <a:pt x="12" y="101"/>
                      <a:pt x="12" y="101"/>
                    </a:cubicBezTo>
                    <a:cubicBezTo>
                      <a:pt x="12" y="104"/>
                      <a:pt x="14" y="106"/>
                      <a:pt x="16" y="106"/>
                    </a:cubicBezTo>
                    <a:cubicBezTo>
                      <a:pt x="30" y="106"/>
                      <a:pt x="30" y="106"/>
                      <a:pt x="30" y="106"/>
                    </a:cubicBezTo>
                    <a:cubicBezTo>
                      <a:pt x="32" y="106"/>
                      <a:pt x="34" y="104"/>
                      <a:pt x="34" y="101"/>
                    </a:cubicBezTo>
                    <a:cubicBezTo>
                      <a:pt x="34" y="100"/>
                      <a:pt x="34" y="100"/>
                      <a:pt x="34" y="100"/>
                    </a:cubicBezTo>
                    <a:cubicBezTo>
                      <a:pt x="63" y="100"/>
                      <a:pt x="63" y="100"/>
                      <a:pt x="63" y="100"/>
                    </a:cubicBezTo>
                    <a:cubicBezTo>
                      <a:pt x="63" y="101"/>
                      <a:pt x="63" y="101"/>
                      <a:pt x="63" y="101"/>
                    </a:cubicBezTo>
                    <a:cubicBezTo>
                      <a:pt x="63" y="104"/>
                      <a:pt x="65" y="106"/>
                      <a:pt x="68" y="106"/>
                    </a:cubicBezTo>
                    <a:cubicBezTo>
                      <a:pt x="81" y="106"/>
                      <a:pt x="81" y="106"/>
                      <a:pt x="81" y="106"/>
                    </a:cubicBezTo>
                    <a:cubicBezTo>
                      <a:pt x="83" y="106"/>
                      <a:pt x="85" y="104"/>
                      <a:pt x="85" y="101"/>
                    </a:cubicBezTo>
                    <a:cubicBezTo>
                      <a:pt x="85" y="100"/>
                      <a:pt x="85" y="100"/>
                      <a:pt x="85" y="100"/>
                    </a:cubicBezTo>
                    <a:cubicBezTo>
                      <a:pt x="93" y="100"/>
                      <a:pt x="93" y="100"/>
                      <a:pt x="93" y="100"/>
                    </a:cubicBezTo>
                    <a:cubicBezTo>
                      <a:pt x="97" y="100"/>
                      <a:pt x="100" y="97"/>
                      <a:pt x="100" y="94"/>
                    </a:cubicBezTo>
                    <a:cubicBezTo>
                      <a:pt x="100" y="75"/>
                      <a:pt x="100" y="75"/>
                      <a:pt x="100" y="75"/>
                    </a:cubicBezTo>
                    <a:cubicBezTo>
                      <a:pt x="100" y="71"/>
                      <a:pt x="97" y="68"/>
                      <a:pt x="93" y="68"/>
                    </a:cubicBezTo>
                    <a:close/>
                    <a:moveTo>
                      <a:pt x="86" y="46"/>
                    </a:moveTo>
                    <a:cubicBezTo>
                      <a:pt x="89" y="46"/>
                      <a:pt x="91" y="48"/>
                      <a:pt x="91" y="50"/>
                    </a:cubicBezTo>
                    <a:cubicBezTo>
                      <a:pt x="91" y="52"/>
                      <a:pt x="89" y="54"/>
                      <a:pt x="86" y="54"/>
                    </a:cubicBezTo>
                    <a:cubicBezTo>
                      <a:pt x="80" y="54"/>
                      <a:pt x="80" y="54"/>
                      <a:pt x="80" y="54"/>
                    </a:cubicBezTo>
                    <a:cubicBezTo>
                      <a:pt x="80" y="54"/>
                      <a:pt x="80" y="53"/>
                      <a:pt x="80" y="53"/>
                    </a:cubicBezTo>
                    <a:cubicBezTo>
                      <a:pt x="80" y="50"/>
                      <a:pt x="79" y="48"/>
                      <a:pt x="79" y="46"/>
                    </a:cubicBezTo>
                    <a:lnTo>
                      <a:pt x="86" y="46"/>
                    </a:lnTo>
                    <a:close/>
                    <a:moveTo>
                      <a:pt x="20" y="54"/>
                    </a:moveTo>
                    <a:cubicBezTo>
                      <a:pt x="19" y="55"/>
                      <a:pt x="17" y="55"/>
                      <a:pt x="16" y="55"/>
                    </a:cubicBezTo>
                    <a:cubicBezTo>
                      <a:pt x="13" y="55"/>
                      <a:pt x="10" y="53"/>
                      <a:pt x="10" y="50"/>
                    </a:cubicBezTo>
                    <a:cubicBezTo>
                      <a:pt x="10" y="47"/>
                      <a:pt x="13" y="45"/>
                      <a:pt x="16" y="45"/>
                    </a:cubicBezTo>
                    <a:cubicBezTo>
                      <a:pt x="18" y="45"/>
                      <a:pt x="19" y="46"/>
                      <a:pt x="20" y="47"/>
                    </a:cubicBezTo>
                    <a:cubicBezTo>
                      <a:pt x="20" y="49"/>
                      <a:pt x="20" y="51"/>
                      <a:pt x="20" y="53"/>
                    </a:cubicBezTo>
                    <a:cubicBezTo>
                      <a:pt x="20" y="53"/>
                      <a:pt x="20" y="53"/>
                      <a:pt x="20" y="54"/>
                    </a:cubicBezTo>
                    <a:close/>
                    <a:moveTo>
                      <a:pt x="16" y="90"/>
                    </a:moveTo>
                    <a:cubicBezTo>
                      <a:pt x="13" y="90"/>
                      <a:pt x="10" y="87"/>
                      <a:pt x="10" y="84"/>
                    </a:cubicBezTo>
                    <a:cubicBezTo>
                      <a:pt x="10" y="81"/>
                      <a:pt x="13" y="79"/>
                      <a:pt x="16" y="79"/>
                    </a:cubicBezTo>
                    <a:cubicBezTo>
                      <a:pt x="19" y="79"/>
                      <a:pt x="21" y="81"/>
                      <a:pt x="21" y="84"/>
                    </a:cubicBezTo>
                    <a:cubicBezTo>
                      <a:pt x="21" y="87"/>
                      <a:pt x="19" y="90"/>
                      <a:pt x="16" y="90"/>
                    </a:cubicBezTo>
                    <a:close/>
                    <a:moveTo>
                      <a:pt x="64" y="12"/>
                    </a:moveTo>
                    <a:cubicBezTo>
                      <a:pt x="86" y="12"/>
                      <a:pt x="86" y="12"/>
                      <a:pt x="86" y="12"/>
                    </a:cubicBezTo>
                    <a:cubicBezTo>
                      <a:pt x="89" y="12"/>
                      <a:pt x="91" y="14"/>
                      <a:pt x="91" y="16"/>
                    </a:cubicBezTo>
                    <a:cubicBezTo>
                      <a:pt x="91" y="18"/>
                      <a:pt x="89" y="20"/>
                      <a:pt x="86" y="20"/>
                    </a:cubicBezTo>
                    <a:cubicBezTo>
                      <a:pt x="64" y="20"/>
                      <a:pt x="64" y="20"/>
                      <a:pt x="64" y="20"/>
                    </a:cubicBezTo>
                    <a:cubicBezTo>
                      <a:pt x="62" y="20"/>
                      <a:pt x="60" y="18"/>
                      <a:pt x="60" y="16"/>
                    </a:cubicBezTo>
                    <a:cubicBezTo>
                      <a:pt x="60" y="14"/>
                      <a:pt x="62" y="12"/>
                      <a:pt x="64" y="12"/>
                    </a:cubicBezTo>
                    <a:close/>
                    <a:moveTo>
                      <a:pt x="43" y="11"/>
                    </a:moveTo>
                    <a:cubicBezTo>
                      <a:pt x="46" y="11"/>
                      <a:pt x="49" y="13"/>
                      <a:pt x="49" y="16"/>
                    </a:cubicBezTo>
                    <a:cubicBezTo>
                      <a:pt x="49" y="19"/>
                      <a:pt x="46" y="21"/>
                      <a:pt x="43" y="21"/>
                    </a:cubicBezTo>
                    <a:cubicBezTo>
                      <a:pt x="40" y="21"/>
                      <a:pt x="38" y="19"/>
                      <a:pt x="38" y="16"/>
                    </a:cubicBezTo>
                    <a:cubicBezTo>
                      <a:pt x="38" y="13"/>
                      <a:pt x="40" y="11"/>
                      <a:pt x="43" y="11"/>
                    </a:cubicBezTo>
                    <a:close/>
                    <a:moveTo>
                      <a:pt x="16" y="21"/>
                    </a:moveTo>
                    <a:cubicBezTo>
                      <a:pt x="13" y="21"/>
                      <a:pt x="10" y="19"/>
                      <a:pt x="10" y="16"/>
                    </a:cubicBezTo>
                    <a:cubicBezTo>
                      <a:pt x="10" y="13"/>
                      <a:pt x="13" y="11"/>
                      <a:pt x="16" y="11"/>
                    </a:cubicBezTo>
                    <a:cubicBezTo>
                      <a:pt x="19" y="11"/>
                      <a:pt x="21" y="13"/>
                      <a:pt x="21" y="16"/>
                    </a:cubicBezTo>
                    <a:cubicBezTo>
                      <a:pt x="21" y="19"/>
                      <a:pt x="19" y="21"/>
                      <a:pt x="16" y="21"/>
                    </a:cubicBezTo>
                    <a:close/>
                    <a:moveTo>
                      <a:pt x="24" y="16"/>
                    </a:moveTo>
                    <a:cubicBezTo>
                      <a:pt x="24" y="13"/>
                      <a:pt x="27" y="11"/>
                      <a:pt x="30" y="11"/>
                    </a:cubicBezTo>
                    <a:cubicBezTo>
                      <a:pt x="33" y="11"/>
                      <a:pt x="35" y="13"/>
                      <a:pt x="35" y="16"/>
                    </a:cubicBezTo>
                    <a:cubicBezTo>
                      <a:pt x="35" y="19"/>
                      <a:pt x="33" y="21"/>
                      <a:pt x="30" y="21"/>
                    </a:cubicBezTo>
                    <a:cubicBezTo>
                      <a:pt x="27" y="21"/>
                      <a:pt x="24" y="19"/>
                      <a:pt x="24" y="16"/>
                    </a:cubicBezTo>
                    <a:close/>
                    <a:moveTo>
                      <a:pt x="30" y="90"/>
                    </a:moveTo>
                    <a:cubicBezTo>
                      <a:pt x="27" y="90"/>
                      <a:pt x="24" y="87"/>
                      <a:pt x="24" y="84"/>
                    </a:cubicBezTo>
                    <a:cubicBezTo>
                      <a:pt x="24" y="81"/>
                      <a:pt x="27" y="79"/>
                      <a:pt x="30" y="79"/>
                    </a:cubicBezTo>
                    <a:cubicBezTo>
                      <a:pt x="33" y="79"/>
                      <a:pt x="35" y="81"/>
                      <a:pt x="35" y="84"/>
                    </a:cubicBezTo>
                    <a:cubicBezTo>
                      <a:pt x="35" y="87"/>
                      <a:pt x="33" y="90"/>
                      <a:pt x="30" y="90"/>
                    </a:cubicBezTo>
                    <a:close/>
                    <a:moveTo>
                      <a:pt x="43" y="90"/>
                    </a:moveTo>
                    <a:cubicBezTo>
                      <a:pt x="40" y="90"/>
                      <a:pt x="38" y="87"/>
                      <a:pt x="38" y="84"/>
                    </a:cubicBezTo>
                    <a:cubicBezTo>
                      <a:pt x="38" y="83"/>
                      <a:pt x="38" y="82"/>
                      <a:pt x="39" y="81"/>
                    </a:cubicBezTo>
                    <a:cubicBezTo>
                      <a:pt x="42" y="82"/>
                      <a:pt x="45" y="83"/>
                      <a:pt x="49" y="83"/>
                    </a:cubicBezTo>
                    <a:cubicBezTo>
                      <a:pt x="49" y="83"/>
                      <a:pt x="49" y="84"/>
                      <a:pt x="49" y="84"/>
                    </a:cubicBezTo>
                    <a:cubicBezTo>
                      <a:pt x="49" y="87"/>
                      <a:pt x="46" y="90"/>
                      <a:pt x="43" y="90"/>
                    </a:cubicBezTo>
                    <a:close/>
                    <a:moveTo>
                      <a:pt x="27" y="53"/>
                    </a:moveTo>
                    <a:cubicBezTo>
                      <a:pt x="27" y="41"/>
                      <a:pt x="37" y="31"/>
                      <a:pt x="50" y="31"/>
                    </a:cubicBezTo>
                    <a:cubicBezTo>
                      <a:pt x="62" y="31"/>
                      <a:pt x="72" y="41"/>
                      <a:pt x="72" y="53"/>
                    </a:cubicBezTo>
                    <a:cubicBezTo>
                      <a:pt x="72" y="65"/>
                      <a:pt x="62" y="75"/>
                      <a:pt x="50" y="75"/>
                    </a:cubicBezTo>
                    <a:cubicBezTo>
                      <a:pt x="37" y="75"/>
                      <a:pt x="27" y="65"/>
                      <a:pt x="27" y="53"/>
                    </a:cubicBezTo>
                    <a:close/>
                    <a:moveTo>
                      <a:pt x="86" y="88"/>
                    </a:moveTo>
                    <a:cubicBezTo>
                      <a:pt x="64" y="88"/>
                      <a:pt x="64" y="88"/>
                      <a:pt x="64" y="88"/>
                    </a:cubicBezTo>
                    <a:cubicBezTo>
                      <a:pt x="62" y="88"/>
                      <a:pt x="60" y="86"/>
                      <a:pt x="60" y="84"/>
                    </a:cubicBezTo>
                    <a:cubicBezTo>
                      <a:pt x="60" y="82"/>
                      <a:pt x="62" y="80"/>
                      <a:pt x="64" y="80"/>
                    </a:cubicBezTo>
                    <a:cubicBezTo>
                      <a:pt x="86" y="80"/>
                      <a:pt x="86" y="80"/>
                      <a:pt x="86" y="80"/>
                    </a:cubicBezTo>
                    <a:cubicBezTo>
                      <a:pt x="89" y="80"/>
                      <a:pt x="91" y="82"/>
                      <a:pt x="91" y="84"/>
                    </a:cubicBezTo>
                    <a:cubicBezTo>
                      <a:pt x="91" y="86"/>
                      <a:pt x="89" y="88"/>
                      <a:pt x="86" y="8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a typeface="+mn-ea"/>
                  <a:cs typeface="+mn-cs"/>
                </a:endParaRPr>
              </a:p>
            </p:txBody>
          </p:sp>
          <p:sp>
            <p:nvSpPr>
              <p:cNvPr id="12" name="Oval 10">
                <a:extLst>
                  <a:ext uri="{FF2B5EF4-FFF2-40B4-BE49-F238E27FC236}">
                    <a16:creationId xmlns:a16="http://schemas.microsoft.com/office/drawing/2014/main" id="{7DBA5EB9-896A-54C9-44A8-02DAF2A88709}"/>
                  </a:ext>
                </a:extLst>
              </p:cNvPr>
              <p:cNvSpPr>
                <a:spLocks noChangeArrowheads="1"/>
              </p:cNvSpPr>
              <p:nvPr/>
            </p:nvSpPr>
            <p:spPr bwMode="auto">
              <a:xfrm>
                <a:off x="9272444" y="2495334"/>
                <a:ext cx="92363" cy="90920"/>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a typeface="+mn-ea"/>
                  <a:cs typeface="+mn-cs"/>
                </a:endParaRPr>
              </a:p>
            </p:txBody>
          </p:sp>
        </p:grpSp>
      </p:grpSp>
      <p:grpSp>
        <p:nvGrpSpPr>
          <p:cNvPr id="13" name="Group 12">
            <a:extLst>
              <a:ext uri="{FF2B5EF4-FFF2-40B4-BE49-F238E27FC236}">
                <a16:creationId xmlns:a16="http://schemas.microsoft.com/office/drawing/2014/main" id="{EB5BF5CE-1124-F44D-F108-DE43309249A9}"/>
              </a:ext>
            </a:extLst>
          </p:cNvPr>
          <p:cNvGrpSpPr/>
          <p:nvPr/>
        </p:nvGrpSpPr>
        <p:grpSpPr>
          <a:xfrm>
            <a:off x="310972" y="2872696"/>
            <a:ext cx="4466349" cy="2877627"/>
            <a:chOff x="340956" y="2726584"/>
            <a:chExt cx="4466349" cy="2359224"/>
          </a:xfrm>
        </p:grpSpPr>
        <p:sp>
          <p:nvSpPr>
            <p:cNvPr id="16" name="TextBox 15">
              <a:extLst>
                <a:ext uri="{FF2B5EF4-FFF2-40B4-BE49-F238E27FC236}">
                  <a16:creationId xmlns:a16="http://schemas.microsoft.com/office/drawing/2014/main" id="{03ACDEA1-9C8C-3B71-07A2-08D2A9E52F52}"/>
                </a:ext>
              </a:extLst>
            </p:cNvPr>
            <p:cNvSpPr txBox="1"/>
            <p:nvPr/>
          </p:nvSpPr>
          <p:spPr>
            <a:xfrm>
              <a:off x="1042749" y="2726584"/>
              <a:ext cx="3764556" cy="387910"/>
            </a:xfrm>
            <a:prstGeom prst="rect">
              <a:avLst/>
            </a:prstGeom>
            <a:noFill/>
          </p:spPr>
          <p:txBody>
            <a:bodyPr wrap="square" lIns="54610" tIns="54610" rIns="54610" bIns="54610" rtlCol="0">
              <a:noAutofit/>
            </a:bodyPr>
            <a:lstStyle/>
            <a:p>
              <a:pPr lvl="0">
                <a:spcAft>
                  <a:spcPts val="600"/>
                </a:spcAft>
                <a:defRPr/>
              </a:pPr>
              <a:r>
                <a:rPr lang="en-US" sz="1800" b="1" u="sng" dirty="0">
                  <a:effectLst/>
                  <a:latin typeface="Arial" panose="020B0604020202020204" pitchFamily="34" charset="0"/>
                  <a:ea typeface="Arial" panose="020B0604020202020204" pitchFamily="34" charset="0"/>
                </a:rPr>
                <a:t>Statistics</a:t>
              </a:r>
            </a:p>
            <a:p>
              <a:pPr lvl="0">
                <a:spcAft>
                  <a:spcPts val="600"/>
                </a:spcAft>
                <a:defRPr/>
              </a:pPr>
              <a:r>
                <a:rPr lang="en-US" sz="1200" b="1" dirty="0">
                  <a:solidFill>
                    <a:srgbClr val="6D2077"/>
                  </a:solidFill>
                </a:rPr>
                <a:t> </a:t>
              </a:r>
              <a:endParaRPr kumimoji="0" lang="en-US" sz="1200" b="1" i="0" u="none" strike="noStrike" kern="1200" cap="none" spc="0" normalizeH="0" baseline="0" noProof="0" dirty="0">
                <a:ln>
                  <a:noFill/>
                </a:ln>
                <a:solidFill>
                  <a:srgbClr val="6D2077"/>
                </a:solidFill>
                <a:effectLst/>
                <a:uLnTx/>
                <a:uFillTx/>
              </a:endParaRPr>
            </a:p>
          </p:txBody>
        </p:sp>
        <p:sp>
          <p:nvSpPr>
            <p:cNvPr id="17" name="TextBox 16">
              <a:extLst>
                <a:ext uri="{FF2B5EF4-FFF2-40B4-BE49-F238E27FC236}">
                  <a16:creationId xmlns:a16="http://schemas.microsoft.com/office/drawing/2014/main" id="{62BA7CCB-EDF5-431A-3935-DAD035590BDE}"/>
                </a:ext>
              </a:extLst>
            </p:cNvPr>
            <p:cNvSpPr txBox="1"/>
            <p:nvPr/>
          </p:nvSpPr>
          <p:spPr>
            <a:xfrm>
              <a:off x="1018228" y="2985509"/>
              <a:ext cx="3764556" cy="312763"/>
            </a:xfrm>
            <a:prstGeom prst="rect">
              <a:avLst/>
            </a:prstGeom>
            <a:noFill/>
          </p:spPr>
          <p:txBody>
            <a:bodyPr wrap="square" lIns="54610" tIns="54610" rIns="54610" bIns="54610" rtlCol="0">
              <a:noAutofit/>
            </a:bodyPr>
            <a:lstStyle/>
            <a:p>
              <a:pPr marR="0" lvl="0" algn="just">
                <a:lnSpc>
                  <a:spcPct val="107000"/>
                </a:lnSpc>
                <a:spcBef>
                  <a:spcPts val="0"/>
                </a:spcBef>
                <a:spcAft>
                  <a:spcPts val="800"/>
                </a:spcAft>
              </a:pPr>
              <a:endParaRPr lang="en-US" sz="1200" b="1" dirty="0">
                <a:solidFill>
                  <a:srgbClr val="6D2077"/>
                </a:solidFill>
              </a:endParaRPr>
            </a:p>
          </p:txBody>
        </p:sp>
        <p:grpSp>
          <p:nvGrpSpPr>
            <p:cNvPr id="19" name="Group 18">
              <a:extLst>
                <a:ext uri="{FF2B5EF4-FFF2-40B4-BE49-F238E27FC236}">
                  <a16:creationId xmlns:a16="http://schemas.microsoft.com/office/drawing/2014/main" id="{88134B6B-1823-3A08-7817-384FC4A64B53}"/>
                </a:ext>
              </a:extLst>
            </p:cNvPr>
            <p:cNvGrpSpPr/>
            <p:nvPr/>
          </p:nvGrpSpPr>
          <p:grpSpPr>
            <a:xfrm>
              <a:off x="340956" y="4472204"/>
              <a:ext cx="613604" cy="613604"/>
              <a:chOff x="9268338" y="4655820"/>
              <a:chExt cx="381000" cy="381000"/>
            </a:xfrm>
          </p:grpSpPr>
          <p:sp>
            <p:nvSpPr>
              <p:cNvPr id="34" name="Oval 33">
                <a:extLst>
                  <a:ext uri="{FF2B5EF4-FFF2-40B4-BE49-F238E27FC236}">
                    <a16:creationId xmlns:a16="http://schemas.microsoft.com/office/drawing/2014/main" id="{38BC905D-6212-FE35-5665-D8BBEBFB6F25}"/>
                  </a:ext>
                </a:extLst>
              </p:cNvPr>
              <p:cNvSpPr/>
              <p:nvPr/>
            </p:nvSpPr>
            <p:spPr>
              <a:xfrm>
                <a:off x="9268338" y="4655820"/>
                <a:ext cx="381000" cy="381000"/>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a:ln>
                    <a:noFill/>
                  </a:ln>
                  <a:solidFill>
                    <a:prstClr val="white"/>
                  </a:solidFill>
                  <a:effectLst/>
                  <a:uLnTx/>
                  <a:uFillTx/>
                </a:endParaRPr>
              </a:p>
            </p:txBody>
          </p:sp>
          <p:sp>
            <p:nvSpPr>
              <p:cNvPr id="35" name="Freeform 14">
                <a:extLst>
                  <a:ext uri="{FF2B5EF4-FFF2-40B4-BE49-F238E27FC236}">
                    <a16:creationId xmlns:a16="http://schemas.microsoft.com/office/drawing/2014/main" id="{38D5D472-8074-ECF1-8A28-58871FAAE00A}"/>
                  </a:ext>
                </a:extLst>
              </p:cNvPr>
              <p:cNvSpPr>
                <a:spLocks noEditPoints="1"/>
              </p:cNvSpPr>
              <p:nvPr/>
            </p:nvSpPr>
            <p:spPr bwMode="auto">
              <a:xfrm>
                <a:off x="9348491" y="4736344"/>
                <a:ext cx="220694" cy="219952"/>
              </a:xfrm>
              <a:custGeom>
                <a:avLst/>
                <a:gdLst>
                  <a:gd name="T0" fmla="*/ 116 w 123"/>
                  <a:gd name="T1" fmla="*/ 47 h 123"/>
                  <a:gd name="T2" fmla="*/ 114 w 123"/>
                  <a:gd name="T3" fmla="*/ 35 h 123"/>
                  <a:gd name="T4" fmla="*/ 104 w 123"/>
                  <a:gd name="T5" fmla="*/ 25 h 123"/>
                  <a:gd name="T6" fmla="*/ 97 w 123"/>
                  <a:gd name="T7" fmla="*/ 15 h 123"/>
                  <a:gd name="T8" fmla="*/ 84 w 123"/>
                  <a:gd name="T9" fmla="*/ 10 h 123"/>
                  <a:gd name="T10" fmla="*/ 74 w 123"/>
                  <a:gd name="T11" fmla="*/ 4 h 123"/>
                  <a:gd name="T12" fmla="*/ 60 w 123"/>
                  <a:gd name="T13" fmla="*/ 5 h 123"/>
                  <a:gd name="T14" fmla="*/ 48 w 123"/>
                  <a:gd name="T15" fmla="*/ 5 h 123"/>
                  <a:gd name="T16" fmla="*/ 35 w 123"/>
                  <a:gd name="T17" fmla="*/ 12 h 123"/>
                  <a:gd name="T18" fmla="*/ 24 w 123"/>
                  <a:gd name="T19" fmla="*/ 16 h 123"/>
                  <a:gd name="T20" fmla="*/ 16 w 123"/>
                  <a:gd name="T21" fmla="*/ 28 h 123"/>
                  <a:gd name="T22" fmla="*/ 9 w 123"/>
                  <a:gd name="T23" fmla="*/ 37 h 123"/>
                  <a:gd name="T24" fmla="*/ 7 w 123"/>
                  <a:gd name="T25" fmla="*/ 51 h 123"/>
                  <a:gd name="T26" fmla="*/ 4 w 123"/>
                  <a:gd name="T27" fmla="*/ 62 h 123"/>
                  <a:gd name="T28" fmla="*/ 8 w 123"/>
                  <a:gd name="T29" fmla="*/ 76 h 123"/>
                  <a:gd name="T30" fmla="*/ 9 w 123"/>
                  <a:gd name="T31" fmla="*/ 88 h 123"/>
                  <a:gd name="T32" fmla="*/ 19 w 123"/>
                  <a:gd name="T33" fmla="*/ 98 h 123"/>
                  <a:gd name="T34" fmla="*/ 26 w 123"/>
                  <a:gd name="T35" fmla="*/ 108 h 123"/>
                  <a:gd name="T36" fmla="*/ 39 w 123"/>
                  <a:gd name="T37" fmla="*/ 113 h 123"/>
                  <a:gd name="T38" fmla="*/ 50 w 123"/>
                  <a:gd name="T39" fmla="*/ 119 h 123"/>
                  <a:gd name="T40" fmla="*/ 64 w 123"/>
                  <a:gd name="T41" fmla="*/ 118 h 123"/>
                  <a:gd name="T42" fmla="*/ 76 w 123"/>
                  <a:gd name="T43" fmla="*/ 118 h 123"/>
                  <a:gd name="T44" fmla="*/ 88 w 123"/>
                  <a:gd name="T45" fmla="*/ 111 h 123"/>
                  <a:gd name="T46" fmla="*/ 99 w 123"/>
                  <a:gd name="T47" fmla="*/ 106 h 123"/>
                  <a:gd name="T48" fmla="*/ 107 w 123"/>
                  <a:gd name="T49" fmla="*/ 95 h 123"/>
                  <a:gd name="T50" fmla="*/ 115 w 123"/>
                  <a:gd name="T51" fmla="*/ 86 h 123"/>
                  <a:gd name="T52" fmla="*/ 117 w 123"/>
                  <a:gd name="T53" fmla="*/ 72 h 123"/>
                  <a:gd name="T54" fmla="*/ 120 w 123"/>
                  <a:gd name="T55" fmla="*/ 60 h 123"/>
                  <a:gd name="T56" fmla="*/ 62 w 123"/>
                  <a:gd name="T57" fmla="*/ 99 h 123"/>
                  <a:gd name="T58" fmla="*/ 62 w 123"/>
                  <a:gd name="T59" fmla="*/ 24 h 123"/>
                  <a:gd name="T60" fmla="*/ 62 w 123"/>
                  <a:gd name="T61" fmla="*/ 99 h 123"/>
                  <a:gd name="T62" fmla="*/ 74 w 123"/>
                  <a:gd name="T63" fmla="*/ 66 h 123"/>
                  <a:gd name="T64" fmla="*/ 75 w 123"/>
                  <a:gd name="T65" fmla="*/ 83 h 123"/>
                  <a:gd name="T66" fmla="*/ 62 w 123"/>
                  <a:gd name="T67" fmla="*/ 75 h 123"/>
                  <a:gd name="T68" fmla="*/ 48 w 123"/>
                  <a:gd name="T69" fmla="*/ 83 h 123"/>
                  <a:gd name="T70" fmla="*/ 49 w 123"/>
                  <a:gd name="T71" fmla="*/ 66 h 123"/>
                  <a:gd name="T72" fmla="*/ 40 w 123"/>
                  <a:gd name="T73" fmla="*/ 52 h 123"/>
                  <a:gd name="T74" fmla="*/ 59 w 123"/>
                  <a:gd name="T75" fmla="*/ 38 h 123"/>
                  <a:gd name="T76" fmla="*/ 65 w 123"/>
                  <a:gd name="T77" fmla="*/ 38 h 123"/>
                  <a:gd name="T78" fmla="*/ 84 w 123"/>
                  <a:gd name="T79"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 h="123">
                    <a:moveTo>
                      <a:pt x="119" y="49"/>
                    </a:moveTo>
                    <a:cubicBezTo>
                      <a:pt x="116" y="47"/>
                      <a:pt x="116" y="47"/>
                      <a:pt x="116" y="47"/>
                    </a:cubicBezTo>
                    <a:cubicBezTo>
                      <a:pt x="113" y="45"/>
                      <a:pt x="112" y="41"/>
                      <a:pt x="113" y="38"/>
                    </a:cubicBezTo>
                    <a:cubicBezTo>
                      <a:pt x="114" y="35"/>
                      <a:pt x="114" y="35"/>
                      <a:pt x="114" y="35"/>
                    </a:cubicBezTo>
                    <a:cubicBezTo>
                      <a:pt x="115" y="31"/>
                      <a:pt x="112" y="26"/>
                      <a:pt x="108" y="25"/>
                    </a:cubicBezTo>
                    <a:cubicBezTo>
                      <a:pt x="104" y="25"/>
                      <a:pt x="104" y="25"/>
                      <a:pt x="104" y="25"/>
                    </a:cubicBezTo>
                    <a:cubicBezTo>
                      <a:pt x="101" y="24"/>
                      <a:pt x="98" y="21"/>
                      <a:pt x="98" y="18"/>
                    </a:cubicBezTo>
                    <a:cubicBezTo>
                      <a:pt x="97" y="15"/>
                      <a:pt x="97" y="15"/>
                      <a:pt x="97" y="15"/>
                    </a:cubicBezTo>
                    <a:cubicBezTo>
                      <a:pt x="97" y="10"/>
                      <a:pt x="92" y="7"/>
                      <a:pt x="87" y="9"/>
                    </a:cubicBezTo>
                    <a:cubicBezTo>
                      <a:pt x="84" y="10"/>
                      <a:pt x="84" y="10"/>
                      <a:pt x="84" y="10"/>
                    </a:cubicBezTo>
                    <a:cubicBezTo>
                      <a:pt x="81" y="11"/>
                      <a:pt x="78" y="9"/>
                      <a:pt x="76" y="7"/>
                    </a:cubicBezTo>
                    <a:cubicBezTo>
                      <a:pt x="74" y="4"/>
                      <a:pt x="74" y="4"/>
                      <a:pt x="74" y="4"/>
                    </a:cubicBezTo>
                    <a:cubicBezTo>
                      <a:pt x="71" y="0"/>
                      <a:pt x="65" y="0"/>
                      <a:pt x="62" y="3"/>
                    </a:cubicBezTo>
                    <a:cubicBezTo>
                      <a:pt x="60" y="5"/>
                      <a:pt x="60" y="5"/>
                      <a:pt x="60" y="5"/>
                    </a:cubicBezTo>
                    <a:cubicBezTo>
                      <a:pt x="57" y="7"/>
                      <a:pt x="54" y="8"/>
                      <a:pt x="50" y="6"/>
                    </a:cubicBezTo>
                    <a:cubicBezTo>
                      <a:pt x="48" y="5"/>
                      <a:pt x="48" y="5"/>
                      <a:pt x="48" y="5"/>
                    </a:cubicBezTo>
                    <a:cubicBezTo>
                      <a:pt x="44" y="2"/>
                      <a:pt x="38" y="4"/>
                      <a:pt x="37" y="9"/>
                    </a:cubicBezTo>
                    <a:cubicBezTo>
                      <a:pt x="35" y="12"/>
                      <a:pt x="35" y="12"/>
                      <a:pt x="35" y="12"/>
                    </a:cubicBezTo>
                    <a:cubicBezTo>
                      <a:pt x="34" y="15"/>
                      <a:pt x="31" y="17"/>
                      <a:pt x="28" y="17"/>
                    </a:cubicBezTo>
                    <a:cubicBezTo>
                      <a:pt x="24" y="16"/>
                      <a:pt x="24" y="16"/>
                      <a:pt x="24" y="16"/>
                    </a:cubicBezTo>
                    <a:cubicBezTo>
                      <a:pt x="20" y="16"/>
                      <a:pt x="16" y="20"/>
                      <a:pt x="16" y="25"/>
                    </a:cubicBezTo>
                    <a:cubicBezTo>
                      <a:pt x="16" y="28"/>
                      <a:pt x="16" y="28"/>
                      <a:pt x="16" y="28"/>
                    </a:cubicBezTo>
                    <a:cubicBezTo>
                      <a:pt x="17" y="31"/>
                      <a:pt x="15" y="34"/>
                      <a:pt x="12" y="36"/>
                    </a:cubicBezTo>
                    <a:cubicBezTo>
                      <a:pt x="9" y="37"/>
                      <a:pt x="9" y="37"/>
                      <a:pt x="9" y="37"/>
                    </a:cubicBezTo>
                    <a:cubicBezTo>
                      <a:pt x="4" y="39"/>
                      <a:pt x="3" y="44"/>
                      <a:pt x="5" y="48"/>
                    </a:cubicBezTo>
                    <a:cubicBezTo>
                      <a:pt x="7" y="51"/>
                      <a:pt x="7" y="51"/>
                      <a:pt x="7" y="51"/>
                    </a:cubicBezTo>
                    <a:cubicBezTo>
                      <a:pt x="8" y="54"/>
                      <a:pt x="8" y="58"/>
                      <a:pt x="6" y="60"/>
                    </a:cubicBezTo>
                    <a:cubicBezTo>
                      <a:pt x="4" y="62"/>
                      <a:pt x="4" y="62"/>
                      <a:pt x="4" y="62"/>
                    </a:cubicBezTo>
                    <a:cubicBezTo>
                      <a:pt x="0" y="66"/>
                      <a:pt x="1" y="72"/>
                      <a:pt x="5" y="74"/>
                    </a:cubicBezTo>
                    <a:cubicBezTo>
                      <a:pt x="8" y="76"/>
                      <a:pt x="8" y="76"/>
                      <a:pt x="8" y="76"/>
                    </a:cubicBezTo>
                    <a:cubicBezTo>
                      <a:pt x="10" y="78"/>
                      <a:pt x="12" y="82"/>
                      <a:pt x="11" y="85"/>
                    </a:cubicBezTo>
                    <a:cubicBezTo>
                      <a:pt x="9" y="88"/>
                      <a:pt x="9" y="88"/>
                      <a:pt x="9" y="88"/>
                    </a:cubicBezTo>
                    <a:cubicBezTo>
                      <a:pt x="8" y="92"/>
                      <a:pt x="11" y="97"/>
                      <a:pt x="16" y="98"/>
                    </a:cubicBezTo>
                    <a:cubicBezTo>
                      <a:pt x="19" y="98"/>
                      <a:pt x="19" y="98"/>
                      <a:pt x="19" y="98"/>
                    </a:cubicBezTo>
                    <a:cubicBezTo>
                      <a:pt x="22" y="99"/>
                      <a:pt x="25" y="101"/>
                      <a:pt x="26" y="105"/>
                    </a:cubicBezTo>
                    <a:cubicBezTo>
                      <a:pt x="26" y="108"/>
                      <a:pt x="26" y="108"/>
                      <a:pt x="26" y="108"/>
                    </a:cubicBezTo>
                    <a:cubicBezTo>
                      <a:pt x="27" y="113"/>
                      <a:pt x="32" y="116"/>
                      <a:pt x="36" y="114"/>
                    </a:cubicBezTo>
                    <a:cubicBezTo>
                      <a:pt x="39" y="113"/>
                      <a:pt x="39" y="113"/>
                      <a:pt x="39" y="113"/>
                    </a:cubicBezTo>
                    <a:cubicBezTo>
                      <a:pt x="42" y="112"/>
                      <a:pt x="46" y="114"/>
                      <a:pt x="48" y="116"/>
                    </a:cubicBezTo>
                    <a:cubicBezTo>
                      <a:pt x="50" y="119"/>
                      <a:pt x="50" y="119"/>
                      <a:pt x="50" y="119"/>
                    </a:cubicBezTo>
                    <a:cubicBezTo>
                      <a:pt x="52" y="123"/>
                      <a:pt x="58" y="123"/>
                      <a:pt x="61" y="120"/>
                    </a:cubicBezTo>
                    <a:cubicBezTo>
                      <a:pt x="64" y="118"/>
                      <a:pt x="64" y="118"/>
                      <a:pt x="64" y="118"/>
                    </a:cubicBezTo>
                    <a:cubicBezTo>
                      <a:pt x="66" y="116"/>
                      <a:pt x="70" y="115"/>
                      <a:pt x="73" y="117"/>
                    </a:cubicBezTo>
                    <a:cubicBezTo>
                      <a:pt x="76" y="118"/>
                      <a:pt x="76" y="118"/>
                      <a:pt x="76" y="118"/>
                    </a:cubicBezTo>
                    <a:cubicBezTo>
                      <a:pt x="80" y="121"/>
                      <a:pt x="85" y="119"/>
                      <a:pt x="87" y="114"/>
                    </a:cubicBezTo>
                    <a:cubicBezTo>
                      <a:pt x="88" y="111"/>
                      <a:pt x="88" y="111"/>
                      <a:pt x="88" y="111"/>
                    </a:cubicBezTo>
                    <a:cubicBezTo>
                      <a:pt x="89" y="108"/>
                      <a:pt x="93" y="106"/>
                      <a:pt x="96" y="106"/>
                    </a:cubicBezTo>
                    <a:cubicBezTo>
                      <a:pt x="99" y="106"/>
                      <a:pt x="99" y="106"/>
                      <a:pt x="99" y="106"/>
                    </a:cubicBezTo>
                    <a:cubicBezTo>
                      <a:pt x="104" y="107"/>
                      <a:pt x="108" y="103"/>
                      <a:pt x="107" y="98"/>
                    </a:cubicBezTo>
                    <a:cubicBezTo>
                      <a:pt x="107" y="95"/>
                      <a:pt x="107" y="95"/>
                      <a:pt x="107" y="95"/>
                    </a:cubicBezTo>
                    <a:cubicBezTo>
                      <a:pt x="107" y="92"/>
                      <a:pt x="109" y="88"/>
                      <a:pt x="112" y="87"/>
                    </a:cubicBezTo>
                    <a:cubicBezTo>
                      <a:pt x="115" y="86"/>
                      <a:pt x="115" y="86"/>
                      <a:pt x="115" y="86"/>
                    </a:cubicBezTo>
                    <a:cubicBezTo>
                      <a:pt x="119" y="84"/>
                      <a:pt x="121" y="79"/>
                      <a:pt x="119" y="75"/>
                    </a:cubicBezTo>
                    <a:cubicBezTo>
                      <a:pt x="117" y="72"/>
                      <a:pt x="117" y="72"/>
                      <a:pt x="117" y="72"/>
                    </a:cubicBezTo>
                    <a:cubicBezTo>
                      <a:pt x="115" y="69"/>
                      <a:pt x="116" y="65"/>
                      <a:pt x="118" y="63"/>
                    </a:cubicBezTo>
                    <a:cubicBezTo>
                      <a:pt x="120" y="60"/>
                      <a:pt x="120" y="60"/>
                      <a:pt x="120" y="60"/>
                    </a:cubicBezTo>
                    <a:cubicBezTo>
                      <a:pt x="123" y="57"/>
                      <a:pt x="123" y="51"/>
                      <a:pt x="119" y="49"/>
                    </a:cubicBezTo>
                    <a:close/>
                    <a:moveTo>
                      <a:pt x="62" y="99"/>
                    </a:moveTo>
                    <a:cubicBezTo>
                      <a:pt x="41" y="99"/>
                      <a:pt x="24" y="82"/>
                      <a:pt x="24" y="61"/>
                    </a:cubicBezTo>
                    <a:cubicBezTo>
                      <a:pt x="24" y="41"/>
                      <a:pt x="41" y="24"/>
                      <a:pt x="62" y="24"/>
                    </a:cubicBezTo>
                    <a:cubicBezTo>
                      <a:pt x="83" y="24"/>
                      <a:pt x="99" y="41"/>
                      <a:pt x="99" y="61"/>
                    </a:cubicBezTo>
                    <a:cubicBezTo>
                      <a:pt x="99" y="82"/>
                      <a:pt x="83" y="99"/>
                      <a:pt x="62" y="99"/>
                    </a:cubicBezTo>
                    <a:close/>
                    <a:moveTo>
                      <a:pt x="85" y="57"/>
                    </a:moveTo>
                    <a:cubicBezTo>
                      <a:pt x="74" y="66"/>
                      <a:pt x="74" y="66"/>
                      <a:pt x="74" y="66"/>
                    </a:cubicBezTo>
                    <a:cubicBezTo>
                      <a:pt x="78" y="79"/>
                      <a:pt x="78" y="79"/>
                      <a:pt x="78" y="79"/>
                    </a:cubicBezTo>
                    <a:cubicBezTo>
                      <a:pt x="78" y="81"/>
                      <a:pt x="77" y="83"/>
                      <a:pt x="75" y="83"/>
                    </a:cubicBezTo>
                    <a:cubicBezTo>
                      <a:pt x="74" y="83"/>
                      <a:pt x="74" y="82"/>
                      <a:pt x="74" y="82"/>
                    </a:cubicBezTo>
                    <a:cubicBezTo>
                      <a:pt x="62" y="75"/>
                      <a:pt x="62" y="75"/>
                      <a:pt x="62" y="75"/>
                    </a:cubicBezTo>
                    <a:cubicBezTo>
                      <a:pt x="50" y="82"/>
                      <a:pt x="50" y="82"/>
                      <a:pt x="50" y="82"/>
                    </a:cubicBezTo>
                    <a:cubicBezTo>
                      <a:pt x="49" y="82"/>
                      <a:pt x="49" y="83"/>
                      <a:pt x="48" y="83"/>
                    </a:cubicBezTo>
                    <a:cubicBezTo>
                      <a:pt x="47" y="83"/>
                      <a:pt x="45" y="81"/>
                      <a:pt x="46" y="79"/>
                    </a:cubicBezTo>
                    <a:cubicBezTo>
                      <a:pt x="49" y="66"/>
                      <a:pt x="49" y="66"/>
                      <a:pt x="49" y="66"/>
                    </a:cubicBezTo>
                    <a:cubicBezTo>
                      <a:pt x="38" y="57"/>
                      <a:pt x="38" y="57"/>
                      <a:pt x="38" y="57"/>
                    </a:cubicBezTo>
                    <a:cubicBezTo>
                      <a:pt x="36" y="55"/>
                      <a:pt x="38" y="52"/>
                      <a:pt x="40" y="52"/>
                    </a:cubicBezTo>
                    <a:cubicBezTo>
                      <a:pt x="54" y="51"/>
                      <a:pt x="54" y="51"/>
                      <a:pt x="54" y="51"/>
                    </a:cubicBezTo>
                    <a:cubicBezTo>
                      <a:pt x="59" y="38"/>
                      <a:pt x="59" y="38"/>
                      <a:pt x="59" y="38"/>
                    </a:cubicBezTo>
                    <a:cubicBezTo>
                      <a:pt x="60" y="37"/>
                      <a:pt x="61" y="36"/>
                      <a:pt x="62" y="36"/>
                    </a:cubicBezTo>
                    <a:cubicBezTo>
                      <a:pt x="63" y="36"/>
                      <a:pt x="64" y="37"/>
                      <a:pt x="65" y="38"/>
                    </a:cubicBezTo>
                    <a:cubicBezTo>
                      <a:pt x="70" y="51"/>
                      <a:pt x="70" y="51"/>
                      <a:pt x="70" y="51"/>
                    </a:cubicBezTo>
                    <a:cubicBezTo>
                      <a:pt x="84" y="52"/>
                      <a:pt x="84" y="52"/>
                      <a:pt x="84" y="52"/>
                    </a:cubicBezTo>
                    <a:cubicBezTo>
                      <a:pt x="86" y="52"/>
                      <a:pt x="87" y="55"/>
                      <a:pt x="85" y="5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grpSp>
        <p:grpSp>
          <p:nvGrpSpPr>
            <p:cNvPr id="20" name="Group 19">
              <a:extLst>
                <a:ext uri="{FF2B5EF4-FFF2-40B4-BE49-F238E27FC236}">
                  <a16:creationId xmlns:a16="http://schemas.microsoft.com/office/drawing/2014/main" id="{20F20880-4414-5701-47C6-C8FD210A4FC0}"/>
                </a:ext>
              </a:extLst>
            </p:cNvPr>
            <p:cNvGrpSpPr/>
            <p:nvPr/>
          </p:nvGrpSpPr>
          <p:grpSpPr>
            <a:xfrm>
              <a:off x="340956" y="3730687"/>
              <a:ext cx="613604" cy="613604"/>
              <a:chOff x="9268333" y="3238498"/>
              <a:chExt cx="381000" cy="381000"/>
            </a:xfrm>
          </p:grpSpPr>
          <p:sp>
            <p:nvSpPr>
              <p:cNvPr id="27" name="Oval 26">
                <a:extLst>
                  <a:ext uri="{FF2B5EF4-FFF2-40B4-BE49-F238E27FC236}">
                    <a16:creationId xmlns:a16="http://schemas.microsoft.com/office/drawing/2014/main" id="{3B17F639-338F-085C-9471-441371ECFEAB}"/>
                  </a:ext>
                </a:extLst>
              </p:cNvPr>
              <p:cNvSpPr/>
              <p:nvPr/>
            </p:nvSpPr>
            <p:spPr>
              <a:xfrm>
                <a:off x="9268333" y="3238498"/>
                <a:ext cx="381000" cy="381000"/>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a:ln>
                    <a:noFill/>
                  </a:ln>
                  <a:solidFill>
                    <a:prstClr val="white"/>
                  </a:solidFill>
                  <a:effectLst/>
                  <a:uLnTx/>
                  <a:uFillTx/>
                </a:endParaRPr>
              </a:p>
            </p:txBody>
          </p:sp>
          <p:grpSp>
            <p:nvGrpSpPr>
              <p:cNvPr id="28" name="Group 27">
                <a:extLst>
                  <a:ext uri="{FF2B5EF4-FFF2-40B4-BE49-F238E27FC236}">
                    <a16:creationId xmlns:a16="http://schemas.microsoft.com/office/drawing/2014/main" id="{20DBE7EA-568A-AD8C-0564-5C93F2ED4672}"/>
                  </a:ext>
                </a:extLst>
              </p:cNvPr>
              <p:cNvGrpSpPr/>
              <p:nvPr/>
            </p:nvGrpSpPr>
            <p:grpSpPr>
              <a:xfrm>
                <a:off x="9357544" y="3330154"/>
                <a:ext cx="202588" cy="197692"/>
                <a:chOff x="11082338" y="3873500"/>
                <a:chExt cx="525462" cy="512763"/>
              </a:xfrm>
            </p:grpSpPr>
            <p:sp>
              <p:nvSpPr>
                <p:cNvPr id="29" name="Oval 22">
                  <a:extLst>
                    <a:ext uri="{FF2B5EF4-FFF2-40B4-BE49-F238E27FC236}">
                      <a16:creationId xmlns:a16="http://schemas.microsoft.com/office/drawing/2014/main" id="{BCD47921-AC24-DBB6-D8D0-D3B68451B624}"/>
                    </a:ext>
                  </a:extLst>
                </p:cNvPr>
                <p:cNvSpPr>
                  <a:spLocks noChangeArrowheads="1"/>
                </p:cNvSpPr>
                <p:nvPr/>
              </p:nvSpPr>
              <p:spPr bwMode="auto">
                <a:xfrm>
                  <a:off x="11461750" y="3873500"/>
                  <a:ext cx="146050" cy="144463"/>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sp>
              <p:nvSpPr>
                <p:cNvPr id="30" name="Freeform 23">
                  <a:extLst>
                    <a:ext uri="{FF2B5EF4-FFF2-40B4-BE49-F238E27FC236}">
                      <a16:creationId xmlns:a16="http://schemas.microsoft.com/office/drawing/2014/main" id="{76E49E6B-9C4D-4BB5-F8BD-D5AC31C59C41}"/>
                    </a:ext>
                  </a:extLst>
                </p:cNvPr>
                <p:cNvSpPr>
                  <a:spLocks/>
                </p:cNvSpPr>
                <p:nvPr/>
              </p:nvSpPr>
              <p:spPr bwMode="auto">
                <a:xfrm>
                  <a:off x="11274425" y="3873500"/>
                  <a:ext cx="333375" cy="328613"/>
                </a:xfrm>
                <a:custGeom>
                  <a:avLst/>
                  <a:gdLst>
                    <a:gd name="T0" fmla="*/ 68 w 87"/>
                    <a:gd name="T1" fmla="*/ 48 h 86"/>
                    <a:gd name="T2" fmla="*/ 59 w 87"/>
                    <a:gd name="T3" fmla="*/ 50 h 86"/>
                    <a:gd name="T4" fmla="*/ 36 w 87"/>
                    <a:gd name="T5" fmla="*/ 26 h 86"/>
                    <a:gd name="T6" fmla="*/ 38 w 87"/>
                    <a:gd name="T7" fmla="*/ 19 h 86"/>
                    <a:gd name="T8" fmla="*/ 19 w 87"/>
                    <a:gd name="T9" fmla="*/ 0 h 86"/>
                    <a:gd name="T10" fmla="*/ 0 w 87"/>
                    <a:gd name="T11" fmla="*/ 19 h 86"/>
                    <a:gd name="T12" fmla="*/ 19 w 87"/>
                    <a:gd name="T13" fmla="*/ 38 h 86"/>
                    <a:gd name="T14" fmla="*/ 28 w 87"/>
                    <a:gd name="T15" fmla="*/ 36 h 86"/>
                    <a:gd name="T16" fmla="*/ 51 w 87"/>
                    <a:gd name="T17" fmla="*/ 59 h 86"/>
                    <a:gd name="T18" fmla="*/ 49 w 87"/>
                    <a:gd name="T19" fmla="*/ 67 h 86"/>
                    <a:gd name="T20" fmla="*/ 68 w 87"/>
                    <a:gd name="T21" fmla="*/ 86 h 86"/>
                    <a:gd name="T22" fmla="*/ 87 w 87"/>
                    <a:gd name="T23" fmla="*/ 67 h 86"/>
                    <a:gd name="T24" fmla="*/ 68 w 87"/>
                    <a:gd name="T25" fmla="*/ 4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86">
                      <a:moveTo>
                        <a:pt x="68" y="48"/>
                      </a:moveTo>
                      <a:cubicBezTo>
                        <a:pt x="65" y="48"/>
                        <a:pt x="62" y="48"/>
                        <a:pt x="59" y="50"/>
                      </a:cubicBezTo>
                      <a:cubicBezTo>
                        <a:pt x="36" y="26"/>
                        <a:pt x="36" y="26"/>
                        <a:pt x="36" y="26"/>
                      </a:cubicBezTo>
                      <a:cubicBezTo>
                        <a:pt x="37" y="24"/>
                        <a:pt x="38" y="22"/>
                        <a:pt x="38" y="19"/>
                      </a:cubicBezTo>
                      <a:cubicBezTo>
                        <a:pt x="38" y="8"/>
                        <a:pt x="29" y="0"/>
                        <a:pt x="19" y="0"/>
                      </a:cubicBezTo>
                      <a:cubicBezTo>
                        <a:pt x="8" y="0"/>
                        <a:pt x="0" y="8"/>
                        <a:pt x="0" y="19"/>
                      </a:cubicBezTo>
                      <a:cubicBezTo>
                        <a:pt x="0" y="29"/>
                        <a:pt x="8" y="38"/>
                        <a:pt x="19" y="38"/>
                      </a:cubicBezTo>
                      <a:cubicBezTo>
                        <a:pt x="22" y="38"/>
                        <a:pt x="25" y="37"/>
                        <a:pt x="28" y="36"/>
                      </a:cubicBezTo>
                      <a:cubicBezTo>
                        <a:pt x="51" y="59"/>
                        <a:pt x="51" y="59"/>
                        <a:pt x="51" y="59"/>
                      </a:cubicBezTo>
                      <a:cubicBezTo>
                        <a:pt x="50" y="61"/>
                        <a:pt x="49" y="64"/>
                        <a:pt x="49" y="67"/>
                      </a:cubicBezTo>
                      <a:cubicBezTo>
                        <a:pt x="49" y="77"/>
                        <a:pt x="58" y="86"/>
                        <a:pt x="68" y="86"/>
                      </a:cubicBezTo>
                      <a:cubicBezTo>
                        <a:pt x="79" y="86"/>
                        <a:pt x="87" y="77"/>
                        <a:pt x="87" y="67"/>
                      </a:cubicBezTo>
                      <a:cubicBezTo>
                        <a:pt x="87" y="56"/>
                        <a:pt x="79" y="48"/>
                        <a:pt x="68"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sp>
              <p:nvSpPr>
                <p:cNvPr id="31" name="Oval 24">
                  <a:extLst>
                    <a:ext uri="{FF2B5EF4-FFF2-40B4-BE49-F238E27FC236}">
                      <a16:creationId xmlns:a16="http://schemas.microsoft.com/office/drawing/2014/main" id="{FFBC05EB-7702-40A0-FE98-BB9682497680}"/>
                    </a:ext>
                  </a:extLst>
                </p:cNvPr>
                <p:cNvSpPr>
                  <a:spLocks noChangeArrowheads="1"/>
                </p:cNvSpPr>
                <p:nvPr/>
              </p:nvSpPr>
              <p:spPr bwMode="auto">
                <a:xfrm>
                  <a:off x="11274425" y="4057650"/>
                  <a:ext cx="144462" cy="144463"/>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sp>
              <p:nvSpPr>
                <p:cNvPr id="32" name="Oval 25">
                  <a:extLst>
                    <a:ext uri="{FF2B5EF4-FFF2-40B4-BE49-F238E27FC236}">
                      <a16:creationId xmlns:a16="http://schemas.microsoft.com/office/drawing/2014/main" id="{7077B507-B097-CC13-AD87-276EB4F990EB}"/>
                    </a:ext>
                  </a:extLst>
                </p:cNvPr>
                <p:cNvSpPr>
                  <a:spLocks noChangeArrowheads="1"/>
                </p:cNvSpPr>
                <p:nvPr/>
              </p:nvSpPr>
              <p:spPr bwMode="auto">
                <a:xfrm>
                  <a:off x="11082338" y="4237038"/>
                  <a:ext cx="146050" cy="14922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sp>
              <p:nvSpPr>
                <p:cNvPr id="33" name="Freeform 26">
                  <a:extLst>
                    <a:ext uri="{FF2B5EF4-FFF2-40B4-BE49-F238E27FC236}">
                      <a16:creationId xmlns:a16="http://schemas.microsoft.com/office/drawing/2014/main" id="{DBD43E1E-892C-E103-D7FA-68E5919B377F}"/>
                    </a:ext>
                  </a:extLst>
                </p:cNvPr>
                <p:cNvSpPr>
                  <a:spLocks/>
                </p:cNvSpPr>
                <p:nvPr/>
              </p:nvSpPr>
              <p:spPr bwMode="auto">
                <a:xfrm>
                  <a:off x="11082338" y="3873500"/>
                  <a:ext cx="525462" cy="512763"/>
                </a:xfrm>
                <a:custGeom>
                  <a:avLst/>
                  <a:gdLst>
                    <a:gd name="T0" fmla="*/ 118 w 137"/>
                    <a:gd name="T1" fmla="*/ 95 h 134"/>
                    <a:gd name="T2" fmla="*/ 100 w 137"/>
                    <a:gd name="T3" fmla="*/ 108 h 134"/>
                    <a:gd name="T4" fmla="*/ 87 w 137"/>
                    <a:gd name="T5" fmla="*/ 108 h 134"/>
                    <a:gd name="T6" fmla="*/ 69 w 137"/>
                    <a:gd name="T7" fmla="*/ 95 h 134"/>
                    <a:gd name="T8" fmla="*/ 56 w 137"/>
                    <a:gd name="T9" fmla="*/ 100 h 134"/>
                    <a:gd name="T10" fmla="*/ 35 w 137"/>
                    <a:gd name="T11" fmla="*/ 78 h 134"/>
                    <a:gd name="T12" fmla="*/ 38 w 137"/>
                    <a:gd name="T13" fmla="*/ 67 h 134"/>
                    <a:gd name="T14" fmla="*/ 26 w 137"/>
                    <a:gd name="T15" fmla="*/ 49 h 134"/>
                    <a:gd name="T16" fmla="*/ 26 w 137"/>
                    <a:gd name="T17" fmla="*/ 37 h 134"/>
                    <a:gd name="T18" fmla="*/ 38 w 137"/>
                    <a:gd name="T19" fmla="*/ 19 h 134"/>
                    <a:gd name="T20" fmla="*/ 19 w 137"/>
                    <a:gd name="T21" fmla="*/ 0 h 134"/>
                    <a:gd name="T22" fmla="*/ 0 w 137"/>
                    <a:gd name="T23" fmla="*/ 19 h 134"/>
                    <a:gd name="T24" fmla="*/ 13 w 137"/>
                    <a:gd name="T25" fmla="*/ 37 h 134"/>
                    <a:gd name="T26" fmla="*/ 13 w 137"/>
                    <a:gd name="T27" fmla="*/ 49 h 134"/>
                    <a:gd name="T28" fmla="*/ 0 w 137"/>
                    <a:gd name="T29" fmla="*/ 67 h 134"/>
                    <a:gd name="T30" fmla="*/ 19 w 137"/>
                    <a:gd name="T31" fmla="*/ 86 h 134"/>
                    <a:gd name="T32" fmla="*/ 24 w 137"/>
                    <a:gd name="T33" fmla="*/ 85 h 134"/>
                    <a:gd name="T34" fmla="*/ 50 w 137"/>
                    <a:gd name="T35" fmla="*/ 111 h 134"/>
                    <a:gd name="T36" fmla="*/ 50 w 137"/>
                    <a:gd name="T37" fmla="*/ 115 h 134"/>
                    <a:gd name="T38" fmla="*/ 69 w 137"/>
                    <a:gd name="T39" fmla="*/ 134 h 134"/>
                    <a:gd name="T40" fmla="*/ 87 w 137"/>
                    <a:gd name="T41" fmla="*/ 121 h 134"/>
                    <a:gd name="T42" fmla="*/ 100 w 137"/>
                    <a:gd name="T43" fmla="*/ 121 h 134"/>
                    <a:gd name="T44" fmla="*/ 118 w 137"/>
                    <a:gd name="T45" fmla="*/ 134 h 134"/>
                    <a:gd name="T46" fmla="*/ 137 w 137"/>
                    <a:gd name="T47" fmla="*/ 115 h 134"/>
                    <a:gd name="T48" fmla="*/ 118 w 137"/>
                    <a:gd name="T49" fmla="*/ 9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7" h="134">
                      <a:moveTo>
                        <a:pt x="118" y="95"/>
                      </a:moveTo>
                      <a:cubicBezTo>
                        <a:pt x="110" y="95"/>
                        <a:pt x="103" y="101"/>
                        <a:pt x="100" y="108"/>
                      </a:cubicBezTo>
                      <a:cubicBezTo>
                        <a:pt x="87" y="108"/>
                        <a:pt x="87" y="108"/>
                        <a:pt x="87" y="108"/>
                      </a:cubicBezTo>
                      <a:cubicBezTo>
                        <a:pt x="84" y="101"/>
                        <a:pt x="77" y="95"/>
                        <a:pt x="69" y="95"/>
                      </a:cubicBezTo>
                      <a:cubicBezTo>
                        <a:pt x="64" y="95"/>
                        <a:pt x="60" y="97"/>
                        <a:pt x="56" y="100"/>
                      </a:cubicBezTo>
                      <a:cubicBezTo>
                        <a:pt x="35" y="78"/>
                        <a:pt x="35" y="78"/>
                        <a:pt x="35" y="78"/>
                      </a:cubicBezTo>
                      <a:cubicBezTo>
                        <a:pt x="37" y="75"/>
                        <a:pt x="38" y="71"/>
                        <a:pt x="38" y="67"/>
                      </a:cubicBezTo>
                      <a:cubicBezTo>
                        <a:pt x="38" y="58"/>
                        <a:pt x="33" y="51"/>
                        <a:pt x="26" y="49"/>
                      </a:cubicBezTo>
                      <a:cubicBezTo>
                        <a:pt x="26" y="37"/>
                        <a:pt x="26" y="37"/>
                        <a:pt x="26" y="37"/>
                      </a:cubicBezTo>
                      <a:cubicBezTo>
                        <a:pt x="33" y="34"/>
                        <a:pt x="38" y="27"/>
                        <a:pt x="38" y="19"/>
                      </a:cubicBezTo>
                      <a:cubicBezTo>
                        <a:pt x="38" y="8"/>
                        <a:pt x="30" y="0"/>
                        <a:pt x="19" y="0"/>
                      </a:cubicBezTo>
                      <a:cubicBezTo>
                        <a:pt x="9" y="0"/>
                        <a:pt x="0" y="8"/>
                        <a:pt x="0" y="19"/>
                      </a:cubicBezTo>
                      <a:cubicBezTo>
                        <a:pt x="0" y="27"/>
                        <a:pt x="6" y="34"/>
                        <a:pt x="13" y="37"/>
                      </a:cubicBezTo>
                      <a:cubicBezTo>
                        <a:pt x="13" y="49"/>
                        <a:pt x="13" y="49"/>
                        <a:pt x="13" y="49"/>
                      </a:cubicBezTo>
                      <a:cubicBezTo>
                        <a:pt x="6" y="51"/>
                        <a:pt x="0" y="58"/>
                        <a:pt x="0" y="67"/>
                      </a:cubicBezTo>
                      <a:cubicBezTo>
                        <a:pt x="0" y="77"/>
                        <a:pt x="9" y="86"/>
                        <a:pt x="19" y="86"/>
                      </a:cubicBezTo>
                      <a:cubicBezTo>
                        <a:pt x="21" y="86"/>
                        <a:pt x="22" y="86"/>
                        <a:pt x="24" y="85"/>
                      </a:cubicBezTo>
                      <a:cubicBezTo>
                        <a:pt x="50" y="111"/>
                        <a:pt x="50" y="111"/>
                        <a:pt x="50" y="111"/>
                      </a:cubicBezTo>
                      <a:cubicBezTo>
                        <a:pt x="50" y="112"/>
                        <a:pt x="50" y="113"/>
                        <a:pt x="50" y="115"/>
                      </a:cubicBezTo>
                      <a:cubicBezTo>
                        <a:pt x="50" y="125"/>
                        <a:pt x="58" y="134"/>
                        <a:pt x="69" y="134"/>
                      </a:cubicBezTo>
                      <a:cubicBezTo>
                        <a:pt x="77" y="134"/>
                        <a:pt x="84" y="128"/>
                        <a:pt x="87" y="121"/>
                      </a:cubicBezTo>
                      <a:cubicBezTo>
                        <a:pt x="100" y="121"/>
                        <a:pt x="100" y="121"/>
                        <a:pt x="100" y="121"/>
                      </a:cubicBezTo>
                      <a:cubicBezTo>
                        <a:pt x="103" y="128"/>
                        <a:pt x="110" y="134"/>
                        <a:pt x="118" y="134"/>
                      </a:cubicBezTo>
                      <a:cubicBezTo>
                        <a:pt x="129" y="134"/>
                        <a:pt x="137" y="125"/>
                        <a:pt x="137" y="115"/>
                      </a:cubicBezTo>
                      <a:cubicBezTo>
                        <a:pt x="137" y="104"/>
                        <a:pt x="129" y="95"/>
                        <a:pt x="118" y="9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grpSp>
        </p:grpSp>
        <p:grpSp>
          <p:nvGrpSpPr>
            <p:cNvPr id="21" name="Group 20">
              <a:extLst>
                <a:ext uri="{FF2B5EF4-FFF2-40B4-BE49-F238E27FC236}">
                  <a16:creationId xmlns:a16="http://schemas.microsoft.com/office/drawing/2014/main" id="{E61B0F48-AD0D-B987-0337-6A89531E54FF}"/>
                </a:ext>
              </a:extLst>
            </p:cNvPr>
            <p:cNvGrpSpPr/>
            <p:nvPr/>
          </p:nvGrpSpPr>
          <p:grpSpPr>
            <a:xfrm>
              <a:off x="340956" y="2989169"/>
              <a:ext cx="613604" cy="613604"/>
              <a:chOff x="9268338" y="2529840"/>
              <a:chExt cx="381000" cy="381000"/>
            </a:xfrm>
          </p:grpSpPr>
          <p:sp>
            <p:nvSpPr>
              <p:cNvPr id="23" name="Oval 22">
                <a:extLst>
                  <a:ext uri="{FF2B5EF4-FFF2-40B4-BE49-F238E27FC236}">
                    <a16:creationId xmlns:a16="http://schemas.microsoft.com/office/drawing/2014/main" id="{970D923E-D15A-3795-2D3C-4349BEDECC6E}"/>
                  </a:ext>
                </a:extLst>
              </p:cNvPr>
              <p:cNvSpPr/>
              <p:nvPr/>
            </p:nvSpPr>
            <p:spPr>
              <a:xfrm>
                <a:off x="9268338" y="2529840"/>
                <a:ext cx="381000" cy="381000"/>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a:ln>
                    <a:noFill/>
                  </a:ln>
                  <a:solidFill>
                    <a:prstClr val="white"/>
                  </a:solidFill>
                  <a:effectLst/>
                  <a:uLnTx/>
                  <a:uFillTx/>
                </a:endParaRPr>
              </a:p>
            </p:txBody>
          </p:sp>
          <p:grpSp>
            <p:nvGrpSpPr>
              <p:cNvPr id="24" name="Group 23">
                <a:extLst>
                  <a:ext uri="{FF2B5EF4-FFF2-40B4-BE49-F238E27FC236}">
                    <a16:creationId xmlns:a16="http://schemas.microsoft.com/office/drawing/2014/main" id="{DEB2A165-C6C8-CE16-6E4C-378C57A92D99}"/>
                  </a:ext>
                </a:extLst>
              </p:cNvPr>
              <p:cNvGrpSpPr/>
              <p:nvPr/>
            </p:nvGrpSpPr>
            <p:grpSpPr>
              <a:xfrm>
                <a:off x="9358689" y="2616680"/>
                <a:ext cx="210177" cy="210177"/>
                <a:chOff x="11417300" y="2736850"/>
                <a:chExt cx="409575" cy="409575"/>
              </a:xfrm>
            </p:grpSpPr>
            <p:sp>
              <p:nvSpPr>
                <p:cNvPr id="25" name="Freeform 30">
                  <a:extLst>
                    <a:ext uri="{FF2B5EF4-FFF2-40B4-BE49-F238E27FC236}">
                      <a16:creationId xmlns:a16="http://schemas.microsoft.com/office/drawing/2014/main" id="{DA97BA15-87AA-37E7-B822-18E617E0C1AB}"/>
                    </a:ext>
                  </a:extLst>
                </p:cNvPr>
                <p:cNvSpPr>
                  <a:spLocks/>
                </p:cNvSpPr>
                <p:nvPr/>
              </p:nvSpPr>
              <p:spPr bwMode="auto">
                <a:xfrm>
                  <a:off x="11417300" y="2736850"/>
                  <a:ext cx="409575" cy="409575"/>
                </a:xfrm>
                <a:custGeom>
                  <a:avLst/>
                  <a:gdLst>
                    <a:gd name="T0" fmla="*/ 59 w 106"/>
                    <a:gd name="T1" fmla="*/ 1 h 106"/>
                    <a:gd name="T2" fmla="*/ 59 w 106"/>
                    <a:gd name="T3" fmla="*/ 27 h 106"/>
                    <a:gd name="T4" fmla="*/ 81 w 106"/>
                    <a:gd name="T5" fmla="*/ 57 h 106"/>
                    <a:gd name="T6" fmla="*/ 49 w 106"/>
                    <a:gd name="T7" fmla="*/ 89 h 106"/>
                    <a:gd name="T8" fmla="*/ 18 w 106"/>
                    <a:gd name="T9" fmla="*/ 57 h 106"/>
                    <a:gd name="T10" fmla="*/ 37 w 106"/>
                    <a:gd name="T11" fmla="*/ 28 h 106"/>
                    <a:gd name="T12" fmla="*/ 37 w 106"/>
                    <a:gd name="T13" fmla="*/ 0 h 106"/>
                    <a:gd name="T14" fmla="*/ 0 w 106"/>
                    <a:gd name="T15" fmla="*/ 0 h 106"/>
                    <a:gd name="T16" fmla="*/ 0 w 106"/>
                    <a:gd name="T17" fmla="*/ 56 h 106"/>
                    <a:gd name="T18" fmla="*/ 0 w 106"/>
                    <a:gd name="T19" fmla="*/ 56 h 106"/>
                    <a:gd name="T20" fmla="*/ 53 w 106"/>
                    <a:gd name="T21" fmla="*/ 106 h 106"/>
                    <a:gd name="T22" fmla="*/ 106 w 106"/>
                    <a:gd name="T23" fmla="*/ 53 h 106"/>
                    <a:gd name="T24" fmla="*/ 59 w 106"/>
                    <a:gd name="T25" fmla="*/ 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106">
                      <a:moveTo>
                        <a:pt x="59" y="1"/>
                      </a:moveTo>
                      <a:cubicBezTo>
                        <a:pt x="59" y="27"/>
                        <a:pt x="59" y="27"/>
                        <a:pt x="59" y="27"/>
                      </a:cubicBezTo>
                      <a:cubicBezTo>
                        <a:pt x="72" y="32"/>
                        <a:pt x="81" y="43"/>
                        <a:pt x="81" y="57"/>
                      </a:cubicBezTo>
                      <a:cubicBezTo>
                        <a:pt x="81" y="75"/>
                        <a:pt x="67" y="89"/>
                        <a:pt x="49" y="89"/>
                      </a:cubicBezTo>
                      <a:cubicBezTo>
                        <a:pt x="32" y="89"/>
                        <a:pt x="18" y="75"/>
                        <a:pt x="18" y="57"/>
                      </a:cubicBezTo>
                      <a:cubicBezTo>
                        <a:pt x="18" y="44"/>
                        <a:pt x="26" y="33"/>
                        <a:pt x="37" y="28"/>
                      </a:cubicBezTo>
                      <a:cubicBezTo>
                        <a:pt x="37" y="0"/>
                        <a:pt x="37" y="0"/>
                        <a:pt x="37" y="0"/>
                      </a:cubicBezTo>
                      <a:cubicBezTo>
                        <a:pt x="0" y="0"/>
                        <a:pt x="0" y="0"/>
                        <a:pt x="0" y="0"/>
                      </a:cubicBezTo>
                      <a:cubicBezTo>
                        <a:pt x="0" y="56"/>
                        <a:pt x="0" y="56"/>
                        <a:pt x="0" y="56"/>
                      </a:cubicBezTo>
                      <a:cubicBezTo>
                        <a:pt x="0" y="56"/>
                        <a:pt x="0" y="56"/>
                        <a:pt x="0" y="56"/>
                      </a:cubicBezTo>
                      <a:cubicBezTo>
                        <a:pt x="2" y="83"/>
                        <a:pt x="25" y="106"/>
                        <a:pt x="53" y="106"/>
                      </a:cubicBezTo>
                      <a:cubicBezTo>
                        <a:pt x="82" y="106"/>
                        <a:pt x="106" y="82"/>
                        <a:pt x="106" y="53"/>
                      </a:cubicBezTo>
                      <a:cubicBezTo>
                        <a:pt x="106" y="26"/>
                        <a:pt x="85" y="4"/>
                        <a:pt x="5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sp>
              <p:nvSpPr>
                <p:cNvPr id="26" name="Oval 31">
                  <a:extLst>
                    <a:ext uri="{FF2B5EF4-FFF2-40B4-BE49-F238E27FC236}">
                      <a16:creationId xmlns:a16="http://schemas.microsoft.com/office/drawing/2014/main" id="{ABC00BBC-E777-CE01-E92E-4E96437B1249}"/>
                    </a:ext>
                  </a:extLst>
                </p:cNvPr>
                <p:cNvSpPr>
                  <a:spLocks noChangeArrowheads="1"/>
                </p:cNvSpPr>
                <p:nvPr/>
              </p:nvSpPr>
              <p:spPr bwMode="auto">
                <a:xfrm>
                  <a:off x="11549063" y="2906713"/>
                  <a:ext cx="112713" cy="112713"/>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grpSp>
        </p:grpSp>
      </p:grpSp>
      <p:sp>
        <p:nvSpPr>
          <p:cNvPr id="36" name="Rectangle 56">
            <a:extLst>
              <a:ext uri="{FF2B5EF4-FFF2-40B4-BE49-F238E27FC236}">
                <a16:creationId xmlns:a16="http://schemas.microsoft.com/office/drawing/2014/main" id="{87FF40D8-D9B1-B635-05F2-5D4E6BDEB30C}"/>
              </a:ext>
            </a:extLst>
          </p:cNvPr>
          <p:cNvSpPr/>
          <p:nvPr/>
        </p:nvSpPr>
        <p:spPr>
          <a:xfrm>
            <a:off x="5607910" y="1053836"/>
            <a:ext cx="6584090" cy="2842542"/>
          </a:xfrm>
          <a:custGeom>
            <a:avLst/>
            <a:gdLst>
              <a:gd name="connsiteX0" fmla="*/ 0 w 5748337"/>
              <a:gd name="connsiteY0" fmla="*/ 0 h 2910855"/>
              <a:gd name="connsiteX1" fmla="*/ 5748337 w 5748337"/>
              <a:gd name="connsiteY1" fmla="*/ 0 h 2910855"/>
              <a:gd name="connsiteX2" fmla="*/ 5748337 w 5748337"/>
              <a:gd name="connsiteY2" fmla="*/ 2910855 h 2910855"/>
              <a:gd name="connsiteX3" fmla="*/ 0 w 5748337"/>
              <a:gd name="connsiteY3" fmla="*/ 2910855 h 2910855"/>
              <a:gd name="connsiteX4" fmla="*/ 0 w 5748337"/>
              <a:gd name="connsiteY4" fmla="*/ 0 h 2910855"/>
              <a:gd name="connsiteX0" fmla="*/ 0 w 5748337"/>
              <a:gd name="connsiteY0" fmla="*/ 0 h 2910855"/>
              <a:gd name="connsiteX1" fmla="*/ 5748337 w 5748337"/>
              <a:gd name="connsiteY1" fmla="*/ 0 h 2910855"/>
              <a:gd name="connsiteX2" fmla="*/ 5748337 w 5748337"/>
              <a:gd name="connsiteY2" fmla="*/ 2910855 h 2910855"/>
              <a:gd name="connsiteX3" fmla="*/ 357187 w 5748337"/>
              <a:gd name="connsiteY3" fmla="*/ 2053605 h 2910855"/>
              <a:gd name="connsiteX4" fmla="*/ 0 w 5748337"/>
              <a:gd name="connsiteY4" fmla="*/ 0 h 2910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8337" h="2910855">
                <a:moveTo>
                  <a:pt x="0" y="0"/>
                </a:moveTo>
                <a:lnTo>
                  <a:pt x="5748337" y="0"/>
                </a:lnTo>
                <a:lnTo>
                  <a:pt x="5748337" y="2910855"/>
                </a:lnTo>
                <a:lnTo>
                  <a:pt x="357187" y="2053605"/>
                </a:lnTo>
                <a:lnTo>
                  <a:pt x="0" y="0"/>
                </a:lnTo>
                <a:close/>
              </a:path>
            </a:pathLst>
          </a:custGeom>
          <a:solidFill>
            <a:schemeClr val="accent2">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Rounded Corners 36">
            <a:extLst>
              <a:ext uri="{FF2B5EF4-FFF2-40B4-BE49-F238E27FC236}">
                <a16:creationId xmlns:a16="http://schemas.microsoft.com/office/drawing/2014/main" id="{5B5700EF-2511-E37B-79B4-1274B74F8E27}"/>
              </a:ext>
            </a:extLst>
          </p:cNvPr>
          <p:cNvSpPr/>
          <p:nvPr/>
        </p:nvSpPr>
        <p:spPr>
          <a:xfrm>
            <a:off x="7320915" y="938095"/>
            <a:ext cx="3409430" cy="390192"/>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2060"/>
                </a:solidFill>
              </a:rPr>
              <a:t>Existing Solutions</a:t>
            </a:r>
          </a:p>
        </p:txBody>
      </p:sp>
      <p:grpSp>
        <p:nvGrpSpPr>
          <p:cNvPr id="54" name="Group 53">
            <a:extLst>
              <a:ext uri="{FF2B5EF4-FFF2-40B4-BE49-F238E27FC236}">
                <a16:creationId xmlns:a16="http://schemas.microsoft.com/office/drawing/2014/main" id="{5111BA0F-39CA-A31F-EA9E-C88CE8374CCB}"/>
              </a:ext>
            </a:extLst>
          </p:cNvPr>
          <p:cNvGrpSpPr/>
          <p:nvPr/>
        </p:nvGrpSpPr>
        <p:grpSpPr>
          <a:xfrm>
            <a:off x="5969327" y="2995679"/>
            <a:ext cx="6257889" cy="2842542"/>
            <a:chOff x="6300523" y="2833602"/>
            <a:chExt cx="5328616" cy="3209262"/>
          </a:xfrm>
        </p:grpSpPr>
        <p:sp>
          <p:nvSpPr>
            <p:cNvPr id="38" name="Oval 37">
              <a:extLst>
                <a:ext uri="{FF2B5EF4-FFF2-40B4-BE49-F238E27FC236}">
                  <a16:creationId xmlns:a16="http://schemas.microsoft.com/office/drawing/2014/main" id="{D72AAD66-1ABA-9B99-A1A3-5F8EA3B792D2}"/>
                </a:ext>
              </a:extLst>
            </p:cNvPr>
            <p:cNvSpPr/>
            <p:nvPr/>
          </p:nvSpPr>
          <p:spPr>
            <a:xfrm>
              <a:off x="10196513" y="3015772"/>
              <a:ext cx="182880" cy="182880"/>
            </a:xfrm>
            <a:prstGeom prst="ellipse">
              <a:avLst/>
            </a:prstGeom>
            <a:solidFill>
              <a:schemeClr val="bg1"/>
            </a:solidFill>
            <a:ln w="28575">
              <a:solidFill>
                <a:srgbClr val="00A3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Rounded Corners 38">
              <a:extLst>
                <a:ext uri="{FF2B5EF4-FFF2-40B4-BE49-F238E27FC236}">
                  <a16:creationId xmlns:a16="http://schemas.microsoft.com/office/drawing/2014/main" id="{83DDE38E-CF13-1262-FF99-8465065DB44A}"/>
                </a:ext>
              </a:extLst>
            </p:cNvPr>
            <p:cNvSpPr/>
            <p:nvPr/>
          </p:nvSpPr>
          <p:spPr>
            <a:xfrm>
              <a:off x="6331758" y="3613900"/>
              <a:ext cx="5042913" cy="2428964"/>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t"/>
            <a:lstStyle/>
            <a:p>
              <a:endParaRPr lang="en-GB" sz="1400"/>
            </a:p>
          </p:txBody>
        </p:sp>
        <p:grpSp>
          <p:nvGrpSpPr>
            <p:cNvPr id="40" name="Group 39">
              <a:extLst>
                <a:ext uri="{FF2B5EF4-FFF2-40B4-BE49-F238E27FC236}">
                  <a16:creationId xmlns:a16="http://schemas.microsoft.com/office/drawing/2014/main" id="{8A631781-E232-2262-8A25-2B510B5A7262}"/>
                </a:ext>
              </a:extLst>
            </p:cNvPr>
            <p:cNvGrpSpPr/>
            <p:nvPr/>
          </p:nvGrpSpPr>
          <p:grpSpPr>
            <a:xfrm>
              <a:off x="7114976" y="2833602"/>
              <a:ext cx="411877" cy="811739"/>
              <a:chOff x="7114976" y="2934205"/>
              <a:chExt cx="411877" cy="964773"/>
            </a:xfrm>
          </p:grpSpPr>
          <p:sp>
            <p:nvSpPr>
              <p:cNvPr id="41" name="Oval 40">
                <a:extLst>
                  <a:ext uri="{FF2B5EF4-FFF2-40B4-BE49-F238E27FC236}">
                    <a16:creationId xmlns:a16="http://schemas.microsoft.com/office/drawing/2014/main" id="{14D72D2B-9619-4071-2A45-CD3C5D5986F9}"/>
                  </a:ext>
                </a:extLst>
              </p:cNvPr>
              <p:cNvSpPr/>
              <p:nvPr/>
            </p:nvSpPr>
            <p:spPr>
              <a:xfrm>
                <a:off x="7229475" y="2934205"/>
                <a:ext cx="182880" cy="182880"/>
              </a:xfrm>
              <a:prstGeom prst="ellipse">
                <a:avLst/>
              </a:prstGeom>
              <a:solidFill>
                <a:schemeClr val="bg1"/>
              </a:solidFill>
              <a:ln w="28575">
                <a:solidFill>
                  <a:srgbClr val="00A3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2" name="Picture 2" descr="Chain PNG Images, Gold, Silver Chains Free Download - Free ...">
                <a:extLst>
                  <a:ext uri="{FF2B5EF4-FFF2-40B4-BE49-F238E27FC236}">
                    <a16:creationId xmlns:a16="http://schemas.microsoft.com/office/drawing/2014/main" id="{5A8C52AD-1D01-CD0F-6F4D-7B8AC8608025}"/>
                  </a:ext>
                </a:extLst>
              </p:cNvPr>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6909037" y="3281161"/>
                <a:ext cx="823756" cy="411877"/>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AC36F7DD-0305-9928-05E1-31CB95325498}"/>
                  </a:ext>
                </a:extLst>
              </p:cNvPr>
              <p:cNvSpPr/>
              <p:nvPr/>
            </p:nvSpPr>
            <p:spPr>
              <a:xfrm>
                <a:off x="7323669" y="3101594"/>
                <a:ext cx="27432" cy="27432"/>
              </a:xfrm>
              <a:prstGeom prst="rect">
                <a:avLst/>
              </a:prstGeom>
              <a:solidFill>
                <a:srgbClr val="00A3A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a:extLst>
                  <a:ext uri="{FF2B5EF4-FFF2-40B4-BE49-F238E27FC236}">
                    <a16:creationId xmlns:a16="http://schemas.microsoft.com/office/drawing/2014/main" id="{8E3890DF-5B82-9480-0E18-B4178965BDDD}"/>
                  </a:ext>
                </a:extLst>
              </p:cNvPr>
              <p:cNvSpPr/>
              <p:nvPr/>
            </p:nvSpPr>
            <p:spPr>
              <a:xfrm>
                <a:off x="7326587" y="3849340"/>
                <a:ext cx="27432" cy="36576"/>
              </a:xfrm>
              <a:prstGeom prst="rect">
                <a:avLst/>
              </a:prstGeom>
              <a:solidFill>
                <a:srgbClr val="00A3A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5" name="Group 44">
              <a:extLst>
                <a:ext uri="{FF2B5EF4-FFF2-40B4-BE49-F238E27FC236}">
                  <a16:creationId xmlns:a16="http://schemas.microsoft.com/office/drawing/2014/main" id="{9B532921-8042-214D-9043-6BF28F767406}"/>
                </a:ext>
              </a:extLst>
            </p:cNvPr>
            <p:cNvGrpSpPr/>
            <p:nvPr/>
          </p:nvGrpSpPr>
          <p:grpSpPr>
            <a:xfrm>
              <a:off x="10082015" y="3175363"/>
              <a:ext cx="411877" cy="469978"/>
              <a:chOff x="7114977" y="3430356"/>
              <a:chExt cx="411877" cy="468622"/>
            </a:xfrm>
          </p:grpSpPr>
          <p:pic>
            <p:nvPicPr>
              <p:cNvPr id="46" name="Picture 2" descr="Chain PNG Images, Gold, Silver Chains Free Download - Free ...">
                <a:extLst>
                  <a:ext uri="{FF2B5EF4-FFF2-40B4-BE49-F238E27FC236}">
                    <a16:creationId xmlns:a16="http://schemas.microsoft.com/office/drawing/2014/main" id="{492D6F2A-422D-62B6-3A6E-985AB98319F5}"/>
                  </a:ext>
                </a:extLst>
              </p:cNvPr>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7086605" y="3458728"/>
                <a:ext cx="468622" cy="411877"/>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a:extLst>
                  <a:ext uri="{FF2B5EF4-FFF2-40B4-BE49-F238E27FC236}">
                    <a16:creationId xmlns:a16="http://schemas.microsoft.com/office/drawing/2014/main" id="{05243E03-C30B-7255-02B8-6F228B2647CA}"/>
                  </a:ext>
                </a:extLst>
              </p:cNvPr>
              <p:cNvSpPr/>
              <p:nvPr/>
            </p:nvSpPr>
            <p:spPr>
              <a:xfrm>
                <a:off x="7326423" y="3439732"/>
                <a:ext cx="27432" cy="27432"/>
              </a:xfrm>
              <a:prstGeom prst="rect">
                <a:avLst/>
              </a:prstGeom>
              <a:solidFill>
                <a:srgbClr val="00A3A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a:extLst>
                  <a:ext uri="{FF2B5EF4-FFF2-40B4-BE49-F238E27FC236}">
                    <a16:creationId xmlns:a16="http://schemas.microsoft.com/office/drawing/2014/main" id="{A5912ABC-BD06-69ED-5276-5FF7F665F90A}"/>
                  </a:ext>
                </a:extLst>
              </p:cNvPr>
              <p:cNvSpPr/>
              <p:nvPr/>
            </p:nvSpPr>
            <p:spPr>
              <a:xfrm>
                <a:off x="7326587" y="3849340"/>
                <a:ext cx="27432" cy="36576"/>
              </a:xfrm>
              <a:prstGeom prst="rect">
                <a:avLst/>
              </a:prstGeom>
              <a:solidFill>
                <a:srgbClr val="00A3A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9" name="Rectangle 48">
              <a:extLst>
                <a:ext uri="{FF2B5EF4-FFF2-40B4-BE49-F238E27FC236}">
                  <a16:creationId xmlns:a16="http://schemas.microsoft.com/office/drawing/2014/main" id="{97A0F895-C5BE-53EA-4DA3-4F54AFC888A7}"/>
                </a:ext>
              </a:extLst>
            </p:cNvPr>
            <p:cNvSpPr/>
            <p:nvPr/>
          </p:nvSpPr>
          <p:spPr>
            <a:xfrm>
              <a:off x="7320914" y="3661304"/>
              <a:ext cx="3351654" cy="418362"/>
            </a:xfrm>
            <a:prstGeom prst="rect">
              <a:avLst/>
            </a:prstGeom>
          </p:spPr>
          <p:txBody>
            <a:bodyPr wrap="none">
              <a:spAutoFit/>
            </a:bodyPr>
            <a:lstStyle/>
            <a:p>
              <a:r>
                <a:rPr lang="en-US" b="1" dirty="0">
                  <a:solidFill>
                    <a:schemeClr val="bg1"/>
                  </a:solidFill>
                </a:rPr>
                <a:t>Short comes of Existing System</a:t>
              </a:r>
            </a:p>
          </p:txBody>
        </p:sp>
        <p:sp>
          <p:nvSpPr>
            <p:cNvPr id="51" name="TextBox 50">
              <a:extLst>
                <a:ext uri="{FF2B5EF4-FFF2-40B4-BE49-F238E27FC236}">
                  <a16:creationId xmlns:a16="http://schemas.microsoft.com/office/drawing/2014/main" id="{F51EFEAF-93D6-61EA-90DB-6B3737C25440}"/>
                </a:ext>
              </a:extLst>
            </p:cNvPr>
            <p:cNvSpPr txBox="1"/>
            <p:nvPr/>
          </p:nvSpPr>
          <p:spPr>
            <a:xfrm>
              <a:off x="6300523" y="4068996"/>
              <a:ext cx="5328616" cy="1007701"/>
            </a:xfrm>
            <a:prstGeom prst="rect">
              <a:avLst/>
            </a:prstGeom>
            <a:noFill/>
          </p:spPr>
          <p:txBody>
            <a:bodyPr wrap="square" rtlCol="0">
              <a:spAutoFit/>
            </a:bodyPr>
            <a:lstStyle/>
            <a:p>
              <a:pPr marL="285750" indent="-285750">
                <a:buFont typeface="Arial" panose="020B0604020202020204" pitchFamily="34" charset="0"/>
                <a:buChar char="•"/>
              </a:pPr>
              <a:r>
                <a:rPr lang="en-US" sz="1300" b="1" dirty="0">
                  <a:solidFill>
                    <a:schemeClr val="bg2"/>
                  </a:solidFill>
                </a:rPr>
                <a:t>In the current system, accounting is time-consuming and expensive, which can discourage the implementation of  government policies.</a:t>
              </a:r>
            </a:p>
            <a:p>
              <a:pPr marL="285750" indent="-285750">
                <a:buFont typeface="Arial" panose="020B0604020202020204" pitchFamily="34" charset="0"/>
                <a:buChar char="•"/>
              </a:pPr>
              <a:r>
                <a:rPr lang="en-US" sz="1300" b="1" dirty="0">
                  <a:solidFill>
                    <a:schemeClr val="bg2"/>
                  </a:solidFill>
                </a:rPr>
                <a:t>No track of records for consumption of carbon by individuals and companies in a systematic order.</a:t>
              </a:r>
            </a:p>
          </p:txBody>
        </p:sp>
      </p:grpSp>
      <p:grpSp>
        <p:nvGrpSpPr>
          <p:cNvPr id="59" name="Group 58">
            <a:extLst>
              <a:ext uri="{FF2B5EF4-FFF2-40B4-BE49-F238E27FC236}">
                <a16:creationId xmlns:a16="http://schemas.microsoft.com/office/drawing/2014/main" id="{70D080B7-D3F7-2415-CA77-D70768A12530}"/>
              </a:ext>
            </a:extLst>
          </p:cNvPr>
          <p:cNvGrpSpPr/>
          <p:nvPr/>
        </p:nvGrpSpPr>
        <p:grpSpPr>
          <a:xfrm>
            <a:off x="981902" y="3415357"/>
            <a:ext cx="3862844" cy="2660937"/>
            <a:chOff x="981901" y="3415357"/>
            <a:chExt cx="3886431" cy="2660937"/>
          </a:xfrm>
        </p:grpSpPr>
        <p:sp>
          <p:nvSpPr>
            <p:cNvPr id="56" name="Rectangle: Rounded Corners 55">
              <a:extLst>
                <a:ext uri="{FF2B5EF4-FFF2-40B4-BE49-F238E27FC236}">
                  <a16:creationId xmlns:a16="http://schemas.microsoft.com/office/drawing/2014/main" id="{54D59C5A-030A-D7F3-AE4B-53122F67D60F}"/>
                </a:ext>
              </a:extLst>
            </p:cNvPr>
            <p:cNvSpPr/>
            <p:nvPr/>
          </p:nvSpPr>
          <p:spPr>
            <a:xfrm>
              <a:off x="981901" y="5018210"/>
              <a:ext cx="3880572" cy="1058084"/>
            </a:xfrm>
            <a:prstGeom prst="roundRect">
              <a:avLst/>
            </a:prstGeom>
            <a:solidFill>
              <a:schemeClr val="tx2">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b="1" dirty="0">
                <a:solidFill>
                  <a:srgbClr val="6D2077"/>
                </a:solidFill>
              </a:endParaRPr>
            </a:p>
          </p:txBody>
        </p:sp>
        <p:sp>
          <p:nvSpPr>
            <p:cNvPr id="57" name="Rectangle: Rounded Corners 56">
              <a:extLst>
                <a:ext uri="{FF2B5EF4-FFF2-40B4-BE49-F238E27FC236}">
                  <a16:creationId xmlns:a16="http://schemas.microsoft.com/office/drawing/2014/main" id="{A4B702F5-55C5-4906-446D-C1CC4482C106}"/>
                </a:ext>
              </a:extLst>
            </p:cNvPr>
            <p:cNvSpPr/>
            <p:nvPr/>
          </p:nvSpPr>
          <p:spPr>
            <a:xfrm>
              <a:off x="987760" y="4277483"/>
              <a:ext cx="3880572" cy="592686"/>
            </a:xfrm>
            <a:prstGeom prst="roundRect">
              <a:avLst/>
            </a:prstGeom>
            <a:solidFill>
              <a:schemeClr val="tx2">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b="1" dirty="0">
                <a:solidFill>
                  <a:srgbClr val="6D2077"/>
                </a:solidFill>
              </a:endParaRPr>
            </a:p>
          </p:txBody>
        </p:sp>
        <p:sp>
          <p:nvSpPr>
            <p:cNvPr id="58" name="Rectangle: Rounded Corners 57">
              <a:extLst>
                <a:ext uri="{FF2B5EF4-FFF2-40B4-BE49-F238E27FC236}">
                  <a16:creationId xmlns:a16="http://schemas.microsoft.com/office/drawing/2014/main" id="{A91A6A3C-13F6-EECE-F1FC-53F4BDD4A871}"/>
                </a:ext>
              </a:extLst>
            </p:cNvPr>
            <p:cNvSpPr/>
            <p:nvPr/>
          </p:nvSpPr>
          <p:spPr>
            <a:xfrm>
              <a:off x="987760" y="3415357"/>
              <a:ext cx="3880572" cy="592686"/>
            </a:xfrm>
            <a:prstGeom prst="roundRect">
              <a:avLst/>
            </a:prstGeom>
            <a:solidFill>
              <a:schemeClr val="tx2">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6D2077"/>
                  </a:solidFill>
                </a:rPr>
                <a:t>Carbon consumption to hit 40 billion metric tons around 2030(Source: </a:t>
              </a:r>
              <a:r>
                <a:rPr lang="en-US" sz="1200" b="1" dirty="0">
                  <a:solidFill>
                    <a:srgbClr val="6D2077"/>
                  </a:solidFill>
                  <a:hlinkClick r:id="rId4"/>
                </a:rPr>
                <a:t>Click</a:t>
              </a:r>
              <a:r>
                <a:rPr lang="en-US" sz="1200" b="1" dirty="0">
                  <a:solidFill>
                    <a:srgbClr val="6D2077"/>
                  </a:solidFill>
                </a:rPr>
                <a:t> )</a:t>
              </a:r>
            </a:p>
          </p:txBody>
        </p:sp>
      </p:grpSp>
      <p:sp>
        <p:nvSpPr>
          <p:cNvPr id="60" name="Title 1">
            <a:extLst>
              <a:ext uri="{FF2B5EF4-FFF2-40B4-BE49-F238E27FC236}">
                <a16:creationId xmlns:a16="http://schemas.microsoft.com/office/drawing/2014/main" id="{6A061E79-61B5-F7E5-E29C-21183E7D6C42}"/>
              </a:ext>
            </a:extLst>
          </p:cNvPr>
          <p:cNvSpPr txBox="1">
            <a:spLocks/>
          </p:cNvSpPr>
          <p:nvPr/>
        </p:nvSpPr>
        <p:spPr>
          <a:xfrm>
            <a:off x="838200" y="18670"/>
            <a:ext cx="10515600" cy="734804"/>
          </a:xfrm>
          <a:prstGeom prst="rect">
            <a:avLst/>
          </a:prstGeom>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Blockchain for carbon emission tracking (As-Is Process)</a:t>
            </a:r>
            <a:endParaRPr lang="en-GB" dirty="0"/>
          </a:p>
        </p:txBody>
      </p:sp>
      <p:cxnSp>
        <p:nvCxnSpPr>
          <p:cNvPr id="3" name="Straight Connector 2">
            <a:extLst>
              <a:ext uri="{FF2B5EF4-FFF2-40B4-BE49-F238E27FC236}">
                <a16:creationId xmlns:a16="http://schemas.microsoft.com/office/drawing/2014/main" id="{B4D9AE69-636A-17A2-51B8-BA6DF1A7C304}"/>
              </a:ext>
            </a:extLst>
          </p:cNvPr>
          <p:cNvCxnSpPr>
            <a:cxnSpLocks/>
          </p:cNvCxnSpPr>
          <p:nvPr/>
        </p:nvCxnSpPr>
        <p:spPr>
          <a:xfrm flipV="1">
            <a:off x="0" y="791442"/>
            <a:ext cx="12192000" cy="5339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2639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6">
            <a:extLst>
              <a:ext uri="{FF2B5EF4-FFF2-40B4-BE49-F238E27FC236}">
                <a16:creationId xmlns:a16="http://schemas.microsoft.com/office/drawing/2014/main" id="{572D588F-2860-B669-D068-4F6CF7205062}"/>
              </a:ext>
            </a:extLst>
          </p:cNvPr>
          <p:cNvSpPr/>
          <p:nvPr/>
        </p:nvSpPr>
        <p:spPr>
          <a:xfrm flipH="1">
            <a:off x="-22217" y="1215573"/>
            <a:ext cx="6677026" cy="2539010"/>
          </a:xfrm>
          <a:custGeom>
            <a:avLst/>
            <a:gdLst>
              <a:gd name="connsiteX0" fmla="*/ 0 w 5748337"/>
              <a:gd name="connsiteY0" fmla="*/ 0 h 2910855"/>
              <a:gd name="connsiteX1" fmla="*/ 5748337 w 5748337"/>
              <a:gd name="connsiteY1" fmla="*/ 0 h 2910855"/>
              <a:gd name="connsiteX2" fmla="*/ 5748337 w 5748337"/>
              <a:gd name="connsiteY2" fmla="*/ 2910855 h 2910855"/>
              <a:gd name="connsiteX3" fmla="*/ 0 w 5748337"/>
              <a:gd name="connsiteY3" fmla="*/ 2910855 h 2910855"/>
              <a:gd name="connsiteX4" fmla="*/ 0 w 5748337"/>
              <a:gd name="connsiteY4" fmla="*/ 0 h 2910855"/>
              <a:gd name="connsiteX0" fmla="*/ 0 w 5748337"/>
              <a:gd name="connsiteY0" fmla="*/ 0 h 2910855"/>
              <a:gd name="connsiteX1" fmla="*/ 5748337 w 5748337"/>
              <a:gd name="connsiteY1" fmla="*/ 0 h 2910855"/>
              <a:gd name="connsiteX2" fmla="*/ 5748337 w 5748337"/>
              <a:gd name="connsiteY2" fmla="*/ 2910855 h 2910855"/>
              <a:gd name="connsiteX3" fmla="*/ 357187 w 5748337"/>
              <a:gd name="connsiteY3" fmla="*/ 2053605 h 2910855"/>
              <a:gd name="connsiteX4" fmla="*/ 0 w 5748337"/>
              <a:gd name="connsiteY4" fmla="*/ 0 h 2910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8337" h="2910855">
                <a:moveTo>
                  <a:pt x="0" y="0"/>
                </a:moveTo>
                <a:lnTo>
                  <a:pt x="5748337" y="0"/>
                </a:lnTo>
                <a:lnTo>
                  <a:pt x="5748337" y="2910855"/>
                </a:lnTo>
                <a:lnTo>
                  <a:pt x="357187" y="2053605"/>
                </a:lnTo>
                <a:lnTo>
                  <a:pt x="0" y="0"/>
                </a:lnTo>
                <a:close/>
              </a:path>
            </a:pathLst>
          </a:custGeom>
          <a:solidFill>
            <a:srgbClr val="00206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Univers for KPMG" panose="020B0603020202020204" pitchFamily="34" charset="0"/>
            </a:endParaRPr>
          </a:p>
        </p:txBody>
      </p:sp>
      <p:sp>
        <p:nvSpPr>
          <p:cNvPr id="5" name="Title 1">
            <a:extLst>
              <a:ext uri="{FF2B5EF4-FFF2-40B4-BE49-F238E27FC236}">
                <a16:creationId xmlns:a16="http://schemas.microsoft.com/office/drawing/2014/main" id="{DB92A878-DAD3-3679-B8C7-BFAEC9C44129}"/>
              </a:ext>
            </a:extLst>
          </p:cNvPr>
          <p:cNvSpPr>
            <a:spLocks noGrp="1"/>
          </p:cNvSpPr>
          <p:nvPr>
            <p:ph type="title"/>
          </p:nvPr>
        </p:nvSpPr>
        <p:spPr>
          <a:xfrm>
            <a:off x="838200" y="11050"/>
            <a:ext cx="10515600" cy="734804"/>
          </a:xfrm>
        </p:spPr>
        <p:txBody>
          <a:bodyPr/>
          <a:lstStyle/>
          <a:p>
            <a:r>
              <a:rPr lang="en-US" dirty="0"/>
              <a:t>Solution Statement(To Be)</a:t>
            </a:r>
            <a:endParaRPr lang="en-GB" dirty="0"/>
          </a:p>
        </p:txBody>
      </p:sp>
      <p:sp>
        <p:nvSpPr>
          <p:cNvPr id="6" name="Rectangle: Rounded Corners 5">
            <a:extLst>
              <a:ext uri="{FF2B5EF4-FFF2-40B4-BE49-F238E27FC236}">
                <a16:creationId xmlns:a16="http://schemas.microsoft.com/office/drawing/2014/main" id="{C2F53401-5FB6-F835-B1BC-079C8DEDF3E2}"/>
              </a:ext>
            </a:extLst>
          </p:cNvPr>
          <p:cNvSpPr/>
          <p:nvPr/>
        </p:nvSpPr>
        <p:spPr>
          <a:xfrm>
            <a:off x="1170203" y="1036218"/>
            <a:ext cx="3409430" cy="39019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2060"/>
                </a:solidFill>
                <a:latin typeface="Univers for KPMG" panose="020B0603020202020204" pitchFamily="34" charset="0"/>
              </a:rPr>
              <a:t>Proposed Solution</a:t>
            </a:r>
          </a:p>
        </p:txBody>
      </p:sp>
      <p:sp>
        <p:nvSpPr>
          <p:cNvPr id="7" name="TextBox 6">
            <a:extLst>
              <a:ext uri="{FF2B5EF4-FFF2-40B4-BE49-F238E27FC236}">
                <a16:creationId xmlns:a16="http://schemas.microsoft.com/office/drawing/2014/main" id="{FE296FFF-1D86-30CD-1302-1BC808445263}"/>
              </a:ext>
            </a:extLst>
          </p:cNvPr>
          <p:cNvSpPr txBox="1"/>
          <p:nvPr/>
        </p:nvSpPr>
        <p:spPr>
          <a:xfrm>
            <a:off x="-99678" y="1390279"/>
            <a:ext cx="6295097" cy="1908215"/>
          </a:xfrm>
          <a:prstGeom prst="rect">
            <a:avLst/>
          </a:prstGeom>
          <a:noFill/>
          <a:ln>
            <a:noFill/>
            <a:prstDash val="dash"/>
          </a:ln>
        </p:spPr>
        <p:txBody>
          <a:bodyPr wrap="square" lIns="182880" tIns="91440" rIns="182880" bIns="91440" rtlCol="0" anchor="ctr">
            <a:spAutoFit/>
          </a:bodyPr>
          <a:lstStyle/>
          <a:p>
            <a:pPr marL="171450" lvl="0" indent="-171450" algn="just">
              <a:buFont typeface="Wingdings" panose="05000000000000000000" pitchFamily="2" charset="2"/>
              <a:buChar char="v"/>
              <a:defRPr/>
            </a:pPr>
            <a:r>
              <a:rPr lang="en-US" sz="1400" b="1" dirty="0">
                <a:solidFill>
                  <a:schemeClr val="bg2"/>
                </a:solidFill>
                <a:latin typeface="Univers for KPMG" panose="020B0603020202020204" pitchFamily="34" charset="0"/>
              </a:rPr>
              <a:t>To tokenize energy credits using blockchain which can help in carbon offset credits to be more easily issued under government regulations. These credits can be purchased by companies and individuals for their purposes or used as a punitive measure for individual or for carbon consuming companies.</a:t>
            </a:r>
          </a:p>
          <a:p>
            <a:pPr lvl="0" algn="just">
              <a:defRPr/>
            </a:pPr>
            <a:endParaRPr lang="en-US" sz="1400" b="1" dirty="0">
              <a:solidFill>
                <a:schemeClr val="bg2"/>
              </a:solidFill>
              <a:latin typeface="Univers for KPMG" panose="020B0603020202020204" pitchFamily="34" charset="0"/>
            </a:endParaRPr>
          </a:p>
          <a:p>
            <a:pPr marL="171450" lvl="0" indent="-171450" algn="just">
              <a:buFont typeface="Wingdings" panose="05000000000000000000" pitchFamily="2" charset="2"/>
              <a:buChar char="v"/>
              <a:defRPr/>
            </a:pPr>
            <a:r>
              <a:rPr lang="en-US" sz="1400" b="1" dirty="0">
                <a:solidFill>
                  <a:schemeClr val="bg2"/>
                </a:solidFill>
                <a:latin typeface="Univers for KPMG" panose="020B0603020202020204" pitchFamily="34" charset="0"/>
              </a:rPr>
              <a:t>The token protocol will also be capable of automatically calculating how many carbon credits a company will need to purchase in order to sufficiently offset the calculated carbon footprint of a given product.</a:t>
            </a:r>
          </a:p>
        </p:txBody>
      </p:sp>
      <p:sp>
        <p:nvSpPr>
          <p:cNvPr id="8" name="Rectangle 7">
            <a:extLst>
              <a:ext uri="{FF2B5EF4-FFF2-40B4-BE49-F238E27FC236}">
                <a16:creationId xmlns:a16="http://schemas.microsoft.com/office/drawing/2014/main" id="{5E076E16-0D1C-CA8D-10A3-FC9117EDC39D}"/>
              </a:ext>
            </a:extLst>
          </p:cNvPr>
          <p:cNvSpPr/>
          <p:nvPr/>
        </p:nvSpPr>
        <p:spPr>
          <a:xfrm>
            <a:off x="7158539" y="1693801"/>
            <a:ext cx="3984728" cy="504972"/>
          </a:xfrm>
          <a:prstGeom prst="rect">
            <a:avLst/>
          </a:prstGeom>
          <a:noFill/>
          <a:ln w="12700" cap="flat" cmpd="sng" algn="ctr">
            <a:noFill/>
            <a:prstDash val="solid"/>
            <a:miter lim="800000"/>
          </a:ln>
          <a:effectLst/>
        </p:spPr>
        <p:txBody>
          <a:bodyPr lIns="54610" tIns="54610" rIns="54610" bIns="54610" rtlCol="0" anchor="ctr"/>
          <a:lstStyle/>
          <a:p>
            <a:pPr lvl="0" indent="-219456">
              <a:spcAft>
                <a:spcPts val="300"/>
              </a:spcAft>
              <a:defRPr/>
            </a:pPr>
            <a:r>
              <a:rPr lang="en-US" sz="1500" b="1" kern="0" dirty="0">
                <a:solidFill>
                  <a:srgbClr val="6D2077"/>
                </a:solidFill>
                <a:latin typeface="Univers for KPMG" panose="020B0603020202020204" pitchFamily="34" charset="0"/>
                <a:cs typeface="Arial" panose="020B0604020202020204" pitchFamily="34" charset="0"/>
              </a:rPr>
              <a:t>Tracking the carbon consumption and taking immediate measures on it will become much easier.</a:t>
            </a:r>
            <a:endParaRPr lang="en-US" sz="1500" kern="0" dirty="0">
              <a:solidFill>
                <a:srgbClr val="6D2077"/>
              </a:solidFill>
              <a:latin typeface="Univers for KPMG" panose="020B0603020202020204" pitchFamily="34" charset="0"/>
              <a:cs typeface="Arial" panose="020B0604020202020204" pitchFamily="34" charset="0"/>
            </a:endParaRPr>
          </a:p>
        </p:txBody>
      </p:sp>
      <p:grpSp>
        <p:nvGrpSpPr>
          <p:cNvPr id="12" name="Group 11">
            <a:extLst>
              <a:ext uri="{FF2B5EF4-FFF2-40B4-BE49-F238E27FC236}">
                <a16:creationId xmlns:a16="http://schemas.microsoft.com/office/drawing/2014/main" id="{16A50CB0-399A-E0A2-19E4-EBF9A58733C7}"/>
              </a:ext>
            </a:extLst>
          </p:cNvPr>
          <p:cNvGrpSpPr/>
          <p:nvPr/>
        </p:nvGrpSpPr>
        <p:grpSpPr>
          <a:xfrm>
            <a:off x="10503586" y="1708882"/>
            <a:ext cx="1688413" cy="3440236"/>
            <a:chOff x="10503586" y="1708882"/>
            <a:chExt cx="1688413" cy="3440236"/>
          </a:xfrm>
        </p:grpSpPr>
        <p:grpSp>
          <p:nvGrpSpPr>
            <p:cNvPr id="13" name="Group 12">
              <a:extLst>
                <a:ext uri="{FF2B5EF4-FFF2-40B4-BE49-F238E27FC236}">
                  <a16:creationId xmlns:a16="http://schemas.microsoft.com/office/drawing/2014/main" id="{C9FC96C3-04F4-0DB2-123A-65FDD3D785DC}"/>
                </a:ext>
              </a:extLst>
            </p:cNvPr>
            <p:cNvGrpSpPr/>
            <p:nvPr/>
          </p:nvGrpSpPr>
          <p:grpSpPr>
            <a:xfrm flipH="1">
              <a:off x="10503586" y="1708882"/>
              <a:ext cx="1688413" cy="3440236"/>
              <a:chOff x="9652001" y="1277177"/>
              <a:chExt cx="1688413" cy="3440236"/>
            </a:xfrm>
          </p:grpSpPr>
          <p:sp>
            <p:nvSpPr>
              <p:cNvPr id="25" name="Freeform 7">
                <a:extLst>
                  <a:ext uri="{FF2B5EF4-FFF2-40B4-BE49-F238E27FC236}">
                    <a16:creationId xmlns:a16="http://schemas.microsoft.com/office/drawing/2014/main" id="{779747E6-3A83-937E-D445-06A132EDA032}"/>
                  </a:ext>
                </a:extLst>
              </p:cNvPr>
              <p:cNvSpPr>
                <a:spLocks/>
              </p:cNvSpPr>
              <p:nvPr/>
            </p:nvSpPr>
            <p:spPr bwMode="auto">
              <a:xfrm>
                <a:off x="9652001" y="1432350"/>
                <a:ext cx="1178343" cy="3105853"/>
              </a:xfrm>
              <a:custGeom>
                <a:avLst/>
                <a:gdLst/>
                <a:ahLst/>
                <a:cxnLst>
                  <a:cxn ang="0">
                    <a:pos x="0" y="0"/>
                  </a:cxn>
                  <a:cxn ang="0">
                    <a:pos x="0" y="1089"/>
                  </a:cxn>
                  <a:cxn ang="0">
                    <a:pos x="544" y="544"/>
                  </a:cxn>
                  <a:cxn ang="0">
                    <a:pos x="0" y="0"/>
                  </a:cxn>
                </a:cxnLst>
                <a:rect l="0" t="0" r="r" b="b"/>
                <a:pathLst>
                  <a:path w="544" h="1089">
                    <a:moveTo>
                      <a:pt x="0" y="0"/>
                    </a:moveTo>
                    <a:cubicBezTo>
                      <a:pt x="0" y="1089"/>
                      <a:pt x="0" y="1089"/>
                      <a:pt x="0" y="1089"/>
                    </a:cubicBezTo>
                    <a:cubicBezTo>
                      <a:pt x="301" y="1089"/>
                      <a:pt x="544" y="845"/>
                      <a:pt x="544" y="544"/>
                    </a:cubicBezTo>
                    <a:cubicBezTo>
                      <a:pt x="544" y="244"/>
                      <a:pt x="301" y="0"/>
                      <a:pt x="0" y="0"/>
                    </a:cubicBezTo>
                    <a:close/>
                  </a:path>
                </a:pathLst>
              </a:custGeom>
              <a:gradFill flip="none" rotWithShape="1">
                <a:gsLst>
                  <a:gs pos="0">
                    <a:srgbClr val="6D2077">
                      <a:shade val="30000"/>
                      <a:satMod val="115000"/>
                    </a:srgbClr>
                  </a:gs>
                  <a:gs pos="50000">
                    <a:srgbClr val="6D2077">
                      <a:shade val="67500"/>
                      <a:satMod val="115000"/>
                    </a:srgbClr>
                  </a:gs>
                  <a:gs pos="100000">
                    <a:srgbClr val="6D2077">
                      <a:shade val="100000"/>
                      <a:satMod val="115000"/>
                    </a:srgbClr>
                  </a:gs>
                </a:gsLst>
                <a:lin ang="5400000" scaled="1"/>
                <a:tileRect/>
              </a:gradFill>
              <a:ln w="9525">
                <a:noFill/>
                <a:round/>
                <a:headEnd/>
                <a:tailEnd/>
              </a:ln>
            </p:spPr>
            <p:txBody>
              <a:bodyPr vert="horz" wrap="square" lIns="84406" tIns="42203" rIns="84406" bIns="42203" numCol="1"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300"/>
                  </a:spcAft>
                  <a:buClrTx/>
                  <a:buSzTx/>
                  <a:buFontTx/>
                  <a:buNone/>
                  <a:tabLst/>
                  <a:defRPr/>
                </a:pPr>
                <a:r>
                  <a:rPr kumimoji="0" lang="en-GB" sz="1600" b="1" i="0" u="none" strike="noStrike" kern="0" cap="none" spc="0" normalizeH="0" baseline="0" noProof="0" dirty="0">
                    <a:ln>
                      <a:noFill/>
                    </a:ln>
                    <a:solidFill>
                      <a:prstClr val="white"/>
                    </a:solidFill>
                    <a:effectLst/>
                    <a:uLnTx/>
                    <a:uFillTx/>
                    <a:latin typeface="Univers for KPMG" panose="020B0603020202020204" pitchFamily="34" charset="0"/>
                    <a:cs typeface="Arial" panose="020B0604020202020204" pitchFamily="34" charset="0"/>
                  </a:rPr>
                  <a:t>Benefits of Solution </a:t>
                </a:r>
              </a:p>
            </p:txBody>
          </p:sp>
          <p:sp>
            <p:nvSpPr>
              <p:cNvPr id="26" name="Freeform 6">
                <a:extLst>
                  <a:ext uri="{FF2B5EF4-FFF2-40B4-BE49-F238E27FC236}">
                    <a16:creationId xmlns:a16="http://schemas.microsoft.com/office/drawing/2014/main" id="{E53ED806-A744-7F80-257D-201C2C24511C}"/>
                  </a:ext>
                </a:extLst>
              </p:cNvPr>
              <p:cNvSpPr>
                <a:spLocks/>
              </p:cNvSpPr>
              <p:nvPr/>
            </p:nvSpPr>
            <p:spPr bwMode="auto">
              <a:xfrm>
                <a:off x="10294472" y="1277177"/>
                <a:ext cx="941547" cy="3440236"/>
              </a:xfrm>
              <a:custGeom>
                <a:avLst/>
                <a:gdLst/>
                <a:ahLst/>
                <a:cxnLst>
                  <a:cxn ang="0">
                    <a:pos x="2" y="1205"/>
                  </a:cxn>
                  <a:cxn ang="0">
                    <a:pos x="385" y="602"/>
                  </a:cxn>
                  <a:cxn ang="0">
                    <a:pos x="2" y="0"/>
                  </a:cxn>
                  <a:cxn ang="0">
                    <a:pos x="349" y="602"/>
                  </a:cxn>
                  <a:cxn ang="0">
                    <a:pos x="0" y="1206"/>
                  </a:cxn>
                </a:cxnLst>
                <a:rect l="0" t="0" r="r" b="b"/>
                <a:pathLst>
                  <a:path w="385" h="1206">
                    <a:moveTo>
                      <a:pt x="2" y="1205"/>
                    </a:moveTo>
                    <a:cubicBezTo>
                      <a:pt x="217" y="1104"/>
                      <a:pt x="385" y="860"/>
                      <a:pt x="385" y="602"/>
                    </a:cubicBezTo>
                    <a:cubicBezTo>
                      <a:pt x="385" y="345"/>
                      <a:pt x="217" y="101"/>
                      <a:pt x="2" y="0"/>
                    </a:cubicBezTo>
                    <a:cubicBezTo>
                      <a:pt x="210" y="120"/>
                      <a:pt x="349" y="345"/>
                      <a:pt x="349" y="602"/>
                    </a:cubicBezTo>
                    <a:cubicBezTo>
                      <a:pt x="349" y="861"/>
                      <a:pt x="209" y="1086"/>
                      <a:pt x="0" y="1206"/>
                    </a:cubicBezTo>
                  </a:path>
                </a:pathLst>
              </a:custGeom>
              <a:gradFill flip="none" rotWithShape="1">
                <a:gsLst>
                  <a:gs pos="0">
                    <a:srgbClr val="6D2077">
                      <a:lumMod val="40000"/>
                      <a:lumOff val="60000"/>
                      <a:shade val="30000"/>
                      <a:satMod val="115000"/>
                    </a:srgbClr>
                  </a:gs>
                  <a:gs pos="50000">
                    <a:srgbClr val="6D2077">
                      <a:lumMod val="40000"/>
                      <a:lumOff val="60000"/>
                      <a:shade val="67500"/>
                      <a:satMod val="115000"/>
                    </a:srgbClr>
                  </a:gs>
                  <a:gs pos="100000">
                    <a:srgbClr val="6D2077">
                      <a:lumMod val="40000"/>
                      <a:lumOff val="60000"/>
                      <a:shade val="100000"/>
                      <a:satMod val="115000"/>
                    </a:srgbClr>
                  </a:gs>
                </a:gsLst>
                <a:lin ang="10800000" scaled="1"/>
                <a:tileRect/>
              </a:gradFill>
              <a:ln w="9525">
                <a:noFill/>
                <a:round/>
                <a:headEnd/>
                <a:tailEnd/>
              </a:ln>
            </p:spPr>
            <p:txBody>
              <a:bodyPr vert="horz" wrap="square" lIns="84406" tIns="42203" rIns="84406" bIns="42203"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300"/>
                  </a:spcAft>
                  <a:buClrTx/>
                  <a:buSzTx/>
                  <a:buFontTx/>
                  <a:buNone/>
                  <a:tabLst/>
                  <a:defRPr/>
                </a:pPr>
                <a:endParaRPr kumimoji="0" lang="en-GB" sz="12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sp>
            <p:nvSpPr>
              <p:cNvPr id="27" name="Oval 26">
                <a:extLst>
                  <a:ext uri="{FF2B5EF4-FFF2-40B4-BE49-F238E27FC236}">
                    <a16:creationId xmlns:a16="http://schemas.microsoft.com/office/drawing/2014/main" id="{057DC7DF-736F-0B5A-A6E7-54FB9AE0F083}"/>
                  </a:ext>
                </a:extLst>
              </p:cNvPr>
              <p:cNvSpPr/>
              <p:nvPr/>
            </p:nvSpPr>
            <p:spPr>
              <a:xfrm>
                <a:off x="10834389" y="3485173"/>
                <a:ext cx="444645" cy="444645"/>
              </a:xfrm>
              <a:prstGeom prst="ellipse">
                <a:avLst/>
              </a:prstGeom>
              <a:solidFill>
                <a:srgbClr val="00A3A1">
                  <a:lumMod val="75000"/>
                </a:srgbClr>
              </a:solidFill>
              <a:ln w="12700" cap="flat" cmpd="sng" algn="ctr">
                <a:noFill/>
                <a:prstDash val="solid"/>
                <a:miter lim="800000"/>
              </a:ln>
              <a:effectLst/>
            </p:spPr>
            <p:txBody>
              <a:bodyPr wrap="square" lIns="0" tIns="0" rIns="0" bIns="0" rtlCol="0" anchor="ctr"/>
              <a:lstStyle/>
              <a:p>
                <a:pPr marL="0" marR="0" lvl="0" indent="0" algn="ctr" defTabSz="914400" eaLnBrk="1" fontAlgn="auto" latinLnBrk="0" hangingPunct="1">
                  <a:lnSpc>
                    <a:spcPct val="100000"/>
                  </a:lnSpc>
                  <a:spcBef>
                    <a:spcPts val="0"/>
                  </a:spcBef>
                  <a:spcAft>
                    <a:spcPts val="300"/>
                  </a:spcAft>
                  <a:buClrTx/>
                  <a:buSzTx/>
                  <a:buFontTx/>
                  <a:buNone/>
                  <a:tabLst/>
                  <a:defRPr/>
                </a:pPr>
                <a:endParaRPr kumimoji="0" lang="en-US" sz="800" b="1" i="0" u="none" strike="noStrike" kern="0" cap="none" spc="0" normalizeH="0" baseline="0" noProof="0">
                  <a:ln>
                    <a:noFill/>
                  </a:ln>
                  <a:solidFill>
                    <a:srgbClr val="FFFFFF"/>
                  </a:solidFill>
                  <a:effectLst/>
                  <a:uLnTx/>
                  <a:uFillTx/>
                  <a:latin typeface="Univers for KPMG" panose="020B0603020202020204" pitchFamily="34" charset="0"/>
                  <a:ea typeface="+mn-ea"/>
                  <a:cs typeface="Arial" panose="020B0604020202020204" pitchFamily="34" charset="0"/>
                </a:endParaRPr>
              </a:p>
            </p:txBody>
          </p:sp>
          <p:sp>
            <p:nvSpPr>
              <p:cNvPr id="28" name="Oval 27">
                <a:extLst>
                  <a:ext uri="{FF2B5EF4-FFF2-40B4-BE49-F238E27FC236}">
                    <a16:creationId xmlns:a16="http://schemas.microsoft.com/office/drawing/2014/main" id="{A1F88716-4C29-69EB-2471-C6FDBB20B58C}"/>
                  </a:ext>
                </a:extLst>
              </p:cNvPr>
              <p:cNvSpPr/>
              <p:nvPr/>
            </p:nvSpPr>
            <p:spPr>
              <a:xfrm>
                <a:off x="10895769" y="2462336"/>
                <a:ext cx="444645" cy="444645"/>
              </a:xfrm>
              <a:prstGeom prst="ellipse">
                <a:avLst/>
              </a:prstGeom>
              <a:solidFill>
                <a:srgbClr val="005EB8">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30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Univers for KPMG" panose="020B0603020202020204" pitchFamily="34" charset="0"/>
                  <a:ea typeface="+mn-ea"/>
                  <a:cs typeface="Arial" panose="020B0604020202020204" pitchFamily="34" charset="0"/>
                </a:endParaRPr>
              </a:p>
            </p:txBody>
          </p:sp>
          <p:sp>
            <p:nvSpPr>
              <p:cNvPr id="29" name="Oval 28">
                <a:extLst>
                  <a:ext uri="{FF2B5EF4-FFF2-40B4-BE49-F238E27FC236}">
                    <a16:creationId xmlns:a16="http://schemas.microsoft.com/office/drawing/2014/main" id="{CBB628C0-0DAA-86F6-2176-C2560ECE6F56}"/>
                  </a:ext>
                </a:extLst>
              </p:cNvPr>
              <p:cNvSpPr/>
              <p:nvPr/>
            </p:nvSpPr>
            <p:spPr>
              <a:xfrm>
                <a:off x="10472530" y="1363395"/>
                <a:ext cx="444645" cy="444645"/>
              </a:xfrm>
              <a:prstGeom prst="ellipse">
                <a:avLst/>
              </a:prstGeom>
              <a:solidFill>
                <a:srgbClr val="6D207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30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Univers for KPMG" panose="020B0603020202020204" pitchFamily="34" charset="0"/>
                  <a:ea typeface="+mn-ea"/>
                  <a:cs typeface="Arial" panose="020B0604020202020204" pitchFamily="34" charset="0"/>
                </a:endParaRPr>
              </a:p>
            </p:txBody>
          </p:sp>
          <p:sp>
            <p:nvSpPr>
              <p:cNvPr id="30" name="Oval 29">
                <a:extLst>
                  <a:ext uri="{FF2B5EF4-FFF2-40B4-BE49-F238E27FC236}">
                    <a16:creationId xmlns:a16="http://schemas.microsoft.com/office/drawing/2014/main" id="{B4B66661-DE90-B09C-201C-CE91E04B5B23}"/>
                  </a:ext>
                </a:extLst>
              </p:cNvPr>
              <p:cNvSpPr/>
              <p:nvPr/>
            </p:nvSpPr>
            <p:spPr>
              <a:xfrm>
                <a:off x="10389744" y="4248731"/>
                <a:ext cx="444645" cy="444645"/>
              </a:xfrm>
              <a:prstGeom prst="ellipse">
                <a:avLst/>
              </a:prstGeom>
              <a:solidFill>
                <a:srgbClr val="00338D">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30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Univers for KPMG" panose="020B0603020202020204" pitchFamily="34" charset="0"/>
                  <a:ea typeface="+mn-ea"/>
                  <a:cs typeface="Arial" panose="020B0604020202020204" pitchFamily="34" charset="0"/>
                </a:endParaRPr>
              </a:p>
            </p:txBody>
          </p:sp>
        </p:grpSp>
        <p:sp>
          <p:nvSpPr>
            <p:cNvPr id="14" name="Freeform 69">
              <a:extLst>
                <a:ext uri="{FF2B5EF4-FFF2-40B4-BE49-F238E27FC236}">
                  <a16:creationId xmlns:a16="http://schemas.microsoft.com/office/drawing/2014/main" id="{8CB469FB-751F-A1E6-8063-E27378229CCD}"/>
                </a:ext>
              </a:extLst>
            </p:cNvPr>
            <p:cNvSpPr>
              <a:spLocks noEditPoints="1"/>
            </p:cNvSpPr>
            <p:nvPr/>
          </p:nvSpPr>
          <p:spPr bwMode="auto">
            <a:xfrm>
              <a:off x="11029715" y="4771612"/>
              <a:ext cx="407222" cy="233002"/>
            </a:xfrm>
            <a:custGeom>
              <a:avLst/>
              <a:gdLst>
                <a:gd name="T0" fmla="*/ 63 w 1268"/>
                <a:gd name="T1" fmla="*/ 759 h 866"/>
                <a:gd name="T2" fmla="*/ 2 w 1268"/>
                <a:gd name="T3" fmla="*/ 707 h 866"/>
                <a:gd name="T4" fmla="*/ 20 w 1268"/>
                <a:gd name="T5" fmla="*/ 591 h 866"/>
                <a:gd name="T6" fmla="*/ 164 w 1268"/>
                <a:gd name="T7" fmla="*/ 512 h 866"/>
                <a:gd name="T8" fmla="*/ 170 w 1268"/>
                <a:gd name="T9" fmla="*/ 438 h 866"/>
                <a:gd name="T10" fmla="*/ 148 w 1268"/>
                <a:gd name="T11" fmla="*/ 386 h 866"/>
                <a:gd name="T12" fmla="*/ 121 w 1268"/>
                <a:gd name="T13" fmla="*/ 340 h 866"/>
                <a:gd name="T14" fmla="*/ 126 w 1268"/>
                <a:gd name="T15" fmla="*/ 289 h 866"/>
                <a:gd name="T16" fmla="*/ 147 w 1268"/>
                <a:gd name="T17" fmla="*/ 289 h 866"/>
                <a:gd name="T18" fmla="*/ 156 w 1268"/>
                <a:gd name="T19" fmla="*/ 162 h 866"/>
                <a:gd name="T20" fmla="*/ 257 w 1268"/>
                <a:gd name="T21" fmla="*/ 94 h 866"/>
                <a:gd name="T22" fmla="*/ 333 w 1268"/>
                <a:gd name="T23" fmla="*/ 109 h 866"/>
                <a:gd name="T24" fmla="*/ 400 w 1268"/>
                <a:gd name="T25" fmla="*/ 210 h 866"/>
                <a:gd name="T26" fmla="*/ 400 w 1268"/>
                <a:gd name="T27" fmla="*/ 292 h 866"/>
                <a:gd name="T28" fmla="*/ 425 w 1268"/>
                <a:gd name="T29" fmla="*/ 301 h 866"/>
                <a:gd name="T30" fmla="*/ 412 w 1268"/>
                <a:gd name="T31" fmla="*/ 368 h 866"/>
                <a:gd name="T32" fmla="*/ 390 w 1268"/>
                <a:gd name="T33" fmla="*/ 386 h 866"/>
                <a:gd name="T34" fmla="*/ 361 w 1268"/>
                <a:gd name="T35" fmla="*/ 473 h 866"/>
                <a:gd name="T36" fmla="*/ 422 w 1268"/>
                <a:gd name="T37" fmla="*/ 548 h 866"/>
                <a:gd name="T38" fmla="*/ 304 w 1268"/>
                <a:gd name="T39" fmla="*/ 632 h 866"/>
                <a:gd name="T40" fmla="*/ 1252 w 1268"/>
                <a:gd name="T41" fmla="*/ 609 h 866"/>
                <a:gd name="T42" fmla="*/ 1137 w 1268"/>
                <a:gd name="T43" fmla="*/ 543 h 866"/>
                <a:gd name="T44" fmla="*/ 1117 w 1268"/>
                <a:gd name="T45" fmla="*/ 488 h 866"/>
                <a:gd name="T46" fmla="*/ 1219 w 1268"/>
                <a:gd name="T47" fmla="*/ 445 h 866"/>
                <a:gd name="T48" fmla="*/ 1227 w 1268"/>
                <a:gd name="T49" fmla="*/ 400 h 866"/>
                <a:gd name="T50" fmla="*/ 1182 w 1268"/>
                <a:gd name="T51" fmla="*/ 311 h 866"/>
                <a:gd name="T52" fmla="*/ 1134 w 1268"/>
                <a:gd name="T53" fmla="*/ 171 h 866"/>
                <a:gd name="T54" fmla="*/ 1009 w 1268"/>
                <a:gd name="T55" fmla="*/ 135 h 866"/>
                <a:gd name="T56" fmla="*/ 912 w 1268"/>
                <a:gd name="T57" fmla="*/ 214 h 866"/>
                <a:gd name="T58" fmla="*/ 869 w 1268"/>
                <a:gd name="T59" fmla="*/ 378 h 866"/>
                <a:gd name="T60" fmla="*/ 828 w 1268"/>
                <a:gd name="T61" fmla="*/ 424 h 866"/>
                <a:gd name="T62" fmla="*/ 917 w 1268"/>
                <a:gd name="T63" fmla="*/ 469 h 866"/>
                <a:gd name="T64" fmla="*/ 956 w 1268"/>
                <a:gd name="T65" fmla="*/ 522 h 866"/>
                <a:gd name="T66" fmla="*/ 962 w 1268"/>
                <a:gd name="T67" fmla="*/ 593 h 866"/>
                <a:gd name="T68" fmla="*/ 1018 w 1268"/>
                <a:gd name="T69" fmla="*/ 718 h 866"/>
                <a:gd name="T70" fmla="*/ 1200 w 1268"/>
                <a:gd name="T71" fmla="*/ 754 h 866"/>
                <a:gd name="T72" fmla="*/ 1267 w 1268"/>
                <a:gd name="T73" fmla="*/ 705 h 866"/>
                <a:gd name="T74" fmla="*/ 933 w 1268"/>
                <a:gd name="T75" fmla="*/ 607 h 866"/>
                <a:gd name="T76" fmla="*/ 766 w 1268"/>
                <a:gd name="T77" fmla="*/ 506 h 866"/>
                <a:gd name="T78" fmla="*/ 798 w 1268"/>
                <a:gd name="T79" fmla="*/ 379 h 866"/>
                <a:gd name="T80" fmla="*/ 823 w 1268"/>
                <a:gd name="T81" fmla="*/ 367 h 866"/>
                <a:gd name="T82" fmla="*/ 849 w 1268"/>
                <a:gd name="T83" fmla="*/ 285 h 866"/>
                <a:gd name="T84" fmla="*/ 826 w 1268"/>
                <a:gd name="T85" fmla="*/ 254 h 866"/>
                <a:gd name="T86" fmla="*/ 819 w 1268"/>
                <a:gd name="T87" fmla="*/ 124 h 866"/>
                <a:gd name="T88" fmla="*/ 704 w 1268"/>
                <a:gd name="T89" fmla="*/ 7 h 866"/>
                <a:gd name="T90" fmla="*/ 551 w 1268"/>
                <a:gd name="T91" fmla="*/ 29 h 866"/>
                <a:gd name="T92" fmla="*/ 474 w 1268"/>
                <a:gd name="T93" fmla="*/ 176 h 866"/>
                <a:gd name="T94" fmla="*/ 473 w 1268"/>
                <a:gd name="T95" fmla="*/ 254 h 866"/>
                <a:gd name="T96" fmla="*/ 455 w 1268"/>
                <a:gd name="T97" fmla="*/ 294 h 866"/>
                <a:gd name="T98" fmla="*/ 481 w 1268"/>
                <a:gd name="T99" fmla="*/ 371 h 866"/>
                <a:gd name="T100" fmla="*/ 506 w 1268"/>
                <a:gd name="T101" fmla="*/ 378 h 866"/>
                <a:gd name="T102" fmla="*/ 533 w 1268"/>
                <a:gd name="T103" fmla="*/ 513 h 866"/>
                <a:gd name="T104" fmla="*/ 356 w 1268"/>
                <a:gd name="T105" fmla="*/ 615 h 866"/>
                <a:gd name="T106" fmla="*/ 308 w 1268"/>
                <a:gd name="T107" fmla="*/ 720 h 866"/>
                <a:gd name="T108" fmla="*/ 332 w 1268"/>
                <a:gd name="T109" fmla="*/ 829 h 866"/>
                <a:gd name="T110" fmla="*/ 544 w 1268"/>
                <a:gd name="T111" fmla="*/ 865 h 866"/>
                <a:gd name="T112" fmla="*/ 932 w 1268"/>
                <a:gd name="T113" fmla="*/ 847 h 866"/>
                <a:gd name="T114" fmla="*/ 992 w 1268"/>
                <a:gd name="T115" fmla="*/ 772 h 866"/>
                <a:gd name="T116" fmla="*/ 972 w 1268"/>
                <a:gd name="T117" fmla="*/ 644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68" h="866">
                  <a:moveTo>
                    <a:pt x="280" y="772"/>
                  </a:moveTo>
                  <a:lnTo>
                    <a:pt x="275" y="772"/>
                  </a:lnTo>
                  <a:lnTo>
                    <a:pt x="271" y="772"/>
                  </a:lnTo>
                  <a:lnTo>
                    <a:pt x="226" y="771"/>
                  </a:lnTo>
                  <a:lnTo>
                    <a:pt x="187" y="770"/>
                  </a:lnTo>
                  <a:lnTo>
                    <a:pt x="153" y="769"/>
                  </a:lnTo>
                  <a:lnTo>
                    <a:pt x="125" y="767"/>
                  </a:lnTo>
                  <a:lnTo>
                    <a:pt x="100" y="765"/>
                  </a:lnTo>
                  <a:lnTo>
                    <a:pt x="79" y="762"/>
                  </a:lnTo>
                  <a:lnTo>
                    <a:pt x="63" y="759"/>
                  </a:lnTo>
                  <a:lnTo>
                    <a:pt x="49" y="756"/>
                  </a:lnTo>
                  <a:lnTo>
                    <a:pt x="39" y="753"/>
                  </a:lnTo>
                  <a:lnTo>
                    <a:pt x="30" y="750"/>
                  </a:lnTo>
                  <a:lnTo>
                    <a:pt x="24" y="745"/>
                  </a:lnTo>
                  <a:lnTo>
                    <a:pt x="20" y="742"/>
                  </a:lnTo>
                  <a:lnTo>
                    <a:pt x="13" y="734"/>
                  </a:lnTo>
                  <a:lnTo>
                    <a:pt x="8" y="727"/>
                  </a:lnTo>
                  <a:lnTo>
                    <a:pt x="6" y="722"/>
                  </a:lnTo>
                  <a:lnTo>
                    <a:pt x="4" y="715"/>
                  </a:lnTo>
                  <a:lnTo>
                    <a:pt x="2" y="707"/>
                  </a:lnTo>
                  <a:lnTo>
                    <a:pt x="1" y="698"/>
                  </a:lnTo>
                  <a:lnTo>
                    <a:pt x="0" y="678"/>
                  </a:lnTo>
                  <a:lnTo>
                    <a:pt x="1" y="655"/>
                  </a:lnTo>
                  <a:lnTo>
                    <a:pt x="2" y="645"/>
                  </a:lnTo>
                  <a:lnTo>
                    <a:pt x="4" y="634"/>
                  </a:lnTo>
                  <a:lnTo>
                    <a:pt x="6" y="624"/>
                  </a:lnTo>
                  <a:lnTo>
                    <a:pt x="9" y="614"/>
                  </a:lnTo>
                  <a:lnTo>
                    <a:pt x="12" y="605"/>
                  </a:lnTo>
                  <a:lnTo>
                    <a:pt x="15" y="597"/>
                  </a:lnTo>
                  <a:lnTo>
                    <a:pt x="20" y="591"/>
                  </a:lnTo>
                  <a:lnTo>
                    <a:pt x="24" y="587"/>
                  </a:lnTo>
                  <a:lnTo>
                    <a:pt x="30" y="580"/>
                  </a:lnTo>
                  <a:lnTo>
                    <a:pt x="39" y="574"/>
                  </a:lnTo>
                  <a:lnTo>
                    <a:pt x="48" y="566"/>
                  </a:lnTo>
                  <a:lnTo>
                    <a:pt x="60" y="560"/>
                  </a:lnTo>
                  <a:lnTo>
                    <a:pt x="92" y="545"/>
                  </a:lnTo>
                  <a:lnTo>
                    <a:pt x="126" y="530"/>
                  </a:lnTo>
                  <a:lnTo>
                    <a:pt x="140" y="524"/>
                  </a:lnTo>
                  <a:lnTo>
                    <a:pt x="154" y="518"/>
                  </a:lnTo>
                  <a:lnTo>
                    <a:pt x="164" y="512"/>
                  </a:lnTo>
                  <a:lnTo>
                    <a:pt x="170" y="508"/>
                  </a:lnTo>
                  <a:lnTo>
                    <a:pt x="173" y="503"/>
                  </a:lnTo>
                  <a:lnTo>
                    <a:pt x="178" y="493"/>
                  </a:lnTo>
                  <a:lnTo>
                    <a:pt x="180" y="487"/>
                  </a:lnTo>
                  <a:lnTo>
                    <a:pt x="181" y="481"/>
                  </a:lnTo>
                  <a:lnTo>
                    <a:pt x="182" y="473"/>
                  </a:lnTo>
                  <a:lnTo>
                    <a:pt x="181" y="466"/>
                  </a:lnTo>
                  <a:lnTo>
                    <a:pt x="180" y="459"/>
                  </a:lnTo>
                  <a:lnTo>
                    <a:pt x="178" y="453"/>
                  </a:lnTo>
                  <a:lnTo>
                    <a:pt x="170" y="438"/>
                  </a:lnTo>
                  <a:lnTo>
                    <a:pt x="165" y="422"/>
                  </a:lnTo>
                  <a:lnTo>
                    <a:pt x="161" y="404"/>
                  </a:lnTo>
                  <a:lnTo>
                    <a:pt x="156" y="386"/>
                  </a:lnTo>
                  <a:lnTo>
                    <a:pt x="154" y="386"/>
                  </a:lnTo>
                  <a:lnTo>
                    <a:pt x="152" y="386"/>
                  </a:lnTo>
                  <a:lnTo>
                    <a:pt x="151" y="386"/>
                  </a:lnTo>
                  <a:lnTo>
                    <a:pt x="151" y="386"/>
                  </a:lnTo>
                  <a:lnTo>
                    <a:pt x="151" y="386"/>
                  </a:lnTo>
                  <a:lnTo>
                    <a:pt x="151" y="386"/>
                  </a:lnTo>
                  <a:lnTo>
                    <a:pt x="148" y="386"/>
                  </a:lnTo>
                  <a:lnTo>
                    <a:pt x="144" y="385"/>
                  </a:lnTo>
                  <a:lnTo>
                    <a:pt x="140" y="384"/>
                  </a:lnTo>
                  <a:lnTo>
                    <a:pt x="137" y="381"/>
                  </a:lnTo>
                  <a:lnTo>
                    <a:pt x="135" y="378"/>
                  </a:lnTo>
                  <a:lnTo>
                    <a:pt x="133" y="375"/>
                  </a:lnTo>
                  <a:lnTo>
                    <a:pt x="131" y="368"/>
                  </a:lnTo>
                  <a:lnTo>
                    <a:pt x="130" y="365"/>
                  </a:lnTo>
                  <a:lnTo>
                    <a:pt x="129" y="361"/>
                  </a:lnTo>
                  <a:lnTo>
                    <a:pt x="126" y="350"/>
                  </a:lnTo>
                  <a:lnTo>
                    <a:pt x="121" y="340"/>
                  </a:lnTo>
                  <a:lnTo>
                    <a:pt x="119" y="332"/>
                  </a:lnTo>
                  <a:lnTo>
                    <a:pt x="118" y="327"/>
                  </a:lnTo>
                  <a:lnTo>
                    <a:pt x="116" y="321"/>
                  </a:lnTo>
                  <a:lnTo>
                    <a:pt x="115" y="312"/>
                  </a:lnTo>
                  <a:lnTo>
                    <a:pt x="115" y="304"/>
                  </a:lnTo>
                  <a:lnTo>
                    <a:pt x="116" y="301"/>
                  </a:lnTo>
                  <a:lnTo>
                    <a:pt x="117" y="297"/>
                  </a:lnTo>
                  <a:lnTo>
                    <a:pt x="119" y="294"/>
                  </a:lnTo>
                  <a:lnTo>
                    <a:pt x="121" y="292"/>
                  </a:lnTo>
                  <a:lnTo>
                    <a:pt x="126" y="289"/>
                  </a:lnTo>
                  <a:lnTo>
                    <a:pt x="131" y="289"/>
                  </a:lnTo>
                  <a:lnTo>
                    <a:pt x="132" y="289"/>
                  </a:lnTo>
                  <a:lnTo>
                    <a:pt x="134" y="289"/>
                  </a:lnTo>
                  <a:lnTo>
                    <a:pt x="137" y="290"/>
                  </a:lnTo>
                  <a:lnTo>
                    <a:pt x="140" y="292"/>
                  </a:lnTo>
                  <a:lnTo>
                    <a:pt x="141" y="292"/>
                  </a:lnTo>
                  <a:lnTo>
                    <a:pt x="141" y="293"/>
                  </a:lnTo>
                  <a:lnTo>
                    <a:pt x="144" y="292"/>
                  </a:lnTo>
                  <a:lnTo>
                    <a:pt x="145" y="291"/>
                  </a:lnTo>
                  <a:lnTo>
                    <a:pt x="147" y="289"/>
                  </a:lnTo>
                  <a:lnTo>
                    <a:pt x="147" y="287"/>
                  </a:lnTo>
                  <a:lnTo>
                    <a:pt x="144" y="271"/>
                  </a:lnTo>
                  <a:lnTo>
                    <a:pt x="143" y="255"/>
                  </a:lnTo>
                  <a:lnTo>
                    <a:pt x="141" y="239"/>
                  </a:lnTo>
                  <a:lnTo>
                    <a:pt x="140" y="223"/>
                  </a:lnTo>
                  <a:lnTo>
                    <a:pt x="141" y="210"/>
                  </a:lnTo>
                  <a:lnTo>
                    <a:pt x="144" y="198"/>
                  </a:lnTo>
                  <a:lnTo>
                    <a:pt x="147" y="185"/>
                  </a:lnTo>
                  <a:lnTo>
                    <a:pt x="151" y="173"/>
                  </a:lnTo>
                  <a:lnTo>
                    <a:pt x="156" y="162"/>
                  </a:lnTo>
                  <a:lnTo>
                    <a:pt x="163" y="151"/>
                  </a:lnTo>
                  <a:lnTo>
                    <a:pt x="170" y="141"/>
                  </a:lnTo>
                  <a:lnTo>
                    <a:pt x="179" y="132"/>
                  </a:lnTo>
                  <a:lnTo>
                    <a:pt x="188" y="124"/>
                  </a:lnTo>
                  <a:lnTo>
                    <a:pt x="198" y="116"/>
                  </a:lnTo>
                  <a:lnTo>
                    <a:pt x="208" y="109"/>
                  </a:lnTo>
                  <a:lnTo>
                    <a:pt x="220" y="103"/>
                  </a:lnTo>
                  <a:lnTo>
                    <a:pt x="232" y="99"/>
                  </a:lnTo>
                  <a:lnTo>
                    <a:pt x="244" y="96"/>
                  </a:lnTo>
                  <a:lnTo>
                    <a:pt x="257" y="94"/>
                  </a:lnTo>
                  <a:lnTo>
                    <a:pt x="271" y="94"/>
                  </a:lnTo>
                  <a:lnTo>
                    <a:pt x="271" y="94"/>
                  </a:lnTo>
                  <a:lnTo>
                    <a:pt x="271" y="94"/>
                  </a:lnTo>
                  <a:lnTo>
                    <a:pt x="271" y="94"/>
                  </a:lnTo>
                  <a:lnTo>
                    <a:pt x="271" y="94"/>
                  </a:lnTo>
                  <a:lnTo>
                    <a:pt x="284" y="94"/>
                  </a:lnTo>
                  <a:lnTo>
                    <a:pt x="297" y="96"/>
                  </a:lnTo>
                  <a:lnTo>
                    <a:pt x="310" y="99"/>
                  </a:lnTo>
                  <a:lnTo>
                    <a:pt x="322" y="103"/>
                  </a:lnTo>
                  <a:lnTo>
                    <a:pt x="333" y="109"/>
                  </a:lnTo>
                  <a:lnTo>
                    <a:pt x="344" y="116"/>
                  </a:lnTo>
                  <a:lnTo>
                    <a:pt x="353" y="124"/>
                  </a:lnTo>
                  <a:lnTo>
                    <a:pt x="363" y="132"/>
                  </a:lnTo>
                  <a:lnTo>
                    <a:pt x="371" y="141"/>
                  </a:lnTo>
                  <a:lnTo>
                    <a:pt x="379" y="151"/>
                  </a:lnTo>
                  <a:lnTo>
                    <a:pt x="385" y="162"/>
                  </a:lnTo>
                  <a:lnTo>
                    <a:pt x="390" y="173"/>
                  </a:lnTo>
                  <a:lnTo>
                    <a:pt x="395" y="185"/>
                  </a:lnTo>
                  <a:lnTo>
                    <a:pt x="398" y="198"/>
                  </a:lnTo>
                  <a:lnTo>
                    <a:pt x="400" y="210"/>
                  </a:lnTo>
                  <a:lnTo>
                    <a:pt x="401" y="223"/>
                  </a:lnTo>
                  <a:lnTo>
                    <a:pt x="401" y="239"/>
                  </a:lnTo>
                  <a:lnTo>
                    <a:pt x="399" y="255"/>
                  </a:lnTo>
                  <a:lnTo>
                    <a:pt x="398" y="271"/>
                  </a:lnTo>
                  <a:lnTo>
                    <a:pt x="395" y="287"/>
                  </a:lnTo>
                  <a:lnTo>
                    <a:pt x="396" y="289"/>
                  </a:lnTo>
                  <a:lnTo>
                    <a:pt x="397" y="291"/>
                  </a:lnTo>
                  <a:lnTo>
                    <a:pt x="398" y="292"/>
                  </a:lnTo>
                  <a:lnTo>
                    <a:pt x="400" y="293"/>
                  </a:lnTo>
                  <a:lnTo>
                    <a:pt x="400" y="292"/>
                  </a:lnTo>
                  <a:lnTo>
                    <a:pt x="401" y="292"/>
                  </a:lnTo>
                  <a:lnTo>
                    <a:pt x="404" y="290"/>
                  </a:lnTo>
                  <a:lnTo>
                    <a:pt x="407" y="289"/>
                  </a:lnTo>
                  <a:lnTo>
                    <a:pt x="409" y="289"/>
                  </a:lnTo>
                  <a:lnTo>
                    <a:pt x="410" y="289"/>
                  </a:lnTo>
                  <a:lnTo>
                    <a:pt x="416" y="289"/>
                  </a:lnTo>
                  <a:lnTo>
                    <a:pt x="421" y="292"/>
                  </a:lnTo>
                  <a:lnTo>
                    <a:pt x="422" y="294"/>
                  </a:lnTo>
                  <a:lnTo>
                    <a:pt x="424" y="297"/>
                  </a:lnTo>
                  <a:lnTo>
                    <a:pt x="425" y="301"/>
                  </a:lnTo>
                  <a:lnTo>
                    <a:pt x="426" y="304"/>
                  </a:lnTo>
                  <a:lnTo>
                    <a:pt x="426" y="312"/>
                  </a:lnTo>
                  <a:lnTo>
                    <a:pt x="425" y="321"/>
                  </a:lnTo>
                  <a:lnTo>
                    <a:pt x="423" y="327"/>
                  </a:lnTo>
                  <a:lnTo>
                    <a:pt x="422" y="332"/>
                  </a:lnTo>
                  <a:lnTo>
                    <a:pt x="420" y="340"/>
                  </a:lnTo>
                  <a:lnTo>
                    <a:pt x="417" y="350"/>
                  </a:lnTo>
                  <a:lnTo>
                    <a:pt x="414" y="361"/>
                  </a:lnTo>
                  <a:lnTo>
                    <a:pt x="412" y="365"/>
                  </a:lnTo>
                  <a:lnTo>
                    <a:pt x="412" y="368"/>
                  </a:lnTo>
                  <a:lnTo>
                    <a:pt x="408" y="375"/>
                  </a:lnTo>
                  <a:lnTo>
                    <a:pt x="406" y="378"/>
                  </a:lnTo>
                  <a:lnTo>
                    <a:pt x="404" y="381"/>
                  </a:lnTo>
                  <a:lnTo>
                    <a:pt x="401" y="384"/>
                  </a:lnTo>
                  <a:lnTo>
                    <a:pt x="398" y="385"/>
                  </a:lnTo>
                  <a:lnTo>
                    <a:pt x="394" y="386"/>
                  </a:lnTo>
                  <a:lnTo>
                    <a:pt x="390" y="386"/>
                  </a:lnTo>
                  <a:lnTo>
                    <a:pt x="390" y="386"/>
                  </a:lnTo>
                  <a:lnTo>
                    <a:pt x="390" y="386"/>
                  </a:lnTo>
                  <a:lnTo>
                    <a:pt x="390" y="386"/>
                  </a:lnTo>
                  <a:lnTo>
                    <a:pt x="390" y="386"/>
                  </a:lnTo>
                  <a:lnTo>
                    <a:pt x="387" y="386"/>
                  </a:lnTo>
                  <a:lnTo>
                    <a:pt x="385" y="386"/>
                  </a:lnTo>
                  <a:lnTo>
                    <a:pt x="381" y="404"/>
                  </a:lnTo>
                  <a:lnTo>
                    <a:pt x="377" y="422"/>
                  </a:lnTo>
                  <a:lnTo>
                    <a:pt x="371" y="438"/>
                  </a:lnTo>
                  <a:lnTo>
                    <a:pt x="364" y="453"/>
                  </a:lnTo>
                  <a:lnTo>
                    <a:pt x="362" y="459"/>
                  </a:lnTo>
                  <a:lnTo>
                    <a:pt x="361" y="466"/>
                  </a:lnTo>
                  <a:lnTo>
                    <a:pt x="361" y="473"/>
                  </a:lnTo>
                  <a:lnTo>
                    <a:pt x="361" y="481"/>
                  </a:lnTo>
                  <a:lnTo>
                    <a:pt x="362" y="487"/>
                  </a:lnTo>
                  <a:lnTo>
                    <a:pt x="364" y="493"/>
                  </a:lnTo>
                  <a:lnTo>
                    <a:pt x="368" y="503"/>
                  </a:lnTo>
                  <a:lnTo>
                    <a:pt x="371" y="508"/>
                  </a:lnTo>
                  <a:lnTo>
                    <a:pt x="381" y="515"/>
                  </a:lnTo>
                  <a:lnTo>
                    <a:pt x="397" y="522"/>
                  </a:lnTo>
                  <a:lnTo>
                    <a:pt x="418" y="531"/>
                  </a:lnTo>
                  <a:lnTo>
                    <a:pt x="441" y="541"/>
                  </a:lnTo>
                  <a:lnTo>
                    <a:pt x="422" y="548"/>
                  </a:lnTo>
                  <a:lnTo>
                    <a:pt x="404" y="557"/>
                  </a:lnTo>
                  <a:lnTo>
                    <a:pt x="386" y="565"/>
                  </a:lnTo>
                  <a:lnTo>
                    <a:pt x="369" y="574"/>
                  </a:lnTo>
                  <a:lnTo>
                    <a:pt x="353" y="583"/>
                  </a:lnTo>
                  <a:lnTo>
                    <a:pt x="340" y="593"/>
                  </a:lnTo>
                  <a:lnTo>
                    <a:pt x="328" y="602"/>
                  </a:lnTo>
                  <a:lnTo>
                    <a:pt x="318" y="612"/>
                  </a:lnTo>
                  <a:lnTo>
                    <a:pt x="313" y="617"/>
                  </a:lnTo>
                  <a:lnTo>
                    <a:pt x="308" y="625"/>
                  </a:lnTo>
                  <a:lnTo>
                    <a:pt x="304" y="632"/>
                  </a:lnTo>
                  <a:lnTo>
                    <a:pt x="299" y="641"/>
                  </a:lnTo>
                  <a:lnTo>
                    <a:pt x="295" y="650"/>
                  </a:lnTo>
                  <a:lnTo>
                    <a:pt x="292" y="660"/>
                  </a:lnTo>
                  <a:lnTo>
                    <a:pt x="289" y="670"/>
                  </a:lnTo>
                  <a:lnTo>
                    <a:pt x="286" y="681"/>
                  </a:lnTo>
                  <a:lnTo>
                    <a:pt x="282" y="703"/>
                  </a:lnTo>
                  <a:lnTo>
                    <a:pt x="279" y="726"/>
                  </a:lnTo>
                  <a:lnTo>
                    <a:pt x="279" y="750"/>
                  </a:lnTo>
                  <a:lnTo>
                    <a:pt x="280" y="772"/>
                  </a:lnTo>
                  <a:close/>
                  <a:moveTo>
                    <a:pt x="1252" y="609"/>
                  </a:moveTo>
                  <a:lnTo>
                    <a:pt x="1250" y="606"/>
                  </a:lnTo>
                  <a:lnTo>
                    <a:pt x="1248" y="602"/>
                  </a:lnTo>
                  <a:lnTo>
                    <a:pt x="1243" y="597"/>
                  </a:lnTo>
                  <a:lnTo>
                    <a:pt x="1237" y="592"/>
                  </a:lnTo>
                  <a:lnTo>
                    <a:pt x="1228" y="585"/>
                  </a:lnTo>
                  <a:lnTo>
                    <a:pt x="1219" y="580"/>
                  </a:lnTo>
                  <a:lnTo>
                    <a:pt x="1191" y="566"/>
                  </a:lnTo>
                  <a:lnTo>
                    <a:pt x="1161" y="555"/>
                  </a:lnTo>
                  <a:lnTo>
                    <a:pt x="1148" y="548"/>
                  </a:lnTo>
                  <a:lnTo>
                    <a:pt x="1137" y="543"/>
                  </a:lnTo>
                  <a:lnTo>
                    <a:pt x="1128" y="539"/>
                  </a:lnTo>
                  <a:lnTo>
                    <a:pt x="1123" y="535"/>
                  </a:lnTo>
                  <a:lnTo>
                    <a:pt x="1120" y="530"/>
                  </a:lnTo>
                  <a:lnTo>
                    <a:pt x="1116" y="522"/>
                  </a:lnTo>
                  <a:lnTo>
                    <a:pt x="1115" y="517"/>
                  </a:lnTo>
                  <a:lnTo>
                    <a:pt x="1114" y="511"/>
                  </a:lnTo>
                  <a:lnTo>
                    <a:pt x="1114" y="505"/>
                  </a:lnTo>
                  <a:lnTo>
                    <a:pt x="1114" y="499"/>
                  </a:lnTo>
                  <a:lnTo>
                    <a:pt x="1115" y="493"/>
                  </a:lnTo>
                  <a:lnTo>
                    <a:pt x="1117" y="488"/>
                  </a:lnTo>
                  <a:lnTo>
                    <a:pt x="1120" y="482"/>
                  </a:lnTo>
                  <a:lnTo>
                    <a:pt x="1122" y="474"/>
                  </a:lnTo>
                  <a:lnTo>
                    <a:pt x="1139" y="472"/>
                  </a:lnTo>
                  <a:lnTo>
                    <a:pt x="1154" y="469"/>
                  </a:lnTo>
                  <a:lnTo>
                    <a:pt x="1168" y="466"/>
                  </a:lnTo>
                  <a:lnTo>
                    <a:pt x="1180" y="462"/>
                  </a:lnTo>
                  <a:lnTo>
                    <a:pt x="1192" y="458"/>
                  </a:lnTo>
                  <a:lnTo>
                    <a:pt x="1202" y="454"/>
                  </a:lnTo>
                  <a:lnTo>
                    <a:pt x="1211" y="450"/>
                  </a:lnTo>
                  <a:lnTo>
                    <a:pt x="1219" y="445"/>
                  </a:lnTo>
                  <a:lnTo>
                    <a:pt x="1226" y="440"/>
                  </a:lnTo>
                  <a:lnTo>
                    <a:pt x="1231" y="436"/>
                  </a:lnTo>
                  <a:lnTo>
                    <a:pt x="1237" y="431"/>
                  </a:lnTo>
                  <a:lnTo>
                    <a:pt x="1240" y="427"/>
                  </a:lnTo>
                  <a:lnTo>
                    <a:pt x="1243" y="421"/>
                  </a:lnTo>
                  <a:lnTo>
                    <a:pt x="1245" y="417"/>
                  </a:lnTo>
                  <a:lnTo>
                    <a:pt x="1247" y="413"/>
                  </a:lnTo>
                  <a:lnTo>
                    <a:pt x="1247" y="410"/>
                  </a:lnTo>
                  <a:lnTo>
                    <a:pt x="1237" y="405"/>
                  </a:lnTo>
                  <a:lnTo>
                    <a:pt x="1227" y="400"/>
                  </a:lnTo>
                  <a:lnTo>
                    <a:pt x="1219" y="395"/>
                  </a:lnTo>
                  <a:lnTo>
                    <a:pt x="1211" y="387"/>
                  </a:lnTo>
                  <a:lnTo>
                    <a:pt x="1205" y="380"/>
                  </a:lnTo>
                  <a:lnTo>
                    <a:pt x="1199" y="371"/>
                  </a:lnTo>
                  <a:lnTo>
                    <a:pt x="1195" y="363"/>
                  </a:lnTo>
                  <a:lnTo>
                    <a:pt x="1192" y="353"/>
                  </a:lnTo>
                  <a:lnTo>
                    <a:pt x="1189" y="343"/>
                  </a:lnTo>
                  <a:lnTo>
                    <a:pt x="1186" y="333"/>
                  </a:lnTo>
                  <a:lnTo>
                    <a:pt x="1184" y="322"/>
                  </a:lnTo>
                  <a:lnTo>
                    <a:pt x="1182" y="311"/>
                  </a:lnTo>
                  <a:lnTo>
                    <a:pt x="1180" y="288"/>
                  </a:lnTo>
                  <a:lnTo>
                    <a:pt x="1178" y="264"/>
                  </a:lnTo>
                  <a:lnTo>
                    <a:pt x="1176" y="251"/>
                  </a:lnTo>
                  <a:lnTo>
                    <a:pt x="1173" y="238"/>
                  </a:lnTo>
                  <a:lnTo>
                    <a:pt x="1169" y="225"/>
                  </a:lnTo>
                  <a:lnTo>
                    <a:pt x="1164" y="214"/>
                  </a:lnTo>
                  <a:lnTo>
                    <a:pt x="1158" y="202"/>
                  </a:lnTo>
                  <a:lnTo>
                    <a:pt x="1151" y="190"/>
                  </a:lnTo>
                  <a:lnTo>
                    <a:pt x="1143" y="181"/>
                  </a:lnTo>
                  <a:lnTo>
                    <a:pt x="1134" y="171"/>
                  </a:lnTo>
                  <a:lnTo>
                    <a:pt x="1124" y="163"/>
                  </a:lnTo>
                  <a:lnTo>
                    <a:pt x="1114" y="155"/>
                  </a:lnTo>
                  <a:lnTo>
                    <a:pt x="1103" y="148"/>
                  </a:lnTo>
                  <a:lnTo>
                    <a:pt x="1090" y="143"/>
                  </a:lnTo>
                  <a:lnTo>
                    <a:pt x="1078" y="138"/>
                  </a:lnTo>
                  <a:lnTo>
                    <a:pt x="1065" y="135"/>
                  </a:lnTo>
                  <a:lnTo>
                    <a:pt x="1051" y="133"/>
                  </a:lnTo>
                  <a:lnTo>
                    <a:pt x="1036" y="132"/>
                  </a:lnTo>
                  <a:lnTo>
                    <a:pt x="1023" y="133"/>
                  </a:lnTo>
                  <a:lnTo>
                    <a:pt x="1009" y="135"/>
                  </a:lnTo>
                  <a:lnTo>
                    <a:pt x="996" y="138"/>
                  </a:lnTo>
                  <a:lnTo>
                    <a:pt x="983" y="143"/>
                  </a:lnTo>
                  <a:lnTo>
                    <a:pt x="972" y="148"/>
                  </a:lnTo>
                  <a:lnTo>
                    <a:pt x="961" y="155"/>
                  </a:lnTo>
                  <a:lnTo>
                    <a:pt x="952" y="163"/>
                  </a:lnTo>
                  <a:lnTo>
                    <a:pt x="942" y="171"/>
                  </a:lnTo>
                  <a:lnTo>
                    <a:pt x="934" y="181"/>
                  </a:lnTo>
                  <a:lnTo>
                    <a:pt x="925" y="191"/>
                  </a:lnTo>
                  <a:lnTo>
                    <a:pt x="919" y="202"/>
                  </a:lnTo>
                  <a:lnTo>
                    <a:pt x="912" y="214"/>
                  </a:lnTo>
                  <a:lnTo>
                    <a:pt x="907" y="225"/>
                  </a:lnTo>
                  <a:lnTo>
                    <a:pt x="902" y="238"/>
                  </a:lnTo>
                  <a:lnTo>
                    <a:pt x="898" y="252"/>
                  </a:lnTo>
                  <a:lnTo>
                    <a:pt x="894" y="264"/>
                  </a:lnTo>
                  <a:lnTo>
                    <a:pt x="891" y="288"/>
                  </a:lnTo>
                  <a:lnTo>
                    <a:pt x="887" y="312"/>
                  </a:lnTo>
                  <a:lnTo>
                    <a:pt x="883" y="335"/>
                  </a:lnTo>
                  <a:lnTo>
                    <a:pt x="876" y="358"/>
                  </a:lnTo>
                  <a:lnTo>
                    <a:pt x="873" y="368"/>
                  </a:lnTo>
                  <a:lnTo>
                    <a:pt x="869" y="378"/>
                  </a:lnTo>
                  <a:lnTo>
                    <a:pt x="864" y="385"/>
                  </a:lnTo>
                  <a:lnTo>
                    <a:pt x="857" y="393"/>
                  </a:lnTo>
                  <a:lnTo>
                    <a:pt x="850" y="399"/>
                  </a:lnTo>
                  <a:lnTo>
                    <a:pt x="841" y="403"/>
                  </a:lnTo>
                  <a:lnTo>
                    <a:pt x="832" y="405"/>
                  </a:lnTo>
                  <a:lnTo>
                    <a:pt x="820" y="406"/>
                  </a:lnTo>
                  <a:lnTo>
                    <a:pt x="821" y="411"/>
                  </a:lnTo>
                  <a:lnTo>
                    <a:pt x="822" y="415"/>
                  </a:lnTo>
                  <a:lnTo>
                    <a:pt x="825" y="420"/>
                  </a:lnTo>
                  <a:lnTo>
                    <a:pt x="828" y="424"/>
                  </a:lnTo>
                  <a:lnTo>
                    <a:pt x="832" y="430"/>
                  </a:lnTo>
                  <a:lnTo>
                    <a:pt x="836" y="434"/>
                  </a:lnTo>
                  <a:lnTo>
                    <a:pt x="843" y="439"/>
                  </a:lnTo>
                  <a:lnTo>
                    <a:pt x="850" y="445"/>
                  </a:lnTo>
                  <a:lnTo>
                    <a:pt x="857" y="449"/>
                  </a:lnTo>
                  <a:lnTo>
                    <a:pt x="867" y="453"/>
                  </a:lnTo>
                  <a:lnTo>
                    <a:pt x="878" y="458"/>
                  </a:lnTo>
                  <a:lnTo>
                    <a:pt x="889" y="462"/>
                  </a:lnTo>
                  <a:lnTo>
                    <a:pt x="902" y="466"/>
                  </a:lnTo>
                  <a:lnTo>
                    <a:pt x="917" y="469"/>
                  </a:lnTo>
                  <a:lnTo>
                    <a:pt x="933" y="472"/>
                  </a:lnTo>
                  <a:lnTo>
                    <a:pt x="950" y="475"/>
                  </a:lnTo>
                  <a:lnTo>
                    <a:pt x="953" y="482"/>
                  </a:lnTo>
                  <a:lnTo>
                    <a:pt x="956" y="488"/>
                  </a:lnTo>
                  <a:lnTo>
                    <a:pt x="958" y="493"/>
                  </a:lnTo>
                  <a:lnTo>
                    <a:pt x="959" y="499"/>
                  </a:lnTo>
                  <a:lnTo>
                    <a:pt x="959" y="505"/>
                  </a:lnTo>
                  <a:lnTo>
                    <a:pt x="959" y="511"/>
                  </a:lnTo>
                  <a:lnTo>
                    <a:pt x="958" y="517"/>
                  </a:lnTo>
                  <a:lnTo>
                    <a:pt x="956" y="522"/>
                  </a:lnTo>
                  <a:lnTo>
                    <a:pt x="953" y="530"/>
                  </a:lnTo>
                  <a:lnTo>
                    <a:pt x="950" y="535"/>
                  </a:lnTo>
                  <a:lnTo>
                    <a:pt x="943" y="540"/>
                  </a:lnTo>
                  <a:lnTo>
                    <a:pt x="933" y="545"/>
                  </a:lnTo>
                  <a:lnTo>
                    <a:pt x="918" y="552"/>
                  </a:lnTo>
                  <a:lnTo>
                    <a:pt x="901" y="559"/>
                  </a:lnTo>
                  <a:lnTo>
                    <a:pt x="917" y="566"/>
                  </a:lnTo>
                  <a:lnTo>
                    <a:pt x="933" y="574"/>
                  </a:lnTo>
                  <a:lnTo>
                    <a:pt x="948" y="583"/>
                  </a:lnTo>
                  <a:lnTo>
                    <a:pt x="962" y="593"/>
                  </a:lnTo>
                  <a:lnTo>
                    <a:pt x="974" y="602"/>
                  </a:lnTo>
                  <a:lnTo>
                    <a:pt x="983" y="612"/>
                  </a:lnTo>
                  <a:lnTo>
                    <a:pt x="988" y="617"/>
                  </a:lnTo>
                  <a:lnTo>
                    <a:pt x="992" y="623"/>
                  </a:lnTo>
                  <a:lnTo>
                    <a:pt x="996" y="630"/>
                  </a:lnTo>
                  <a:lnTo>
                    <a:pt x="1000" y="637"/>
                  </a:lnTo>
                  <a:lnTo>
                    <a:pt x="1007" y="654"/>
                  </a:lnTo>
                  <a:lnTo>
                    <a:pt x="1012" y="674"/>
                  </a:lnTo>
                  <a:lnTo>
                    <a:pt x="1015" y="696"/>
                  </a:lnTo>
                  <a:lnTo>
                    <a:pt x="1018" y="718"/>
                  </a:lnTo>
                  <a:lnTo>
                    <a:pt x="1019" y="740"/>
                  </a:lnTo>
                  <a:lnTo>
                    <a:pt x="1020" y="762"/>
                  </a:lnTo>
                  <a:lnTo>
                    <a:pt x="1028" y="762"/>
                  </a:lnTo>
                  <a:lnTo>
                    <a:pt x="1036" y="762"/>
                  </a:lnTo>
                  <a:lnTo>
                    <a:pt x="1074" y="761"/>
                  </a:lnTo>
                  <a:lnTo>
                    <a:pt x="1108" y="761"/>
                  </a:lnTo>
                  <a:lnTo>
                    <a:pt x="1138" y="760"/>
                  </a:lnTo>
                  <a:lnTo>
                    <a:pt x="1162" y="758"/>
                  </a:lnTo>
                  <a:lnTo>
                    <a:pt x="1184" y="756"/>
                  </a:lnTo>
                  <a:lnTo>
                    <a:pt x="1200" y="754"/>
                  </a:lnTo>
                  <a:lnTo>
                    <a:pt x="1215" y="752"/>
                  </a:lnTo>
                  <a:lnTo>
                    <a:pt x="1227" y="749"/>
                  </a:lnTo>
                  <a:lnTo>
                    <a:pt x="1237" y="745"/>
                  </a:lnTo>
                  <a:lnTo>
                    <a:pt x="1243" y="743"/>
                  </a:lnTo>
                  <a:lnTo>
                    <a:pt x="1248" y="740"/>
                  </a:lnTo>
                  <a:lnTo>
                    <a:pt x="1252" y="737"/>
                  </a:lnTo>
                  <a:lnTo>
                    <a:pt x="1258" y="730"/>
                  </a:lnTo>
                  <a:lnTo>
                    <a:pt x="1262" y="723"/>
                  </a:lnTo>
                  <a:lnTo>
                    <a:pt x="1265" y="716"/>
                  </a:lnTo>
                  <a:lnTo>
                    <a:pt x="1267" y="705"/>
                  </a:lnTo>
                  <a:lnTo>
                    <a:pt x="1268" y="692"/>
                  </a:lnTo>
                  <a:lnTo>
                    <a:pt x="1268" y="678"/>
                  </a:lnTo>
                  <a:lnTo>
                    <a:pt x="1266" y="663"/>
                  </a:lnTo>
                  <a:lnTo>
                    <a:pt x="1263" y="646"/>
                  </a:lnTo>
                  <a:lnTo>
                    <a:pt x="1259" y="628"/>
                  </a:lnTo>
                  <a:lnTo>
                    <a:pt x="1252" y="609"/>
                  </a:lnTo>
                  <a:close/>
                  <a:moveTo>
                    <a:pt x="963" y="632"/>
                  </a:moveTo>
                  <a:lnTo>
                    <a:pt x="956" y="624"/>
                  </a:lnTo>
                  <a:lnTo>
                    <a:pt x="945" y="615"/>
                  </a:lnTo>
                  <a:lnTo>
                    <a:pt x="933" y="607"/>
                  </a:lnTo>
                  <a:lnTo>
                    <a:pt x="919" y="598"/>
                  </a:lnTo>
                  <a:lnTo>
                    <a:pt x="879" y="579"/>
                  </a:lnTo>
                  <a:lnTo>
                    <a:pt x="835" y="561"/>
                  </a:lnTo>
                  <a:lnTo>
                    <a:pt x="815" y="553"/>
                  </a:lnTo>
                  <a:lnTo>
                    <a:pt x="798" y="544"/>
                  </a:lnTo>
                  <a:lnTo>
                    <a:pt x="786" y="538"/>
                  </a:lnTo>
                  <a:lnTo>
                    <a:pt x="779" y="533"/>
                  </a:lnTo>
                  <a:lnTo>
                    <a:pt x="774" y="525"/>
                  </a:lnTo>
                  <a:lnTo>
                    <a:pt x="768" y="513"/>
                  </a:lnTo>
                  <a:lnTo>
                    <a:pt x="766" y="506"/>
                  </a:lnTo>
                  <a:lnTo>
                    <a:pt x="765" y="498"/>
                  </a:lnTo>
                  <a:lnTo>
                    <a:pt x="764" y="488"/>
                  </a:lnTo>
                  <a:lnTo>
                    <a:pt x="765" y="478"/>
                  </a:lnTo>
                  <a:lnTo>
                    <a:pt x="766" y="471"/>
                  </a:lnTo>
                  <a:lnTo>
                    <a:pt x="769" y="463"/>
                  </a:lnTo>
                  <a:lnTo>
                    <a:pt x="778" y="444"/>
                  </a:lnTo>
                  <a:lnTo>
                    <a:pt x="785" y="423"/>
                  </a:lnTo>
                  <a:lnTo>
                    <a:pt x="791" y="401"/>
                  </a:lnTo>
                  <a:lnTo>
                    <a:pt x="795" y="378"/>
                  </a:lnTo>
                  <a:lnTo>
                    <a:pt x="798" y="379"/>
                  </a:lnTo>
                  <a:lnTo>
                    <a:pt x="802" y="379"/>
                  </a:lnTo>
                  <a:lnTo>
                    <a:pt x="802" y="379"/>
                  </a:lnTo>
                  <a:lnTo>
                    <a:pt x="802" y="379"/>
                  </a:lnTo>
                  <a:lnTo>
                    <a:pt x="802" y="379"/>
                  </a:lnTo>
                  <a:lnTo>
                    <a:pt x="802" y="379"/>
                  </a:lnTo>
                  <a:lnTo>
                    <a:pt x="807" y="378"/>
                  </a:lnTo>
                  <a:lnTo>
                    <a:pt x="812" y="378"/>
                  </a:lnTo>
                  <a:lnTo>
                    <a:pt x="816" y="376"/>
                  </a:lnTo>
                  <a:lnTo>
                    <a:pt x="820" y="371"/>
                  </a:lnTo>
                  <a:lnTo>
                    <a:pt x="823" y="367"/>
                  </a:lnTo>
                  <a:lnTo>
                    <a:pt x="826" y="363"/>
                  </a:lnTo>
                  <a:lnTo>
                    <a:pt x="829" y="355"/>
                  </a:lnTo>
                  <a:lnTo>
                    <a:pt x="830" y="351"/>
                  </a:lnTo>
                  <a:lnTo>
                    <a:pt x="831" y="346"/>
                  </a:lnTo>
                  <a:lnTo>
                    <a:pt x="835" y="332"/>
                  </a:lnTo>
                  <a:lnTo>
                    <a:pt x="839" y="319"/>
                  </a:lnTo>
                  <a:lnTo>
                    <a:pt x="843" y="309"/>
                  </a:lnTo>
                  <a:lnTo>
                    <a:pt x="845" y="303"/>
                  </a:lnTo>
                  <a:lnTo>
                    <a:pt x="847" y="294"/>
                  </a:lnTo>
                  <a:lnTo>
                    <a:pt x="849" y="285"/>
                  </a:lnTo>
                  <a:lnTo>
                    <a:pt x="848" y="274"/>
                  </a:lnTo>
                  <a:lnTo>
                    <a:pt x="847" y="269"/>
                  </a:lnTo>
                  <a:lnTo>
                    <a:pt x="846" y="266"/>
                  </a:lnTo>
                  <a:lnTo>
                    <a:pt x="844" y="261"/>
                  </a:lnTo>
                  <a:lnTo>
                    <a:pt x="840" y="259"/>
                  </a:lnTo>
                  <a:lnTo>
                    <a:pt x="837" y="257"/>
                  </a:lnTo>
                  <a:lnTo>
                    <a:pt x="834" y="255"/>
                  </a:lnTo>
                  <a:lnTo>
                    <a:pt x="831" y="254"/>
                  </a:lnTo>
                  <a:lnTo>
                    <a:pt x="828" y="254"/>
                  </a:lnTo>
                  <a:lnTo>
                    <a:pt x="826" y="254"/>
                  </a:lnTo>
                  <a:lnTo>
                    <a:pt x="825" y="254"/>
                  </a:lnTo>
                  <a:lnTo>
                    <a:pt x="823" y="255"/>
                  </a:lnTo>
                  <a:lnTo>
                    <a:pt x="822" y="255"/>
                  </a:lnTo>
                  <a:lnTo>
                    <a:pt x="822" y="234"/>
                  </a:lnTo>
                  <a:lnTo>
                    <a:pt x="825" y="214"/>
                  </a:lnTo>
                  <a:lnTo>
                    <a:pt x="827" y="195"/>
                  </a:lnTo>
                  <a:lnTo>
                    <a:pt x="828" y="176"/>
                  </a:lnTo>
                  <a:lnTo>
                    <a:pt x="827" y="157"/>
                  </a:lnTo>
                  <a:lnTo>
                    <a:pt x="823" y="141"/>
                  </a:lnTo>
                  <a:lnTo>
                    <a:pt x="819" y="124"/>
                  </a:lnTo>
                  <a:lnTo>
                    <a:pt x="814" y="107"/>
                  </a:lnTo>
                  <a:lnTo>
                    <a:pt x="807" y="92"/>
                  </a:lnTo>
                  <a:lnTo>
                    <a:pt x="797" y="77"/>
                  </a:lnTo>
                  <a:lnTo>
                    <a:pt x="787" y="63"/>
                  </a:lnTo>
                  <a:lnTo>
                    <a:pt x="776" y="50"/>
                  </a:lnTo>
                  <a:lnTo>
                    <a:pt x="763" y="40"/>
                  </a:lnTo>
                  <a:lnTo>
                    <a:pt x="749" y="29"/>
                  </a:lnTo>
                  <a:lnTo>
                    <a:pt x="735" y="21"/>
                  </a:lnTo>
                  <a:lnTo>
                    <a:pt x="720" y="13"/>
                  </a:lnTo>
                  <a:lnTo>
                    <a:pt x="704" y="7"/>
                  </a:lnTo>
                  <a:lnTo>
                    <a:pt x="687" y="3"/>
                  </a:lnTo>
                  <a:lnTo>
                    <a:pt x="669" y="0"/>
                  </a:lnTo>
                  <a:lnTo>
                    <a:pt x="651" y="0"/>
                  </a:lnTo>
                  <a:lnTo>
                    <a:pt x="651" y="0"/>
                  </a:lnTo>
                  <a:lnTo>
                    <a:pt x="633" y="0"/>
                  </a:lnTo>
                  <a:lnTo>
                    <a:pt x="615" y="3"/>
                  </a:lnTo>
                  <a:lnTo>
                    <a:pt x="598" y="7"/>
                  </a:lnTo>
                  <a:lnTo>
                    <a:pt x="582" y="13"/>
                  </a:lnTo>
                  <a:lnTo>
                    <a:pt x="566" y="21"/>
                  </a:lnTo>
                  <a:lnTo>
                    <a:pt x="551" y="29"/>
                  </a:lnTo>
                  <a:lnTo>
                    <a:pt x="539" y="40"/>
                  </a:lnTo>
                  <a:lnTo>
                    <a:pt x="526" y="50"/>
                  </a:lnTo>
                  <a:lnTo>
                    <a:pt x="514" y="63"/>
                  </a:lnTo>
                  <a:lnTo>
                    <a:pt x="504" y="77"/>
                  </a:lnTo>
                  <a:lnTo>
                    <a:pt x="495" y="92"/>
                  </a:lnTo>
                  <a:lnTo>
                    <a:pt x="488" y="107"/>
                  </a:lnTo>
                  <a:lnTo>
                    <a:pt x="481" y="124"/>
                  </a:lnTo>
                  <a:lnTo>
                    <a:pt x="477" y="141"/>
                  </a:lnTo>
                  <a:lnTo>
                    <a:pt x="475" y="157"/>
                  </a:lnTo>
                  <a:lnTo>
                    <a:pt x="474" y="176"/>
                  </a:lnTo>
                  <a:lnTo>
                    <a:pt x="475" y="195"/>
                  </a:lnTo>
                  <a:lnTo>
                    <a:pt x="477" y="215"/>
                  </a:lnTo>
                  <a:lnTo>
                    <a:pt x="478" y="224"/>
                  </a:lnTo>
                  <a:lnTo>
                    <a:pt x="479" y="235"/>
                  </a:lnTo>
                  <a:lnTo>
                    <a:pt x="479" y="244"/>
                  </a:lnTo>
                  <a:lnTo>
                    <a:pt x="479" y="255"/>
                  </a:lnTo>
                  <a:lnTo>
                    <a:pt x="478" y="254"/>
                  </a:lnTo>
                  <a:lnTo>
                    <a:pt x="477" y="254"/>
                  </a:lnTo>
                  <a:lnTo>
                    <a:pt x="475" y="254"/>
                  </a:lnTo>
                  <a:lnTo>
                    <a:pt x="473" y="254"/>
                  </a:lnTo>
                  <a:lnTo>
                    <a:pt x="470" y="254"/>
                  </a:lnTo>
                  <a:lnTo>
                    <a:pt x="467" y="255"/>
                  </a:lnTo>
                  <a:lnTo>
                    <a:pt x="463" y="257"/>
                  </a:lnTo>
                  <a:lnTo>
                    <a:pt x="460" y="259"/>
                  </a:lnTo>
                  <a:lnTo>
                    <a:pt x="458" y="261"/>
                  </a:lnTo>
                  <a:lnTo>
                    <a:pt x="456" y="266"/>
                  </a:lnTo>
                  <a:lnTo>
                    <a:pt x="454" y="269"/>
                  </a:lnTo>
                  <a:lnTo>
                    <a:pt x="453" y="274"/>
                  </a:lnTo>
                  <a:lnTo>
                    <a:pt x="453" y="285"/>
                  </a:lnTo>
                  <a:lnTo>
                    <a:pt x="455" y="294"/>
                  </a:lnTo>
                  <a:lnTo>
                    <a:pt x="457" y="303"/>
                  </a:lnTo>
                  <a:lnTo>
                    <a:pt x="459" y="309"/>
                  </a:lnTo>
                  <a:lnTo>
                    <a:pt x="461" y="319"/>
                  </a:lnTo>
                  <a:lnTo>
                    <a:pt x="466" y="332"/>
                  </a:lnTo>
                  <a:lnTo>
                    <a:pt x="470" y="346"/>
                  </a:lnTo>
                  <a:lnTo>
                    <a:pt x="472" y="351"/>
                  </a:lnTo>
                  <a:lnTo>
                    <a:pt x="473" y="355"/>
                  </a:lnTo>
                  <a:lnTo>
                    <a:pt x="476" y="363"/>
                  </a:lnTo>
                  <a:lnTo>
                    <a:pt x="478" y="367"/>
                  </a:lnTo>
                  <a:lnTo>
                    <a:pt x="481" y="371"/>
                  </a:lnTo>
                  <a:lnTo>
                    <a:pt x="485" y="376"/>
                  </a:lnTo>
                  <a:lnTo>
                    <a:pt x="490" y="378"/>
                  </a:lnTo>
                  <a:lnTo>
                    <a:pt x="494" y="378"/>
                  </a:lnTo>
                  <a:lnTo>
                    <a:pt x="499" y="379"/>
                  </a:lnTo>
                  <a:lnTo>
                    <a:pt x="499" y="379"/>
                  </a:lnTo>
                  <a:lnTo>
                    <a:pt x="499" y="379"/>
                  </a:lnTo>
                  <a:lnTo>
                    <a:pt x="499" y="379"/>
                  </a:lnTo>
                  <a:lnTo>
                    <a:pt x="499" y="379"/>
                  </a:lnTo>
                  <a:lnTo>
                    <a:pt x="503" y="379"/>
                  </a:lnTo>
                  <a:lnTo>
                    <a:pt x="506" y="378"/>
                  </a:lnTo>
                  <a:lnTo>
                    <a:pt x="511" y="401"/>
                  </a:lnTo>
                  <a:lnTo>
                    <a:pt x="516" y="423"/>
                  </a:lnTo>
                  <a:lnTo>
                    <a:pt x="524" y="444"/>
                  </a:lnTo>
                  <a:lnTo>
                    <a:pt x="532" y="463"/>
                  </a:lnTo>
                  <a:lnTo>
                    <a:pt x="534" y="471"/>
                  </a:lnTo>
                  <a:lnTo>
                    <a:pt x="537" y="478"/>
                  </a:lnTo>
                  <a:lnTo>
                    <a:pt x="538" y="488"/>
                  </a:lnTo>
                  <a:lnTo>
                    <a:pt x="537" y="498"/>
                  </a:lnTo>
                  <a:lnTo>
                    <a:pt x="535" y="506"/>
                  </a:lnTo>
                  <a:lnTo>
                    <a:pt x="533" y="513"/>
                  </a:lnTo>
                  <a:lnTo>
                    <a:pt x="528" y="525"/>
                  </a:lnTo>
                  <a:lnTo>
                    <a:pt x="523" y="533"/>
                  </a:lnTo>
                  <a:lnTo>
                    <a:pt x="515" y="538"/>
                  </a:lnTo>
                  <a:lnTo>
                    <a:pt x="503" y="544"/>
                  </a:lnTo>
                  <a:lnTo>
                    <a:pt x="486" y="553"/>
                  </a:lnTo>
                  <a:lnTo>
                    <a:pt x="467" y="561"/>
                  </a:lnTo>
                  <a:lnTo>
                    <a:pt x="423" y="579"/>
                  </a:lnTo>
                  <a:lnTo>
                    <a:pt x="383" y="598"/>
                  </a:lnTo>
                  <a:lnTo>
                    <a:pt x="368" y="607"/>
                  </a:lnTo>
                  <a:lnTo>
                    <a:pt x="356" y="615"/>
                  </a:lnTo>
                  <a:lnTo>
                    <a:pt x="346" y="624"/>
                  </a:lnTo>
                  <a:lnTo>
                    <a:pt x="338" y="632"/>
                  </a:lnTo>
                  <a:lnTo>
                    <a:pt x="332" y="637"/>
                  </a:lnTo>
                  <a:lnTo>
                    <a:pt x="327" y="646"/>
                  </a:lnTo>
                  <a:lnTo>
                    <a:pt x="323" y="655"/>
                  </a:lnTo>
                  <a:lnTo>
                    <a:pt x="318" y="667"/>
                  </a:lnTo>
                  <a:lnTo>
                    <a:pt x="315" y="679"/>
                  </a:lnTo>
                  <a:lnTo>
                    <a:pt x="312" y="691"/>
                  </a:lnTo>
                  <a:lnTo>
                    <a:pt x="310" y="705"/>
                  </a:lnTo>
                  <a:lnTo>
                    <a:pt x="308" y="720"/>
                  </a:lnTo>
                  <a:lnTo>
                    <a:pt x="307" y="734"/>
                  </a:lnTo>
                  <a:lnTo>
                    <a:pt x="307" y="748"/>
                  </a:lnTo>
                  <a:lnTo>
                    <a:pt x="307" y="760"/>
                  </a:lnTo>
                  <a:lnTo>
                    <a:pt x="308" y="773"/>
                  </a:lnTo>
                  <a:lnTo>
                    <a:pt x="310" y="785"/>
                  </a:lnTo>
                  <a:lnTo>
                    <a:pt x="312" y="795"/>
                  </a:lnTo>
                  <a:lnTo>
                    <a:pt x="314" y="804"/>
                  </a:lnTo>
                  <a:lnTo>
                    <a:pt x="318" y="810"/>
                  </a:lnTo>
                  <a:lnTo>
                    <a:pt x="325" y="820"/>
                  </a:lnTo>
                  <a:lnTo>
                    <a:pt x="332" y="829"/>
                  </a:lnTo>
                  <a:lnTo>
                    <a:pt x="338" y="833"/>
                  </a:lnTo>
                  <a:lnTo>
                    <a:pt x="346" y="839"/>
                  </a:lnTo>
                  <a:lnTo>
                    <a:pt x="356" y="843"/>
                  </a:lnTo>
                  <a:lnTo>
                    <a:pt x="370" y="847"/>
                  </a:lnTo>
                  <a:lnTo>
                    <a:pt x="387" y="851"/>
                  </a:lnTo>
                  <a:lnTo>
                    <a:pt x="408" y="855"/>
                  </a:lnTo>
                  <a:lnTo>
                    <a:pt x="434" y="858"/>
                  </a:lnTo>
                  <a:lnTo>
                    <a:pt x="464" y="861"/>
                  </a:lnTo>
                  <a:lnTo>
                    <a:pt x="502" y="863"/>
                  </a:lnTo>
                  <a:lnTo>
                    <a:pt x="544" y="865"/>
                  </a:lnTo>
                  <a:lnTo>
                    <a:pt x="594" y="866"/>
                  </a:lnTo>
                  <a:lnTo>
                    <a:pt x="651" y="866"/>
                  </a:lnTo>
                  <a:lnTo>
                    <a:pt x="708" y="866"/>
                  </a:lnTo>
                  <a:lnTo>
                    <a:pt x="757" y="865"/>
                  </a:lnTo>
                  <a:lnTo>
                    <a:pt x="800" y="863"/>
                  </a:lnTo>
                  <a:lnTo>
                    <a:pt x="836" y="861"/>
                  </a:lnTo>
                  <a:lnTo>
                    <a:pt x="868" y="858"/>
                  </a:lnTo>
                  <a:lnTo>
                    <a:pt x="893" y="855"/>
                  </a:lnTo>
                  <a:lnTo>
                    <a:pt x="915" y="851"/>
                  </a:lnTo>
                  <a:lnTo>
                    <a:pt x="932" y="847"/>
                  </a:lnTo>
                  <a:lnTo>
                    <a:pt x="945" y="843"/>
                  </a:lnTo>
                  <a:lnTo>
                    <a:pt x="956" y="839"/>
                  </a:lnTo>
                  <a:lnTo>
                    <a:pt x="963" y="833"/>
                  </a:lnTo>
                  <a:lnTo>
                    <a:pt x="970" y="829"/>
                  </a:lnTo>
                  <a:lnTo>
                    <a:pt x="977" y="820"/>
                  </a:lnTo>
                  <a:lnTo>
                    <a:pt x="983" y="810"/>
                  </a:lnTo>
                  <a:lnTo>
                    <a:pt x="987" y="804"/>
                  </a:lnTo>
                  <a:lnTo>
                    <a:pt x="989" y="794"/>
                  </a:lnTo>
                  <a:lnTo>
                    <a:pt x="991" y="785"/>
                  </a:lnTo>
                  <a:lnTo>
                    <a:pt x="992" y="772"/>
                  </a:lnTo>
                  <a:lnTo>
                    <a:pt x="992" y="759"/>
                  </a:lnTo>
                  <a:lnTo>
                    <a:pt x="992" y="745"/>
                  </a:lnTo>
                  <a:lnTo>
                    <a:pt x="991" y="732"/>
                  </a:lnTo>
                  <a:lnTo>
                    <a:pt x="990" y="717"/>
                  </a:lnTo>
                  <a:lnTo>
                    <a:pt x="988" y="703"/>
                  </a:lnTo>
                  <a:lnTo>
                    <a:pt x="986" y="689"/>
                  </a:lnTo>
                  <a:lnTo>
                    <a:pt x="983" y="676"/>
                  </a:lnTo>
                  <a:lnTo>
                    <a:pt x="980" y="664"/>
                  </a:lnTo>
                  <a:lnTo>
                    <a:pt x="976" y="653"/>
                  </a:lnTo>
                  <a:lnTo>
                    <a:pt x="972" y="644"/>
                  </a:lnTo>
                  <a:lnTo>
                    <a:pt x="968" y="636"/>
                  </a:lnTo>
                  <a:lnTo>
                    <a:pt x="963" y="632"/>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sp>
          <p:nvSpPr>
            <p:cNvPr id="15" name="Freeform 57">
              <a:extLst>
                <a:ext uri="{FF2B5EF4-FFF2-40B4-BE49-F238E27FC236}">
                  <a16:creationId xmlns:a16="http://schemas.microsoft.com/office/drawing/2014/main" id="{265BE9D8-76E6-F73D-5F60-53D3382FF246}"/>
                </a:ext>
              </a:extLst>
            </p:cNvPr>
            <p:cNvSpPr>
              <a:spLocks noEditPoints="1"/>
            </p:cNvSpPr>
            <p:nvPr/>
          </p:nvSpPr>
          <p:spPr bwMode="auto">
            <a:xfrm>
              <a:off x="10614686" y="3969322"/>
              <a:ext cx="327790" cy="329811"/>
            </a:xfrm>
            <a:custGeom>
              <a:avLst/>
              <a:gdLst>
                <a:gd name="T0" fmla="*/ 827 w 1145"/>
                <a:gd name="T1" fmla="*/ 816 h 820"/>
                <a:gd name="T2" fmla="*/ 789 w 1145"/>
                <a:gd name="T3" fmla="*/ 792 h 820"/>
                <a:gd name="T4" fmla="*/ 881 w 1145"/>
                <a:gd name="T5" fmla="*/ 506 h 820"/>
                <a:gd name="T6" fmla="*/ 857 w 1145"/>
                <a:gd name="T7" fmla="*/ 818 h 820"/>
                <a:gd name="T8" fmla="*/ 522 w 1145"/>
                <a:gd name="T9" fmla="*/ 14 h 820"/>
                <a:gd name="T10" fmla="*/ 627 w 1145"/>
                <a:gd name="T11" fmla="*/ 133 h 820"/>
                <a:gd name="T12" fmla="*/ 720 w 1145"/>
                <a:gd name="T13" fmla="*/ 194 h 820"/>
                <a:gd name="T14" fmla="*/ 819 w 1145"/>
                <a:gd name="T15" fmla="*/ 219 h 820"/>
                <a:gd name="T16" fmla="*/ 768 w 1145"/>
                <a:gd name="T17" fmla="*/ 475 h 820"/>
                <a:gd name="T18" fmla="*/ 678 w 1145"/>
                <a:gd name="T19" fmla="*/ 514 h 820"/>
                <a:gd name="T20" fmla="*/ 567 w 1145"/>
                <a:gd name="T21" fmla="*/ 609 h 820"/>
                <a:gd name="T22" fmla="*/ 464 w 1145"/>
                <a:gd name="T23" fmla="*/ 685 h 820"/>
                <a:gd name="T24" fmla="*/ 369 w 1145"/>
                <a:gd name="T25" fmla="*/ 398 h 820"/>
                <a:gd name="T26" fmla="*/ 362 w 1145"/>
                <a:gd name="T27" fmla="*/ 302 h 820"/>
                <a:gd name="T28" fmla="*/ 382 w 1145"/>
                <a:gd name="T29" fmla="*/ 274 h 820"/>
                <a:gd name="T30" fmla="*/ 464 w 1145"/>
                <a:gd name="T31" fmla="*/ 685 h 820"/>
                <a:gd name="T32" fmla="*/ 1083 w 1145"/>
                <a:gd name="T33" fmla="*/ 231 h 820"/>
                <a:gd name="T34" fmla="*/ 1112 w 1145"/>
                <a:gd name="T35" fmla="*/ 248 h 820"/>
                <a:gd name="T36" fmla="*/ 1138 w 1145"/>
                <a:gd name="T37" fmla="*/ 296 h 820"/>
                <a:gd name="T38" fmla="*/ 1144 w 1145"/>
                <a:gd name="T39" fmla="*/ 368 h 820"/>
                <a:gd name="T40" fmla="*/ 1122 w 1145"/>
                <a:gd name="T41" fmla="*/ 424 h 820"/>
                <a:gd name="T42" fmla="*/ 1093 w 1145"/>
                <a:gd name="T43" fmla="*/ 452 h 820"/>
                <a:gd name="T44" fmla="*/ 129 w 1145"/>
                <a:gd name="T45" fmla="*/ 635 h 820"/>
                <a:gd name="T46" fmla="*/ 94 w 1145"/>
                <a:gd name="T47" fmla="*/ 600 h 820"/>
                <a:gd name="T48" fmla="*/ 22 w 1145"/>
                <a:gd name="T49" fmla="*/ 474 h 820"/>
                <a:gd name="T50" fmla="*/ 0 w 1145"/>
                <a:gd name="T51" fmla="*/ 333 h 820"/>
                <a:gd name="T52" fmla="*/ 35 w 1145"/>
                <a:gd name="T53" fmla="*/ 177 h 820"/>
                <a:gd name="T54" fmla="*/ 127 w 1145"/>
                <a:gd name="T55" fmla="*/ 48 h 820"/>
                <a:gd name="T56" fmla="*/ 155 w 1145"/>
                <a:gd name="T57" fmla="*/ 52 h 820"/>
                <a:gd name="T58" fmla="*/ 159 w 1145"/>
                <a:gd name="T59" fmla="*/ 73 h 820"/>
                <a:gd name="T60" fmla="*/ 72 w 1145"/>
                <a:gd name="T61" fmla="*/ 192 h 820"/>
                <a:gd name="T62" fmla="*/ 40 w 1145"/>
                <a:gd name="T63" fmla="*/ 334 h 820"/>
                <a:gd name="T64" fmla="*/ 60 w 1145"/>
                <a:gd name="T65" fmla="*/ 463 h 820"/>
                <a:gd name="T66" fmla="*/ 126 w 1145"/>
                <a:gd name="T67" fmla="*/ 576 h 820"/>
                <a:gd name="T68" fmla="*/ 159 w 1145"/>
                <a:gd name="T69" fmla="*/ 617 h 820"/>
                <a:gd name="T70" fmla="*/ 146 w 1145"/>
                <a:gd name="T71" fmla="*/ 635 h 820"/>
                <a:gd name="T72" fmla="*/ 208 w 1145"/>
                <a:gd name="T73" fmla="*/ 542 h 820"/>
                <a:gd name="T74" fmla="*/ 162 w 1145"/>
                <a:gd name="T75" fmla="*/ 488 h 820"/>
                <a:gd name="T76" fmla="*/ 125 w 1145"/>
                <a:gd name="T77" fmla="*/ 399 h 820"/>
                <a:gd name="T78" fmla="*/ 122 w 1145"/>
                <a:gd name="T79" fmla="*/ 303 h 820"/>
                <a:gd name="T80" fmla="*/ 161 w 1145"/>
                <a:gd name="T81" fmla="*/ 196 h 820"/>
                <a:gd name="T82" fmla="*/ 221 w 1145"/>
                <a:gd name="T83" fmla="*/ 137 h 820"/>
                <a:gd name="T84" fmla="*/ 242 w 1145"/>
                <a:gd name="T85" fmla="*/ 147 h 820"/>
                <a:gd name="T86" fmla="*/ 229 w 1145"/>
                <a:gd name="T87" fmla="*/ 176 h 820"/>
                <a:gd name="T88" fmla="*/ 172 w 1145"/>
                <a:gd name="T89" fmla="*/ 262 h 820"/>
                <a:gd name="T90" fmla="*/ 159 w 1145"/>
                <a:gd name="T91" fmla="*/ 352 h 820"/>
                <a:gd name="T92" fmla="*/ 178 w 1145"/>
                <a:gd name="T93" fmla="*/ 434 h 820"/>
                <a:gd name="T94" fmla="*/ 226 w 1145"/>
                <a:gd name="T95" fmla="*/ 505 h 820"/>
                <a:gd name="T96" fmla="*/ 243 w 1145"/>
                <a:gd name="T97" fmla="*/ 529 h 820"/>
                <a:gd name="T98" fmla="*/ 230 w 1145"/>
                <a:gd name="T99" fmla="*/ 543 h 820"/>
                <a:gd name="T100" fmla="*/ 294 w 1145"/>
                <a:gd name="T101" fmla="*/ 451 h 820"/>
                <a:gd name="T102" fmla="*/ 249 w 1145"/>
                <a:gd name="T103" fmla="*/ 397 h 820"/>
                <a:gd name="T104" fmla="*/ 239 w 1145"/>
                <a:gd name="T105" fmla="*/ 322 h 820"/>
                <a:gd name="T106" fmla="*/ 260 w 1145"/>
                <a:gd name="T107" fmla="*/ 266 h 820"/>
                <a:gd name="T108" fmla="*/ 300 w 1145"/>
                <a:gd name="T109" fmla="*/ 231 h 820"/>
                <a:gd name="T110" fmla="*/ 325 w 1145"/>
                <a:gd name="T111" fmla="*/ 239 h 820"/>
                <a:gd name="T112" fmla="*/ 307 w 1145"/>
                <a:gd name="T113" fmla="*/ 271 h 820"/>
                <a:gd name="T114" fmla="*/ 282 w 1145"/>
                <a:gd name="T115" fmla="*/ 312 h 820"/>
                <a:gd name="T116" fmla="*/ 290 w 1145"/>
                <a:gd name="T117" fmla="*/ 390 h 820"/>
                <a:gd name="T118" fmla="*/ 324 w 1145"/>
                <a:gd name="T119" fmla="*/ 433 h 820"/>
                <a:gd name="T120" fmla="*/ 311 w 1145"/>
                <a:gd name="T121" fmla="*/ 453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45" h="820">
                  <a:moveTo>
                    <a:pt x="849" y="820"/>
                  </a:moveTo>
                  <a:lnTo>
                    <a:pt x="848" y="820"/>
                  </a:lnTo>
                  <a:lnTo>
                    <a:pt x="846" y="820"/>
                  </a:lnTo>
                  <a:lnTo>
                    <a:pt x="841" y="819"/>
                  </a:lnTo>
                  <a:lnTo>
                    <a:pt x="835" y="818"/>
                  </a:lnTo>
                  <a:lnTo>
                    <a:pt x="827" y="816"/>
                  </a:lnTo>
                  <a:lnTo>
                    <a:pt x="818" y="815"/>
                  </a:lnTo>
                  <a:lnTo>
                    <a:pt x="809" y="811"/>
                  </a:lnTo>
                  <a:lnTo>
                    <a:pt x="801" y="808"/>
                  </a:lnTo>
                  <a:lnTo>
                    <a:pt x="795" y="803"/>
                  </a:lnTo>
                  <a:lnTo>
                    <a:pt x="791" y="798"/>
                  </a:lnTo>
                  <a:lnTo>
                    <a:pt x="789" y="792"/>
                  </a:lnTo>
                  <a:lnTo>
                    <a:pt x="788" y="788"/>
                  </a:lnTo>
                  <a:lnTo>
                    <a:pt x="788" y="783"/>
                  </a:lnTo>
                  <a:lnTo>
                    <a:pt x="788" y="779"/>
                  </a:lnTo>
                  <a:lnTo>
                    <a:pt x="789" y="771"/>
                  </a:lnTo>
                  <a:lnTo>
                    <a:pt x="790" y="769"/>
                  </a:lnTo>
                  <a:lnTo>
                    <a:pt x="881" y="506"/>
                  </a:lnTo>
                  <a:lnTo>
                    <a:pt x="1028" y="506"/>
                  </a:lnTo>
                  <a:lnTo>
                    <a:pt x="867" y="808"/>
                  </a:lnTo>
                  <a:lnTo>
                    <a:pt x="866" y="810"/>
                  </a:lnTo>
                  <a:lnTo>
                    <a:pt x="862" y="815"/>
                  </a:lnTo>
                  <a:lnTo>
                    <a:pt x="860" y="817"/>
                  </a:lnTo>
                  <a:lnTo>
                    <a:pt x="857" y="818"/>
                  </a:lnTo>
                  <a:lnTo>
                    <a:pt x="853" y="820"/>
                  </a:lnTo>
                  <a:lnTo>
                    <a:pt x="849" y="820"/>
                  </a:lnTo>
                  <a:close/>
                  <a:moveTo>
                    <a:pt x="511" y="685"/>
                  </a:moveTo>
                  <a:lnTo>
                    <a:pt x="511" y="0"/>
                  </a:lnTo>
                  <a:lnTo>
                    <a:pt x="513" y="0"/>
                  </a:lnTo>
                  <a:lnTo>
                    <a:pt x="522" y="14"/>
                  </a:lnTo>
                  <a:lnTo>
                    <a:pt x="540" y="40"/>
                  </a:lnTo>
                  <a:lnTo>
                    <a:pt x="553" y="57"/>
                  </a:lnTo>
                  <a:lnTo>
                    <a:pt x="567" y="75"/>
                  </a:lnTo>
                  <a:lnTo>
                    <a:pt x="585" y="94"/>
                  </a:lnTo>
                  <a:lnTo>
                    <a:pt x="605" y="114"/>
                  </a:lnTo>
                  <a:lnTo>
                    <a:pt x="627" y="133"/>
                  </a:lnTo>
                  <a:lnTo>
                    <a:pt x="651" y="153"/>
                  </a:lnTo>
                  <a:lnTo>
                    <a:pt x="664" y="162"/>
                  </a:lnTo>
                  <a:lnTo>
                    <a:pt x="678" y="171"/>
                  </a:lnTo>
                  <a:lnTo>
                    <a:pt x="691" y="179"/>
                  </a:lnTo>
                  <a:lnTo>
                    <a:pt x="705" y="186"/>
                  </a:lnTo>
                  <a:lnTo>
                    <a:pt x="720" y="194"/>
                  </a:lnTo>
                  <a:lnTo>
                    <a:pt x="736" y="200"/>
                  </a:lnTo>
                  <a:lnTo>
                    <a:pt x="752" y="205"/>
                  </a:lnTo>
                  <a:lnTo>
                    <a:pt x="768" y="210"/>
                  </a:lnTo>
                  <a:lnTo>
                    <a:pt x="785" y="214"/>
                  </a:lnTo>
                  <a:lnTo>
                    <a:pt x="801" y="217"/>
                  </a:lnTo>
                  <a:lnTo>
                    <a:pt x="819" y="219"/>
                  </a:lnTo>
                  <a:lnTo>
                    <a:pt x="837" y="220"/>
                  </a:lnTo>
                  <a:lnTo>
                    <a:pt x="837" y="465"/>
                  </a:lnTo>
                  <a:lnTo>
                    <a:pt x="819" y="465"/>
                  </a:lnTo>
                  <a:lnTo>
                    <a:pt x="801" y="467"/>
                  </a:lnTo>
                  <a:lnTo>
                    <a:pt x="785" y="470"/>
                  </a:lnTo>
                  <a:lnTo>
                    <a:pt x="768" y="475"/>
                  </a:lnTo>
                  <a:lnTo>
                    <a:pt x="752" y="479"/>
                  </a:lnTo>
                  <a:lnTo>
                    <a:pt x="736" y="485"/>
                  </a:lnTo>
                  <a:lnTo>
                    <a:pt x="720" y="492"/>
                  </a:lnTo>
                  <a:lnTo>
                    <a:pt x="705" y="498"/>
                  </a:lnTo>
                  <a:lnTo>
                    <a:pt x="691" y="506"/>
                  </a:lnTo>
                  <a:lnTo>
                    <a:pt x="678" y="514"/>
                  </a:lnTo>
                  <a:lnTo>
                    <a:pt x="664" y="522"/>
                  </a:lnTo>
                  <a:lnTo>
                    <a:pt x="651" y="532"/>
                  </a:lnTo>
                  <a:lnTo>
                    <a:pt x="627" y="551"/>
                  </a:lnTo>
                  <a:lnTo>
                    <a:pt x="605" y="570"/>
                  </a:lnTo>
                  <a:lnTo>
                    <a:pt x="585" y="590"/>
                  </a:lnTo>
                  <a:lnTo>
                    <a:pt x="567" y="609"/>
                  </a:lnTo>
                  <a:lnTo>
                    <a:pt x="553" y="628"/>
                  </a:lnTo>
                  <a:lnTo>
                    <a:pt x="540" y="645"/>
                  </a:lnTo>
                  <a:lnTo>
                    <a:pt x="522" y="672"/>
                  </a:lnTo>
                  <a:lnTo>
                    <a:pt x="513" y="685"/>
                  </a:lnTo>
                  <a:lnTo>
                    <a:pt x="511" y="685"/>
                  </a:lnTo>
                  <a:close/>
                  <a:moveTo>
                    <a:pt x="464" y="685"/>
                  </a:moveTo>
                  <a:lnTo>
                    <a:pt x="464" y="437"/>
                  </a:lnTo>
                  <a:lnTo>
                    <a:pt x="386" y="412"/>
                  </a:lnTo>
                  <a:lnTo>
                    <a:pt x="382" y="410"/>
                  </a:lnTo>
                  <a:lnTo>
                    <a:pt x="377" y="407"/>
                  </a:lnTo>
                  <a:lnTo>
                    <a:pt x="373" y="404"/>
                  </a:lnTo>
                  <a:lnTo>
                    <a:pt x="369" y="398"/>
                  </a:lnTo>
                  <a:lnTo>
                    <a:pt x="366" y="394"/>
                  </a:lnTo>
                  <a:lnTo>
                    <a:pt x="363" y="389"/>
                  </a:lnTo>
                  <a:lnTo>
                    <a:pt x="362" y="383"/>
                  </a:lnTo>
                  <a:lnTo>
                    <a:pt x="362" y="378"/>
                  </a:lnTo>
                  <a:lnTo>
                    <a:pt x="362" y="307"/>
                  </a:lnTo>
                  <a:lnTo>
                    <a:pt x="362" y="302"/>
                  </a:lnTo>
                  <a:lnTo>
                    <a:pt x="363" y="297"/>
                  </a:lnTo>
                  <a:lnTo>
                    <a:pt x="366" y="291"/>
                  </a:lnTo>
                  <a:lnTo>
                    <a:pt x="369" y="286"/>
                  </a:lnTo>
                  <a:lnTo>
                    <a:pt x="373" y="282"/>
                  </a:lnTo>
                  <a:lnTo>
                    <a:pt x="377" y="278"/>
                  </a:lnTo>
                  <a:lnTo>
                    <a:pt x="382" y="274"/>
                  </a:lnTo>
                  <a:lnTo>
                    <a:pt x="386" y="272"/>
                  </a:lnTo>
                  <a:lnTo>
                    <a:pt x="464" y="248"/>
                  </a:lnTo>
                  <a:lnTo>
                    <a:pt x="464" y="0"/>
                  </a:lnTo>
                  <a:lnTo>
                    <a:pt x="485" y="0"/>
                  </a:lnTo>
                  <a:lnTo>
                    <a:pt x="485" y="685"/>
                  </a:lnTo>
                  <a:lnTo>
                    <a:pt x="464" y="685"/>
                  </a:lnTo>
                  <a:close/>
                  <a:moveTo>
                    <a:pt x="867" y="477"/>
                  </a:moveTo>
                  <a:lnTo>
                    <a:pt x="867" y="209"/>
                  </a:lnTo>
                  <a:lnTo>
                    <a:pt x="1054" y="209"/>
                  </a:lnTo>
                  <a:lnTo>
                    <a:pt x="1054" y="477"/>
                  </a:lnTo>
                  <a:lnTo>
                    <a:pt x="867" y="477"/>
                  </a:lnTo>
                  <a:close/>
                  <a:moveTo>
                    <a:pt x="1083" y="231"/>
                  </a:moveTo>
                  <a:lnTo>
                    <a:pt x="1087" y="231"/>
                  </a:lnTo>
                  <a:lnTo>
                    <a:pt x="1092" y="233"/>
                  </a:lnTo>
                  <a:lnTo>
                    <a:pt x="1096" y="235"/>
                  </a:lnTo>
                  <a:lnTo>
                    <a:pt x="1101" y="239"/>
                  </a:lnTo>
                  <a:lnTo>
                    <a:pt x="1106" y="244"/>
                  </a:lnTo>
                  <a:lnTo>
                    <a:pt x="1112" y="248"/>
                  </a:lnTo>
                  <a:lnTo>
                    <a:pt x="1116" y="254"/>
                  </a:lnTo>
                  <a:lnTo>
                    <a:pt x="1121" y="261"/>
                  </a:lnTo>
                  <a:lnTo>
                    <a:pt x="1127" y="268"/>
                  </a:lnTo>
                  <a:lnTo>
                    <a:pt x="1131" y="276"/>
                  </a:lnTo>
                  <a:lnTo>
                    <a:pt x="1135" y="286"/>
                  </a:lnTo>
                  <a:lnTo>
                    <a:pt x="1138" y="296"/>
                  </a:lnTo>
                  <a:lnTo>
                    <a:pt x="1141" y="306"/>
                  </a:lnTo>
                  <a:lnTo>
                    <a:pt x="1144" y="318"/>
                  </a:lnTo>
                  <a:lnTo>
                    <a:pt x="1145" y="329"/>
                  </a:lnTo>
                  <a:lnTo>
                    <a:pt x="1145" y="342"/>
                  </a:lnTo>
                  <a:lnTo>
                    <a:pt x="1145" y="355"/>
                  </a:lnTo>
                  <a:lnTo>
                    <a:pt x="1144" y="368"/>
                  </a:lnTo>
                  <a:lnTo>
                    <a:pt x="1141" y="379"/>
                  </a:lnTo>
                  <a:lnTo>
                    <a:pt x="1138" y="390"/>
                  </a:lnTo>
                  <a:lnTo>
                    <a:pt x="1135" y="399"/>
                  </a:lnTo>
                  <a:lnTo>
                    <a:pt x="1131" y="409"/>
                  </a:lnTo>
                  <a:lnTo>
                    <a:pt x="1127" y="416"/>
                  </a:lnTo>
                  <a:lnTo>
                    <a:pt x="1122" y="424"/>
                  </a:lnTo>
                  <a:lnTo>
                    <a:pt x="1118" y="431"/>
                  </a:lnTo>
                  <a:lnTo>
                    <a:pt x="1113" y="436"/>
                  </a:lnTo>
                  <a:lnTo>
                    <a:pt x="1108" y="442"/>
                  </a:lnTo>
                  <a:lnTo>
                    <a:pt x="1102" y="446"/>
                  </a:lnTo>
                  <a:lnTo>
                    <a:pt x="1097" y="449"/>
                  </a:lnTo>
                  <a:lnTo>
                    <a:pt x="1093" y="452"/>
                  </a:lnTo>
                  <a:lnTo>
                    <a:pt x="1087" y="453"/>
                  </a:lnTo>
                  <a:lnTo>
                    <a:pt x="1083" y="454"/>
                  </a:lnTo>
                  <a:lnTo>
                    <a:pt x="1083" y="231"/>
                  </a:lnTo>
                  <a:close/>
                  <a:moveTo>
                    <a:pt x="136" y="636"/>
                  </a:moveTo>
                  <a:lnTo>
                    <a:pt x="132" y="636"/>
                  </a:lnTo>
                  <a:lnTo>
                    <a:pt x="129" y="635"/>
                  </a:lnTo>
                  <a:lnTo>
                    <a:pt x="125" y="632"/>
                  </a:lnTo>
                  <a:lnTo>
                    <a:pt x="122" y="630"/>
                  </a:lnTo>
                  <a:lnTo>
                    <a:pt x="122" y="630"/>
                  </a:lnTo>
                  <a:lnTo>
                    <a:pt x="118" y="627"/>
                  </a:lnTo>
                  <a:lnTo>
                    <a:pt x="110" y="618"/>
                  </a:lnTo>
                  <a:lnTo>
                    <a:pt x="94" y="600"/>
                  </a:lnTo>
                  <a:lnTo>
                    <a:pt x="78" y="581"/>
                  </a:lnTo>
                  <a:lnTo>
                    <a:pt x="64" y="560"/>
                  </a:lnTo>
                  <a:lnTo>
                    <a:pt x="53" y="539"/>
                  </a:lnTo>
                  <a:lnTo>
                    <a:pt x="41" y="518"/>
                  </a:lnTo>
                  <a:lnTo>
                    <a:pt x="31" y="497"/>
                  </a:lnTo>
                  <a:lnTo>
                    <a:pt x="22" y="474"/>
                  </a:lnTo>
                  <a:lnTo>
                    <a:pt x="16" y="451"/>
                  </a:lnTo>
                  <a:lnTo>
                    <a:pt x="9" y="428"/>
                  </a:lnTo>
                  <a:lnTo>
                    <a:pt x="5" y="405"/>
                  </a:lnTo>
                  <a:lnTo>
                    <a:pt x="2" y="380"/>
                  </a:lnTo>
                  <a:lnTo>
                    <a:pt x="0" y="356"/>
                  </a:lnTo>
                  <a:lnTo>
                    <a:pt x="0" y="333"/>
                  </a:lnTo>
                  <a:lnTo>
                    <a:pt x="1" y="308"/>
                  </a:lnTo>
                  <a:lnTo>
                    <a:pt x="4" y="284"/>
                  </a:lnTo>
                  <a:lnTo>
                    <a:pt x="8" y="260"/>
                  </a:lnTo>
                  <a:lnTo>
                    <a:pt x="16" y="231"/>
                  </a:lnTo>
                  <a:lnTo>
                    <a:pt x="24" y="203"/>
                  </a:lnTo>
                  <a:lnTo>
                    <a:pt x="35" y="177"/>
                  </a:lnTo>
                  <a:lnTo>
                    <a:pt x="47" y="151"/>
                  </a:lnTo>
                  <a:lnTo>
                    <a:pt x="62" y="126"/>
                  </a:lnTo>
                  <a:lnTo>
                    <a:pt x="79" y="103"/>
                  </a:lnTo>
                  <a:lnTo>
                    <a:pt x="97" y="79"/>
                  </a:lnTo>
                  <a:lnTo>
                    <a:pt x="116" y="58"/>
                  </a:lnTo>
                  <a:lnTo>
                    <a:pt x="127" y="48"/>
                  </a:lnTo>
                  <a:lnTo>
                    <a:pt x="132" y="46"/>
                  </a:lnTo>
                  <a:lnTo>
                    <a:pt x="137" y="46"/>
                  </a:lnTo>
                  <a:lnTo>
                    <a:pt x="143" y="46"/>
                  </a:lnTo>
                  <a:lnTo>
                    <a:pt x="147" y="47"/>
                  </a:lnTo>
                  <a:lnTo>
                    <a:pt x="151" y="49"/>
                  </a:lnTo>
                  <a:lnTo>
                    <a:pt x="155" y="52"/>
                  </a:lnTo>
                  <a:lnTo>
                    <a:pt x="159" y="55"/>
                  </a:lnTo>
                  <a:lnTo>
                    <a:pt x="161" y="59"/>
                  </a:lnTo>
                  <a:lnTo>
                    <a:pt x="162" y="62"/>
                  </a:lnTo>
                  <a:lnTo>
                    <a:pt x="162" y="67"/>
                  </a:lnTo>
                  <a:lnTo>
                    <a:pt x="161" y="70"/>
                  </a:lnTo>
                  <a:lnTo>
                    <a:pt x="159" y="73"/>
                  </a:lnTo>
                  <a:lnTo>
                    <a:pt x="149" y="83"/>
                  </a:lnTo>
                  <a:lnTo>
                    <a:pt x="130" y="102"/>
                  </a:lnTo>
                  <a:lnTo>
                    <a:pt x="113" y="123"/>
                  </a:lnTo>
                  <a:lnTo>
                    <a:pt x="98" y="145"/>
                  </a:lnTo>
                  <a:lnTo>
                    <a:pt x="85" y="167"/>
                  </a:lnTo>
                  <a:lnTo>
                    <a:pt x="72" y="192"/>
                  </a:lnTo>
                  <a:lnTo>
                    <a:pt x="62" y="216"/>
                  </a:lnTo>
                  <a:lnTo>
                    <a:pt x="54" y="241"/>
                  </a:lnTo>
                  <a:lnTo>
                    <a:pt x="47" y="268"/>
                  </a:lnTo>
                  <a:lnTo>
                    <a:pt x="43" y="289"/>
                  </a:lnTo>
                  <a:lnTo>
                    <a:pt x="41" y="311"/>
                  </a:lnTo>
                  <a:lnTo>
                    <a:pt x="40" y="334"/>
                  </a:lnTo>
                  <a:lnTo>
                    <a:pt x="40" y="356"/>
                  </a:lnTo>
                  <a:lnTo>
                    <a:pt x="41" y="377"/>
                  </a:lnTo>
                  <a:lnTo>
                    <a:pt x="44" y="399"/>
                  </a:lnTo>
                  <a:lnTo>
                    <a:pt x="49" y="421"/>
                  </a:lnTo>
                  <a:lnTo>
                    <a:pt x="54" y="442"/>
                  </a:lnTo>
                  <a:lnTo>
                    <a:pt x="60" y="463"/>
                  </a:lnTo>
                  <a:lnTo>
                    <a:pt x="69" y="483"/>
                  </a:lnTo>
                  <a:lnTo>
                    <a:pt x="77" y="503"/>
                  </a:lnTo>
                  <a:lnTo>
                    <a:pt x="88" y="522"/>
                  </a:lnTo>
                  <a:lnTo>
                    <a:pt x="99" y="540"/>
                  </a:lnTo>
                  <a:lnTo>
                    <a:pt x="112" y="559"/>
                  </a:lnTo>
                  <a:lnTo>
                    <a:pt x="126" y="576"/>
                  </a:lnTo>
                  <a:lnTo>
                    <a:pt x="141" y="593"/>
                  </a:lnTo>
                  <a:lnTo>
                    <a:pt x="152" y="605"/>
                  </a:lnTo>
                  <a:lnTo>
                    <a:pt x="154" y="607"/>
                  </a:lnTo>
                  <a:lnTo>
                    <a:pt x="157" y="610"/>
                  </a:lnTo>
                  <a:lnTo>
                    <a:pt x="159" y="613"/>
                  </a:lnTo>
                  <a:lnTo>
                    <a:pt x="159" y="617"/>
                  </a:lnTo>
                  <a:lnTo>
                    <a:pt x="159" y="620"/>
                  </a:lnTo>
                  <a:lnTo>
                    <a:pt x="158" y="624"/>
                  </a:lnTo>
                  <a:lnTo>
                    <a:pt x="155" y="626"/>
                  </a:lnTo>
                  <a:lnTo>
                    <a:pt x="153" y="629"/>
                  </a:lnTo>
                  <a:lnTo>
                    <a:pt x="149" y="632"/>
                  </a:lnTo>
                  <a:lnTo>
                    <a:pt x="146" y="635"/>
                  </a:lnTo>
                  <a:lnTo>
                    <a:pt x="142" y="636"/>
                  </a:lnTo>
                  <a:lnTo>
                    <a:pt x="136" y="636"/>
                  </a:lnTo>
                  <a:close/>
                  <a:moveTo>
                    <a:pt x="220" y="546"/>
                  </a:moveTo>
                  <a:lnTo>
                    <a:pt x="216" y="544"/>
                  </a:lnTo>
                  <a:lnTo>
                    <a:pt x="212" y="543"/>
                  </a:lnTo>
                  <a:lnTo>
                    <a:pt x="208" y="542"/>
                  </a:lnTo>
                  <a:lnTo>
                    <a:pt x="204" y="540"/>
                  </a:lnTo>
                  <a:lnTo>
                    <a:pt x="201" y="537"/>
                  </a:lnTo>
                  <a:lnTo>
                    <a:pt x="193" y="528"/>
                  </a:lnTo>
                  <a:lnTo>
                    <a:pt x="182" y="515"/>
                  </a:lnTo>
                  <a:lnTo>
                    <a:pt x="171" y="502"/>
                  </a:lnTo>
                  <a:lnTo>
                    <a:pt x="162" y="488"/>
                  </a:lnTo>
                  <a:lnTo>
                    <a:pt x="153" y="475"/>
                  </a:lnTo>
                  <a:lnTo>
                    <a:pt x="146" y="460"/>
                  </a:lnTo>
                  <a:lnTo>
                    <a:pt x="140" y="445"/>
                  </a:lnTo>
                  <a:lnTo>
                    <a:pt x="134" y="430"/>
                  </a:lnTo>
                  <a:lnTo>
                    <a:pt x="129" y="415"/>
                  </a:lnTo>
                  <a:lnTo>
                    <a:pt x="125" y="399"/>
                  </a:lnTo>
                  <a:lnTo>
                    <a:pt x="123" y="383"/>
                  </a:lnTo>
                  <a:lnTo>
                    <a:pt x="121" y="368"/>
                  </a:lnTo>
                  <a:lnTo>
                    <a:pt x="119" y="352"/>
                  </a:lnTo>
                  <a:lnTo>
                    <a:pt x="119" y="335"/>
                  </a:lnTo>
                  <a:lnTo>
                    <a:pt x="119" y="319"/>
                  </a:lnTo>
                  <a:lnTo>
                    <a:pt x="122" y="303"/>
                  </a:lnTo>
                  <a:lnTo>
                    <a:pt x="125" y="286"/>
                  </a:lnTo>
                  <a:lnTo>
                    <a:pt x="129" y="267"/>
                  </a:lnTo>
                  <a:lnTo>
                    <a:pt x="135" y="249"/>
                  </a:lnTo>
                  <a:lnTo>
                    <a:pt x="143" y="231"/>
                  </a:lnTo>
                  <a:lnTo>
                    <a:pt x="151" y="213"/>
                  </a:lnTo>
                  <a:lnTo>
                    <a:pt x="161" y="196"/>
                  </a:lnTo>
                  <a:lnTo>
                    <a:pt x="172" y="180"/>
                  </a:lnTo>
                  <a:lnTo>
                    <a:pt x="184" y="165"/>
                  </a:lnTo>
                  <a:lnTo>
                    <a:pt x="198" y="150"/>
                  </a:lnTo>
                  <a:lnTo>
                    <a:pt x="208" y="140"/>
                  </a:lnTo>
                  <a:lnTo>
                    <a:pt x="214" y="138"/>
                  </a:lnTo>
                  <a:lnTo>
                    <a:pt x="221" y="137"/>
                  </a:lnTo>
                  <a:lnTo>
                    <a:pt x="225" y="137"/>
                  </a:lnTo>
                  <a:lnTo>
                    <a:pt x="231" y="139"/>
                  </a:lnTo>
                  <a:lnTo>
                    <a:pt x="235" y="141"/>
                  </a:lnTo>
                  <a:lnTo>
                    <a:pt x="238" y="143"/>
                  </a:lnTo>
                  <a:lnTo>
                    <a:pt x="239" y="145"/>
                  </a:lnTo>
                  <a:lnTo>
                    <a:pt x="242" y="147"/>
                  </a:lnTo>
                  <a:lnTo>
                    <a:pt x="243" y="150"/>
                  </a:lnTo>
                  <a:lnTo>
                    <a:pt x="244" y="154"/>
                  </a:lnTo>
                  <a:lnTo>
                    <a:pt x="246" y="157"/>
                  </a:lnTo>
                  <a:lnTo>
                    <a:pt x="243" y="161"/>
                  </a:lnTo>
                  <a:lnTo>
                    <a:pt x="240" y="164"/>
                  </a:lnTo>
                  <a:lnTo>
                    <a:pt x="229" y="176"/>
                  </a:lnTo>
                  <a:lnTo>
                    <a:pt x="217" y="189"/>
                  </a:lnTo>
                  <a:lnTo>
                    <a:pt x="205" y="201"/>
                  </a:lnTo>
                  <a:lnTo>
                    <a:pt x="196" y="216"/>
                  </a:lnTo>
                  <a:lnTo>
                    <a:pt x="187" y="230"/>
                  </a:lnTo>
                  <a:lnTo>
                    <a:pt x="180" y="246"/>
                  </a:lnTo>
                  <a:lnTo>
                    <a:pt x="172" y="262"/>
                  </a:lnTo>
                  <a:lnTo>
                    <a:pt x="167" y="278"/>
                  </a:lnTo>
                  <a:lnTo>
                    <a:pt x="163" y="294"/>
                  </a:lnTo>
                  <a:lnTo>
                    <a:pt x="161" y="308"/>
                  </a:lnTo>
                  <a:lnTo>
                    <a:pt x="159" y="323"/>
                  </a:lnTo>
                  <a:lnTo>
                    <a:pt x="159" y="338"/>
                  </a:lnTo>
                  <a:lnTo>
                    <a:pt x="159" y="352"/>
                  </a:lnTo>
                  <a:lnTo>
                    <a:pt x="160" y="367"/>
                  </a:lnTo>
                  <a:lnTo>
                    <a:pt x="162" y="380"/>
                  </a:lnTo>
                  <a:lnTo>
                    <a:pt x="164" y="394"/>
                  </a:lnTo>
                  <a:lnTo>
                    <a:pt x="168" y="408"/>
                  </a:lnTo>
                  <a:lnTo>
                    <a:pt x="172" y="422"/>
                  </a:lnTo>
                  <a:lnTo>
                    <a:pt x="178" y="434"/>
                  </a:lnTo>
                  <a:lnTo>
                    <a:pt x="184" y="447"/>
                  </a:lnTo>
                  <a:lnTo>
                    <a:pt x="190" y="460"/>
                  </a:lnTo>
                  <a:lnTo>
                    <a:pt x="199" y="472"/>
                  </a:lnTo>
                  <a:lnTo>
                    <a:pt x="207" y="484"/>
                  </a:lnTo>
                  <a:lnTo>
                    <a:pt x="217" y="495"/>
                  </a:lnTo>
                  <a:lnTo>
                    <a:pt x="226" y="505"/>
                  </a:lnTo>
                  <a:lnTo>
                    <a:pt x="237" y="516"/>
                  </a:lnTo>
                  <a:lnTo>
                    <a:pt x="240" y="519"/>
                  </a:lnTo>
                  <a:lnTo>
                    <a:pt x="241" y="521"/>
                  </a:lnTo>
                  <a:lnTo>
                    <a:pt x="243" y="523"/>
                  </a:lnTo>
                  <a:lnTo>
                    <a:pt x="243" y="525"/>
                  </a:lnTo>
                  <a:lnTo>
                    <a:pt x="243" y="529"/>
                  </a:lnTo>
                  <a:lnTo>
                    <a:pt x="242" y="532"/>
                  </a:lnTo>
                  <a:lnTo>
                    <a:pt x="240" y="535"/>
                  </a:lnTo>
                  <a:lnTo>
                    <a:pt x="238" y="538"/>
                  </a:lnTo>
                  <a:lnTo>
                    <a:pt x="237" y="539"/>
                  </a:lnTo>
                  <a:lnTo>
                    <a:pt x="234" y="541"/>
                  </a:lnTo>
                  <a:lnTo>
                    <a:pt x="230" y="543"/>
                  </a:lnTo>
                  <a:lnTo>
                    <a:pt x="224" y="544"/>
                  </a:lnTo>
                  <a:lnTo>
                    <a:pt x="220" y="546"/>
                  </a:lnTo>
                  <a:close/>
                  <a:moveTo>
                    <a:pt x="307" y="454"/>
                  </a:moveTo>
                  <a:lnTo>
                    <a:pt x="303" y="453"/>
                  </a:lnTo>
                  <a:lnTo>
                    <a:pt x="298" y="452"/>
                  </a:lnTo>
                  <a:lnTo>
                    <a:pt x="294" y="451"/>
                  </a:lnTo>
                  <a:lnTo>
                    <a:pt x="290" y="449"/>
                  </a:lnTo>
                  <a:lnTo>
                    <a:pt x="283" y="444"/>
                  </a:lnTo>
                  <a:lnTo>
                    <a:pt x="277" y="440"/>
                  </a:lnTo>
                  <a:lnTo>
                    <a:pt x="267" y="427"/>
                  </a:lnTo>
                  <a:lnTo>
                    <a:pt x="257" y="412"/>
                  </a:lnTo>
                  <a:lnTo>
                    <a:pt x="249" y="397"/>
                  </a:lnTo>
                  <a:lnTo>
                    <a:pt x="243" y="381"/>
                  </a:lnTo>
                  <a:lnTo>
                    <a:pt x="239" y="364"/>
                  </a:lnTo>
                  <a:lnTo>
                    <a:pt x="238" y="347"/>
                  </a:lnTo>
                  <a:lnTo>
                    <a:pt x="238" y="339"/>
                  </a:lnTo>
                  <a:lnTo>
                    <a:pt x="238" y="330"/>
                  </a:lnTo>
                  <a:lnTo>
                    <a:pt x="239" y="322"/>
                  </a:lnTo>
                  <a:lnTo>
                    <a:pt x="241" y="314"/>
                  </a:lnTo>
                  <a:lnTo>
                    <a:pt x="243" y="303"/>
                  </a:lnTo>
                  <a:lnTo>
                    <a:pt x="247" y="293"/>
                  </a:lnTo>
                  <a:lnTo>
                    <a:pt x="251" y="284"/>
                  </a:lnTo>
                  <a:lnTo>
                    <a:pt x="255" y="274"/>
                  </a:lnTo>
                  <a:lnTo>
                    <a:pt x="260" y="266"/>
                  </a:lnTo>
                  <a:lnTo>
                    <a:pt x="266" y="257"/>
                  </a:lnTo>
                  <a:lnTo>
                    <a:pt x="272" y="250"/>
                  </a:lnTo>
                  <a:lnTo>
                    <a:pt x="279" y="243"/>
                  </a:lnTo>
                  <a:lnTo>
                    <a:pt x="285" y="238"/>
                  </a:lnTo>
                  <a:lnTo>
                    <a:pt x="292" y="234"/>
                  </a:lnTo>
                  <a:lnTo>
                    <a:pt x="300" y="231"/>
                  </a:lnTo>
                  <a:lnTo>
                    <a:pt x="308" y="230"/>
                  </a:lnTo>
                  <a:lnTo>
                    <a:pt x="312" y="230"/>
                  </a:lnTo>
                  <a:lnTo>
                    <a:pt x="316" y="231"/>
                  </a:lnTo>
                  <a:lnTo>
                    <a:pt x="320" y="233"/>
                  </a:lnTo>
                  <a:lnTo>
                    <a:pt x="323" y="236"/>
                  </a:lnTo>
                  <a:lnTo>
                    <a:pt x="325" y="239"/>
                  </a:lnTo>
                  <a:lnTo>
                    <a:pt x="326" y="244"/>
                  </a:lnTo>
                  <a:lnTo>
                    <a:pt x="324" y="249"/>
                  </a:lnTo>
                  <a:lnTo>
                    <a:pt x="321" y="255"/>
                  </a:lnTo>
                  <a:lnTo>
                    <a:pt x="318" y="261"/>
                  </a:lnTo>
                  <a:lnTo>
                    <a:pt x="313" y="265"/>
                  </a:lnTo>
                  <a:lnTo>
                    <a:pt x="307" y="271"/>
                  </a:lnTo>
                  <a:lnTo>
                    <a:pt x="302" y="276"/>
                  </a:lnTo>
                  <a:lnTo>
                    <a:pt x="296" y="283"/>
                  </a:lnTo>
                  <a:lnTo>
                    <a:pt x="291" y="290"/>
                  </a:lnTo>
                  <a:lnTo>
                    <a:pt x="288" y="298"/>
                  </a:lnTo>
                  <a:lnTo>
                    <a:pt x="285" y="305"/>
                  </a:lnTo>
                  <a:lnTo>
                    <a:pt x="282" y="312"/>
                  </a:lnTo>
                  <a:lnTo>
                    <a:pt x="279" y="321"/>
                  </a:lnTo>
                  <a:lnTo>
                    <a:pt x="277" y="336"/>
                  </a:lnTo>
                  <a:lnTo>
                    <a:pt x="277" y="350"/>
                  </a:lnTo>
                  <a:lnTo>
                    <a:pt x="279" y="363"/>
                  </a:lnTo>
                  <a:lnTo>
                    <a:pt x="284" y="377"/>
                  </a:lnTo>
                  <a:lnTo>
                    <a:pt x="290" y="390"/>
                  </a:lnTo>
                  <a:lnTo>
                    <a:pt x="297" y="401"/>
                  </a:lnTo>
                  <a:lnTo>
                    <a:pt x="307" y="413"/>
                  </a:lnTo>
                  <a:lnTo>
                    <a:pt x="318" y="423"/>
                  </a:lnTo>
                  <a:lnTo>
                    <a:pt x="320" y="425"/>
                  </a:lnTo>
                  <a:lnTo>
                    <a:pt x="322" y="428"/>
                  </a:lnTo>
                  <a:lnTo>
                    <a:pt x="324" y="433"/>
                  </a:lnTo>
                  <a:lnTo>
                    <a:pt x="324" y="439"/>
                  </a:lnTo>
                  <a:lnTo>
                    <a:pt x="324" y="444"/>
                  </a:lnTo>
                  <a:lnTo>
                    <a:pt x="323" y="447"/>
                  </a:lnTo>
                  <a:lnTo>
                    <a:pt x="319" y="450"/>
                  </a:lnTo>
                  <a:lnTo>
                    <a:pt x="315" y="452"/>
                  </a:lnTo>
                  <a:lnTo>
                    <a:pt x="311" y="453"/>
                  </a:lnTo>
                  <a:lnTo>
                    <a:pt x="307" y="454"/>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grpSp>
          <p:nvGrpSpPr>
            <p:cNvPr id="16" name="Group 15">
              <a:extLst>
                <a:ext uri="{FF2B5EF4-FFF2-40B4-BE49-F238E27FC236}">
                  <a16:creationId xmlns:a16="http://schemas.microsoft.com/office/drawing/2014/main" id="{B3C6C1DE-162A-4F4B-AC6D-08C2B4B4900F}"/>
                </a:ext>
              </a:extLst>
            </p:cNvPr>
            <p:cNvGrpSpPr/>
            <p:nvPr/>
          </p:nvGrpSpPr>
          <p:grpSpPr>
            <a:xfrm>
              <a:off x="10573727" y="2977559"/>
              <a:ext cx="299508" cy="241618"/>
              <a:chOff x="792274" y="1777206"/>
              <a:chExt cx="330200" cy="327025"/>
            </a:xfrm>
            <a:solidFill>
              <a:sysClr val="window" lastClr="FFFFFF"/>
            </a:solidFill>
          </p:grpSpPr>
          <p:sp>
            <p:nvSpPr>
              <p:cNvPr id="23" name="Freeform 10149">
                <a:extLst>
                  <a:ext uri="{FF2B5EF4-FFF2-40B4-BE49-F238E27FC236}">
                    <a16:creationId xmlns:a16="http://schemas.microsoft.com/office/drawing/2014/main" id="{C3A9F227-92CA-E533-8432-76634C91A6D1}"/>
                  </a:ext>
                </a:extLst>
              </p:cNvPr>
              <p:cNvSpPr>
                <a:spLocks noEditPoints="1"/>
              </p:cNvSpPr>
              <p:nvPr/>
            </p:nvSpPr>
            <p:spPr bwMode="auto">
              <a:xfrm>
                <a:off x="795449" y="1923256"/>
                <a:ext cx="323850" cy="180975"/>
              </a:xfrm>
              <a:custGeom>
                <a:avLst/>
                <a:gdLst>
                  <a:gd name="T0" fmla="*/ 140 w 817"/>
                  <a:gd name="T1" fmla="*/ 80 h 457"/>
                  <a:gd name="T2" fmla="*/ 144 w 817"/>
                  <a:gd name="T3" fmla="*/ 59 h 457"/>
                  <a:gd name="T4" fmla="*/ 155 w 817"/>
                  <a:gd name="T5" fmla="*/ 42 h 457"/>
                  <a:gd name="T6" fmla="*/ 171 w 817"/>
                  <a:gd name="T7" fmla="*/ 30 h 457"/>
                  <a:gd name="T8" fmla="*/ 180 w 817"/>
                  <a:gd name="T9" fmla="*/ 27 h 457"/>
                  <a:gd name="T10" fmla="*/ 191 w 817"/>
                  <a:gd name="T11" fmla="*/ 26 h 457"/>
                  <a:gd name="T12" fmla="*/ 202 w 817"/>
                  <a:gd name="T13" fmla="*/ 27 h 457"/>
                  <a:gd name="T14" fmla="*/ 211 w 817"/>
                  <a:gd name="T15" fmla="*/ 30 h 457"/>
                  <a:gd name="T16" fmla="*/ 227 w 817"/>
                  <a:gd name="T17" fmla="*/ 42 h 457"/>
                  <a:gd name="T18" fmla="*/ 238 w 817"/>
                  <a:gd name="T19" fmla="*/ 59 h 457"/>
                  <a:gd name="T20" fmla="*/ 242 w 817"/>
                  <a:gd name="T21" fmla="*/ 80 h 457"/>
                  <a:gd name="T22" fmla="*/ 140 w 817"/>
                  <a:gd name="T23" fmla="*/ 353 h 457"/>
                  <a:gd name="T24" fmla="*/ 357 w 817"/>
                  <a:gd name="T25" fmla="*/ 80 h 457"/>
                  <a:gd name="T26" fmla="*/ 361 w 817"/>
                  <a:gd name="T27" fmla="*/ 59 h 457"/>
                  <a:gd name="T28" fmla="*/ 372 w 817"/>
                  <a:gd name="T29" fmla="*/ 42 h 457"/>
                  <a:gd name="T30" fmla="*/ 389 w 817"/>
                  <a:gd name="T31" fmla="*/ 30 h 457"/>
                  <a:gd name="T32" fmla="*/ 399 w 817"/>
                  <a:gd name="T33" fmla="*/ 27 h 457"/>
                  <a:gd name="T34" fmla="*/ 408 w 817"/>
                  <a:gd name="T35" fmla="*/ 26 h 457"/>
                  <a:gd name="T36" fmla="*/ 419 w 817"/>
                  <a:gd name="T37" fmla="*/ 27 h 457"/>
                  <a:gd name="T38" fmla="*/ 429 w 817"/>
                  <a:gd name="T39" fmla="*/ 30 h 457"/>
                  <a:gd name="T40" fmla="*/ 444 w 817"/>
                  <a:gd name="T41" fmla="*/ 42 h 457"/>
                  <a:gd name="T42" fmla="*/ 456 w 817"/>
                  <a:gd name="T43" fmla="*/ 59 h 457"/>
                  <a:gd name="T44" fmla="*/ 460 w 817"/>
                  <a:gd name="T45" fmla="*/ 80 h 457"/>
                  <a:gd name="T46" fmla="*/ 357 w 817"/>
                  <a:gd name="T47" fmla="*/ 353 h 457"/>
                  <a:gd name="T48" fmla="*/ 572 w 817"/>
                  <a:gd name="T49" fmla="*/ 80 h 457"/>
                  <a:gd name="T50" fmla="*/ 576 w 817"/>
                  <a:gd name="T51" fmla="*/ 59 h 457"/>
                  <a:gd name="T52" fmla="*/ 587 w 817"/>
                  <a:gd name="T53" fmla="*/ 42 h 457"/>
                  <a:gd name="T54" fmla="*/ 604 w 817"/>
                  <a:gd name="T55" fmla="*/ 30 h 457"/>
                  <a:gd name="T56" fmla="*/ 614 w 817"/>
                  <a:gd name="T57" fmla="*/ 27 h 457"/>
                  <a:gd name="T58" fmla="*/ 623 w 817"/>
                  <a:gd name="T59" fmla="*/ 26 h 457"/>
                  <a:gd name="T60" fmla="*/ 634 w 817"/>
                  <a:gd name="T61" fmla="*/ 27 h 457"/>
                  <a:gd name="T62" fmla="*/ 644 w 817"/>
                  <a:gd name="T63" fmla="*/ 30 h 457"/>
                  <a:gd name="T64" fmla="*/ 660 w 817"/>
                  <a:gd name="T65" fmla="*/ 42 h 457"/>
                  <a:gd name="T66" fmla="*/ 671 w 817"/>
                  <a:gd name="T67" fmla="*/ 59 h 457"/>
                  <a:gd name="T68" fmla="*/ 675 w 817"/>
                  <a:gd name="T69" fmla="*/ 80 h 457"/>
                  <a:gd name="T70" fmla="*/ 572 w 817"/>
                  <a:gd name="T71" fmla="*/ 353 h 457"/>
                  <a:gd name="T72" fmla="*/ 60 w 817"/>
                  <a:gd name="T73" fmla="*/ 0 h 457"/>
                  <a:gd name="T74" fmla="*/ 0 w 817"/>
                  <a:gd name="T75" fmla="*/ 353 h 457"/>
                  <a:gd name="T76" fmla="*/ 817 w 817"/>
                  <a:gd name="T77" fmla="*/ 457 h 457"/>
                  <a:gd name="T78" fmla="*/ 757 w 817"/>
                  <a:gd name="T79" fmla="*/ 353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17" h="457">
                    <a:moveTo>
                      <a:pt x="140" y="353"/>
                    </a:moveTo>
                    <a:lnTo>
                      <a:pt x="140" y="80"/>
                    </a:lnTo>
                    <a:lnTo>
                      <a:pt x="141" y="70"/>
                    </a:lnTo>
                    <a:lnTo>
                      <a:pt x="144" y="59"/>
                    </a:lnTo>
                    <a:lnTo>
                      <a:pt x="149" y="50"/>
                    </a:lnTo>
                    <a:lnTo>
                      <a:pt x="155" y="42"/>
                    </a:lnTo>
                    <a:lnTo>
                      <a:pt x="162" y="35"/>
                    </a:lnTo>
                    <a:lnTo>
                      <a:pt x="171" y="30"/>
                    </a:lnTo>
                    <a:lnTo>
                      <a:pt x="176" y="28"/>
                    </a:lnTo>
                    <a:lnTo>
                      <a:pt x="180" y="27"/>
                    </a:lnTo>
                    <a:lnTo>
                      <a:pt x="186" y="26"/>
                    </a:lnTo>
                    <a:lnTo>
                      <a:pt x="191" y="26"/>
                    </a:lnTo>
                    <a:lnTo>
                      <a:pt x="196" y="26"/>
                    </a:lnTo>
                    <a:lnTo>
                      <a:pt x="202" y="27"/>
                    </a:lnTo>
                    <a:lnTo>
                      <a:pt x="206" y="28"/>
                    </a:lnTo>
                    <a:lnTo>
                      <a:pt x="211" y="30"/>
                    </a:lnTo>
                    <a:lnTo>
                      <a:pt x="220" y="35"/>
                    </a:lnTo>
                    <a:lnTo>
                      <a:pt x="227" y="42"/>
                    </a:lnTo>
                    <a:lnTo>
                      <a:pt x="234" y="50"/>
                    </a:lnTo>
                    <a:lnTo>
                      <a:pt x="238" y="59"/>
                    </a:lnTo>
                    <a:lnTo>
                      <a:pt x="241" y="70"/>
                    </a:lnTo>
                    <a:lnTo>
                      <a:pt x="242" y="80"/>
                    </a:lnTo>
                    <a:lnTo>
                      <a:pt x="242" y="353"/>
                    </a:lnTo>
                    <a:lnTo>
                      <a:pt x="140" y="353"/>
                    </a:lnTo>
                    <a:close/>
                    <a:moveTo>
                      <a:pt x="357" y="353"/>
                    </a:moveTo>
                    <a:lnTo>
                      <a:pt x="357" y="80"/>
                    </a:lnTo>
                    <a:lnTo>
                      <a:pt x="358" y="70"/>
                    </a:lnTo>
                    <a:lnTo>
                      <a:pt x="361" y="59"/>
                    </a:lnTo>
                    <a:lnTo>
                      <a:pt x="366" y="50"/>
                    </a:lnTo>
                    <a:lnTo>
                      <a:pt x="372" y="42"/>
                    </a:lnTo>
                    <a:lnTo>
                      <a:pt x="380" y="35"/>
                    </a:lnTo>
                    <a:lnTo>
                      <a:pt x="389" y="30"/>
                    </a:lnTo>
                    <a:lnTo>
                      <a:pt x="393" y="28"/>
                    </a:lnTo>
                    <a:lnTo>
                      <a:pt x="399" y="27"/>
                    </a:lnTo>
                    <a:lnTo>
                      <a:pt x="403" y="26"/>
                    </a:lnTo>
                    <a:lnTo>
                      <a:pt x="408" y="26"/>
                    </a:lnTo>
                    <a:lnTo>
                      <a:pt x="414" y="26"/>
                    </a:lnTo>
                    <a:lnTo>
                      <a:pt x="419" y="27"/>
                    </a:lnTo>
                    <a:lnTo>
                      <a:pt x="424" y="28"/>
                    </a:lnTo>
                    <a:lnTo>
                      <a:pt x="429" y="30"/>
                    </a:lnTo>
                    <a:lnTo>
                      <a:pt x="437" y="35"/>
                    </a:lnTo>
                    <a:lnTo>
                      <a:pt x="444" y="42"/>
                    </a:lnTo>
                    <a:lnTo>
                      <a:pt x="451" y="50"/>
                    </a:lnTo>
                    <a:lnTo>
                      <a:pt x="456" y="59"/>
                    </a:lnTo>
                    <a:lnTo>
                      <a:pt x="459" y="70"/>
                    </a:lnTo>
                    <a:lnTo>
                      <a:pt x="460" y="80"/>
                    </a:lnTo>
                    <a:lnTo>
                      <a:pt x="460" y="353"/>
                    </a:lnTo>
                    <a:lnTo>
                      <a:pt x="357" y="353"/>
                    </a:lnTo>
                    <a:close/>
                    <a:moveTo>
                      <a:pt x="572" y="353"/>
                    </a:moveTo>
                    <a:lnTo>
                      <a:pt x="572" y="80"/>
                    </a:lnTo>
                    <a:lnTo>
                      <a:pt x="573" y="70"/>
                    </a:lnTo>
                    <a:lnTo>
                      <a:pt x="576" y="59"/>
                    </a:lnTo>
                    <a:lnTo>
                      <a:pt x="581" y="50"/>
                    </a:lnTo>
                    <a:lnTo>
                      <a:pt x="587" y="42"/>
                    </a:lnTo>
                    <a:lnTo>
                      <a:pt x="596" y="35"/>
                    </a:lnTo>
                    <a:lnTo>
                      <a:pt x="604" y="30"/>
                    </a:lnTo>
                    <a:lnTo>
                      <a:pt x="608" y="28"/>
                    </a:lnTo>
                    <a:lnTo>
                      <a:pt x="614" y="27"/>
                    </a:lnTo>
                    <a:lnTo>
                      <a:pt x="618" y="26"/>
                    </a:lnTo>
                    <a:lnTo>
                      <a:pt x="623" y="26"/>
                    </a:lnTo>
                    <a:lnTo>
                      <a:pt x="629" y="26"/>
                    </a:lnTo>
                    <a:lnTo>
                      <a:pt x="634" y="27"/>
                    </a:lnTo>
                    <a:lnTo>
                      <a:pt x="639" y="28"/>
                    </a:lnTo>
                    <a:lnTo>
                      <a:pt x="644" y="30"/>
                    </a:lnTo>
                    <a:lnTo>
                      <a:pt x="652" y="35"/>
                    </a:lnTo>
                    <a:lnTo>
                      <a:pt x="660" y="42"/>
                    </a:lnTo>
                    <a:lnTo>
                      <a:pt x="666" y="50"/>
                    </a:lnTo>
                    <a:lnTo>
                      <a:pt x="671" y="59"/>
                    </a:lnTo>
                    <a:lnTo>
                      <a:pt x="674" y="70"/>
                    </a:lnTo>
                    <a:lnTo>
                      <a:pt x="675" y="80"/>
                    </a:lnTo>
                    <a:lnTo>
                      <a:pt x="675" y="353"/>
                    </a:lnTo>
                    <a:lnTo>
                      <a:pt x="572" y="353"/>
                    </a:lnTo>
                    <a:close/>
                    <a:moveTo>
                      <a:pt x="757" y="0"/>
                    </a:moveTo>
                    <a:lnTo>
                      <a:pt x="60" y="0"/>
                    </a:lnTo>
                    <a:lnTo>
                      <a:pt x="60" y="353"/>
                    </a:lnTo>
                    <a:lnTo>
                      <a:pt x="0" y="353"/>
                    </a:lnTo>
                    <a:lnTo>
                      <a:pt x="0" y="457"/>
                    </a:lnTo>
                    <a:lnTo>
                      <a:pt x="817" y="457"/>
                    </a:lnTo>
                    <a:lnTo>
                      <a:pt x="817" y="353"/>
                    </a:lnTo>
                    <a:lnTo>
                      <a:pt x="757" y="353"/>
                    </a:lnTo>
                    <a:lnTo>
                      <a:pt x="7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sp>
            <p:nvSpPr>
              <p:cNvPr id="24" name="Freeform 10150">
                <a:extLst>
                  <a:ext uri="{FF2B5EF4-FFF2-40B4-BE49-F238E27FC236}">
                    <a16:creationId xmlns:a16="http://schemas.microsoft.com/office/drawing/2014/main" id="{E168539B-CCE1-4DAE-8001-8BB78A736D8E}"/>
                  </a:ext>
                </a:extLst>
              </p:cNvPr>
              <p:cNvSpPr>
                <a:spLocks noEditPoints="1"/>
              </p:cNvSpPr>
              <p:nvPr/>
            </p:nvSpPr>
            <p:spPr bwMode="auto">
              <a:xfrm>
                <a:off x="792274" y="1777206"/>
                <a:ext cx="330200" cy="133350"/>
              </a:xfrm>
              <a:custGeom>
                <a:avLst/>
                <a:gdLst>
                  <a:gd name="T0" fmla="*/ 408 w 829"/>
                  <a:gd name="T1" fmla="*/ 248 h 336"/>
                  <a:gd name="T2" fmla="*/ 396 w 829"/>
                  <a:gd name="T3" fmla="*/ 246 h 336"/>
                  <a:gd name="T4" fmla="*/ 384 w 829"/>
                  <a:gd name="T5" fmla="*/ 241 h 336"/>
                  <a:gd name="T6" fmla="*/ 374 w 829"/>
                  <a:gd name="T7" fmla="*/ 233 h 336"/>
                  <a:gd name="T8" fmla="*/ 365 w 829"/>
                  <a:gd name="T9" fmla="*/ 225 h 336"/>
                  <a:gd name="T10" fmla="*/ 359 w 829"/>
                  <a:gd name="T11" fmla="*/ 213 h 336"/>
                  <a:gd name="T12" fmla="*/ 354 w 829"/>
                  <a:gd name="T13" fmla="*/ 201 h 336"/>
                  <a:gd name="T14" fmla="*/ 351 w 829"/>
                  <a:gd name="T15" fmla="*/ 189 h 336"/>
                  <a:gd name="T16" fmla="*/ 351 w 829"/>
                  <a:gd name="T17" fmla="*/ 175 h 336"/>
                  <a:gd name="T18" fmla="*/ 354 w 829"/>
                  <a:gd name="T19" fmla="*/ 161 h 336"/>
                  <a:gd name="T20" fmla="*/ 359 w 829"/>
                  <a:gd name="T21" fmla="*/ 149 h 336"/>
                  <a:gd name="T22" fmla="*/ 365 w 829"/>
                  <a:gd name="T23" fmla="*/ 139 h 336"/>
                  <a:gd name="T24" fmla="*/ 374 w 829"/>
                  <a:gd name="T25" fmla="*/ 129 h 336"/>
                  <a:gd name="T26" fmla="*/ 384 w 829"/>
                  <a:gd name="T27" fmla="*/ 122 h 336"/>
                  <a:gd name="T28" fmla="*/ 396 w 829"/>
                  <a:gd name="T29" fmla="*/ 116 h 336"/>
                  <a:gd name="T30" fmla="*/ 408 w 829"/>
                  <a:gd name="T31" fmla="*/ 114 h 336"/>
                  <a:gd name="T32" fmla="*/ 421 w 829"/>
                  <a:gd name="T33" fmla="*/ 114 h 336"/>
                  <a:gd name="T34" fmla="*/ 433 w 829"/>
                  <a:gd name="T35" fmla="*/ 116 h 336"/>
                  <a:gd name="T36" fmla="*/ 445 w 829"/>
                  <a:gd name="T37" fmla="*/ 122 h 336"/>
                  <a:gd name="T38" fmla="*/ 455 w 829"/>
                  <a:gd name="T39" fmla="*/ 129 h 336"/>
                  <a:gd name="T40" fmla="*/ 463 w 829"/>
                  <a:gd name="T41" fmla="*/ 139 h 336"/>
                  <a:gd name="T42" fmla="*/ 471 w 829"/>
                  <a:gd name="T43" fmla="*/ 149 h 336"/>
                  <a:gd name="T44" fmla="*/ 475 w 829"/>
                  <a:gd name="T45" fmla="*/ 161 h 336"/>
                  <a:gd name="T46" fmla="*/ 478 w 829"/>
                  <a:gd name="T47" fmla="*/ 175 h 336"/>
                  <a:gd name="T48" fmla="*/ 478 w 829"/>
                  <a:gd name="T49" fmla="*/ 189 h 336"/>
                  <a:gd name="T50" fmla="*/ 475 w 829"/>
                  <a:gd name="T51" fmla="*/ 201 h 336"/>
                  <a:gd name="T52" fmla="*/ 471 w 829"/>
                  <a:gd name="T53" fmla="*/ 213 h 336"/>
                  <a:gd name="T54" fmla="*/ 463 w 829"/>
                  <a:gd name="T55" fmla="*/ 225 h 336"/>
                  <a:gd name="T56" fmla="*/ 455 w 829"/>
                  <a:gd name="T57" fmla="*/ 233 h 336"/>
                  <a:gd name="T58" fmla="*/ 445 w 829"/>
                  <a:gd name="T59" fmla="*/ 241 h 336"/>
                  <a:gd name="T60" fmla="*/ 433 w 829"/>
                  <a:gd name="T61" fmla="*/ 246 h 336"/>
                  <a:gd name="T62" fmla="*/ 421 w 829"/>
                  <a:gd name="T63" fmla="*/ 248 h 336"/>
                  <a:gd name="T64" fmla="*/ 414 w 829"/>
                  <a:gd name="T65" fmla="*/ 0 h 336"/>
                  <a:gd name="T66" fmla="*/ 26 w 829"/>
                  <a:gd name="T67" fmla="*/ 292 h 336"/>
                  <a:gd name="T68" fmla="*/ 0 w 829"/>
                  <a:gd name="T69" fmla="*/ 336 h 336"/>
                  <a:gd name="T70" fmla="*/ 829 w 829"/>
                  <a:gd name="T71" fmla="*/ 292 h 336"/>
                  <a:gd name="T72" fmla="*/ 803 w 829"/>
                  <a:gd name="T73" fmla="*/ 262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29" h="336">
                    <a:moveTo>
                      <a:pt x="414" y="249"/>
                    </a:moveTo>
                    <a:lnTo>
                      <a:pt x="408" y="248"/>
                    </a:lnTo>
                    <a:lnTo>
                      <a:pt x="402" y="247"/>
                    </a:lnTo>
                    <a:lnTo>
                      <a:pt x="396" y="246"/>
                    </a:lnTo>
                    <a:lnTo>
                      <a:pt x="390" y="244"/>
                    </a:lnTo>
                    <a:lnTo>
                      <a:pt x="384" y="241"/>
                    </a:lnTo>
                    <a:lnTo>
                      <a:pt x="379" y="238"/>
                    </a:lnTo>
                    <a:lnTo>
                      <a:pt x="374" y="233"/>
                    </a:lnTo>
                    <a:lnTo>
                      <a:pt x="370" y="229"/>
                    </a:lnTo>
                    <a:lnTo>
                      <a:pt x="365" y="225"/>
                    </a:lnTo>
                    <a:lnTo>
                      <a:pt x="362" y="220"/>
                    </a:lnTo>
                    <a:lnTo>
                      <a:pt x="359" y="213"/>
                    </a:lnTo>
                    <a:lnTo>
                      <a:pt x="356" y="208"/>
                    </a:lnTo>
                    <a:lnTo>
                      <a:pt x="354" y="201"/>
                    </a:lnTo>
                    <a:lnTo>
                      <a:pt x="353" y="195"/>
                    </a:lnTo>
                    <a:lnTo>
                      <a:pt x="351" y="189"/>
                    </a:lnTo>
                    <a:lnTo>
                      <a:pt x="351" y="181"/>
                    </a:lnTo>
                    <a:lnTo>
                      <a:pt x="351" y="175"/>
                    </a:lnTo>
                    <a:lnTo>
                      <a:pt x="353" y="167"/>
                    </a:lnTo>
                    <a:lnTo>
                      <a:pt x="354" y="161"/>
                    </a:lnTo>
                    <a:lnTo>
                      <a:pt x="356" y="155"/>
                    </a:lnTo>
                    <a:lnTo>
                      <a:pt x="359" y="149"/>
                    </a:lnTo>
                    <a:lnTo>
                      <a:pt x="362" y="143"/>
                    </a:lnTo>
                    <a:lnTo>
                      <a:pt x="365" y="139"/>
                    </a:lnTo>
                    <a:lnTo>
                      <a:pt x="370" y="133"/>
                    </a:lnTo>
                    <a:lnTo>
                      <a:pt x="374" y="129"/>
                    </a:lnTo>
                    <a:lnTo>
                      <a:pt x="379" y="125"/>
                    </a:lnTo>
                    <a:lnTo>
                      <a:pt x="384" y="122"/>
                    </a:lnTo>
                    <a:lnTo>
                      <a:pt x="390" y="118"/>
                    </a:lnTo>
                    <a:lnTo>
                      <a:pt x="396" y="116"/>
                    </a:lnTo>
                    <a:lnTo>
                      <a:pt x="402" y="115"/>
                    </a:lnTo>
                    <a:lnTo>
                      <a:pt x="408" y="114"/>
                    </a:lnTo>
                    <a:lnTo>
                      <a:pt x="414" y="113"/>
                    </a:lnTo>
                    <a:lnTo>
                      <a:pt x="421" y="114"/>
                    </a:lnTo>
                    <a:lnTo>
                      <a:pt x="427" y="115"/>
                    </a:lnTo>
                    <a:lnTo>
                      <a:pt x="433" y="116"/>
                    </a:lnTo>
                    <a:lnTo>
                      <a:pt x="440" y="118"/>
                    </a:lnTo>
                    <a:lnTo>
                      <a:pt x="445" y="122"/>
                    </a:lnTo>
                    <a:lnTo>
                      <a:pt x="450" y="125"/>
                    </a:lnTo>
                    <a:lnTo>
                      <a:pt x="455" y="129"/>
                    </a:lnTo>
                    <a:lnTo>
                      <a:pt x="460" y="133"/>
                    </a:lnTo>
                    <a:lnTo>
                      <a:pt x="463" y="139"/>
                    </a:lnTo>
                    <a:lnTo>
                      <a:pt x="468" y="143"/>
                    </a:lnTo>
                    <a:lnTo>
                      <a:pt x="471" y="149"/>
                    </a:lnTo>
                    <a:lnTo>
                      <a:pt x="473" y="155"/>
                    </a:lnTo>
                    <a:lnTo>
                      <a:pt x="475" y="161"/>
                    </a:lnTo>
                    <a:lnTo>
                      <a:pt x="477" y="167"/>
                    </a:lnTo>
                    <a:lnTo>
                      <a:pt x="478" y="175"/>
                    </a:lnTo>
                    <a:lnTo>
                      <a:pt x="478" y="181"/>
                    </a:lnTo>
                    <a:lnTo>
                      <a:pt x="478" y="189"/>
                    </a:lnTo>
                    <a:lnTo>
                      <a:pt x="477" y="195"/>
                    </a:lnTo>
                    <a:lnTo>
                      <a:pt x="475" y="201"/>
                    </a:lnTo>
                    <a:lnTo>
                      <a:pt x="473" y="208"/>
                    </a:lnTo>
                    <a:lnTo>
                      <a:pt x="471" y="213"/>
                    </a:lnTo>
                    <a:lnTo>
                      <a:pt x="468" y="220"/>
                    </a:lnTo>
                    <a:lnTo>
                      <a:pt x="463" y="225"/>
                    </a:lnTo>
                    <a:lnTo>
                      <a:pt x="460" y="229"/>
                    </a:lnTo>
                    <a:lnTo>
                      <a:pt x="455" y="233"/>
                    </a:lnTo>
                    <a:lnTo>
                      <a:pt x="450" y="238"/>
                    </a:lnTo>
                    <a:lnTo>
                      <a:pt x="445" y="241"/>
                    </a:lnTo>
                    <a:lnTo>
                      <a:pt x="440" y="244"/>
                    </a:lnTo>
                    <a:lnTo>
                      <a:pt x="433" y="246"/>
                    </a:lnTo>
                    <a:lnTo>
                      <a:pt x="427" y="247"/>
                    </a:lnTo>
                    <a:lnTo>
                      <a:pt x="421" y="248"/>
                    </a:lnTo>
                    <a:lnTo>
                      <a:pt x="414" y="249"/>
                    </a:lnTo>
                    <a:close/>
                    <a:moveTo>
                      <a:pt x="414" y="0"/>
                    </a:moveTo>
                    <a:lnTo>
                      <a:pt x="26" y="261"/>
                    </a:lnTo>
                    <a:lnTo>
                      <a:pt x="26" y="292"/>
                    </a:lnTo>
                    <a:lnTo>
                      <a:pt x="0" y="292"/>
                    </a:lnTo>
                    <a:lnTo>
                      <a:pt x="0" y="336"/>
                    </a:lnTo>
                    <a:lnTo>
                      <a:pt x="829" y="336"/>
                    </a:lnTo>
                    <a:lnTo>
                      <a:pt x="829" y="292"/>
                    </a:lnTo>
                    <a:lnTo>
                      <a:pt x="803" y="292"/>
                    </a:lnTo>
                    <a:lnTo>
                      <a:pt x="803" y="262"/>
                    </a:lnTo>
                    <a:lnTo>
                      <a:pt x="4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grpSp>
        <p:grpSp>
          <p:nvGrpSpPr>
            <p:cNvPr id="17" name="Group 16">
              <a:extLst>
                <a:ext uri="{FF2B5EF4-FFF2-40B4-BE49-F238E27FC236}">
                  <a16:creationId xmlns:a16="http://schemas.microsoft.com/office/drawing/2014/main" id="{4FC4E74F-25A7-4CA6-E536-0E77EE341B60}"/>
                </a:ext>
              </a:extLst>
            </p:cNvPr>
            <p:cNvGrpSpPr/>
            <p:nvPr/>
          </p:nvGrpSpPr>
          <p:grpSpPr>
            <a:xfrm>
              <a:off x="10966453" y="1836910"/>
              <a:ext cx="365414" cy="309901"/>
              <a:chOff x="2022586" y="2786856"/>
              <a:chExt cx="344488" cy="350837"/>
            </a:xfrm>
          </p:grpSpPr>
          <p:sp>
            <p:nvSpPr>
              <p:cNvPr id="18" name="Freeform 10169">
                <a:extLst>
                  <a:ext uri="{FF2B5EF4-FFF2-40B4-BE49-F238E27FC236}">
                    <a16:creationId xmlns:a16="http://schemas.microsoft.com/office/drawing/2014/main" id="{EE0B9F94-0780-C901-7267-794838F45440}"/>
                  </a:ext>
                </a:extLst>
              </p:cNvPr>
              <p:cNvSpPr>
                <a:spLocks noEditPoints="1"/>
              </p:cNvSpPr>
              <p:nvPr/>
            </p:nvSpPr>
            <p:spPr bwMode="auto">
              <a:xfrm>
                <a:off x="2101961" y="2883693"/>
                <a:ext cx="100013" cy="106363"/>
              </a:xfrm>
              <a:custGeom>
                <a:avLst/>
                <a:gdLst>
                  <a:gd name="T0" fmla="*/ 130 w 251"/>
                  <a:gd name="T1" fmla="*/ 185 h 267"/>
                  <a:gd name="T2" fmla="*/ 141 w 251"/>
                  <a:gd name="T3" fmla="*/ 178 h 267"/>
                  <a:gd name="T4" fmla="*/ 145 w 251"/>
                  <a:gd name="T5" fmla="*/ 167 h 267"/>
                  <a:gd name="T6" fmla="*/ 141 w 251"/>
                  <a:gd name="T7" fmla="*/ 156 h 267"/>
                  <a:gd name="T8" fmla="*/ 119 w 251"/>
                  <a:gd name="T9" fmla="*/ 142 h 267"/>
                  <a:gd name="T10" fmla="*/ 96 w 251"/>
                  <a:gd name="T11" fmla="*/ 131 h 267"/>
                  <a:gd name="T12" fmla="*/ 83 w 251"/>
                  <a:gd name="T13" fmla="*/ 114 h 267"/>
                  <a:gd name="T14" fmla="*/ 81 w 251"/>
                  <a:gd name="T15" fmla="*/ 91 h 267"/>
                  <a:gd name="T16" fmla="*/ 89 w 251"/>
                  <a:gd name="T17" fmla="*/ 72 h 267"/>
                  <a:gd name="T18" fmla="*/ 109 w 251"/>
                  <a:gd name="T19" fmla="*/ 59 h 267"/>
                  <a:gd name="T20" fmla="*/ 135 w 251"/>
                  <a:gd name="T21" fmla="*/ 34 h 267"/>
                  <a:gd name="T22" fmla="*/ 153 w 251"/>
                  <a:gd name="T23" fmla="*/ 58 h 267"/>
                  <a:gd name="T24" fmla="*/ 161 w 251"/>
                  <a:gd name="T25" fmla="*/ 87 h 267"/>
                  <a:gd name="T26" fmla="*/ 141 w 251"/>
                  <a:gd name="T27" fmla="*/ 79 h 267"/>
                  <a:gd name="T28" fmla="*/ 119 w 251"/>
                  <a:gd name="T29" fmla="*/ 79 h 267"/>
                  <a:gd name="T30" fmla="*/ 111 w 251"/>
                  <a:gd name="T31" fmla="*/ 86 h 267"/>
                  <a:gd name="T32" fmla="*/ 108 w 251"/>
                  <a:gd name="T33" fmla="*/ 95 h 267"/>
                  <a:gd name="T34" fmla="*/ 112 w 251"/>
                  <a:gd name="T35" fmla="*/ 105 h 267"/>
                  <a:gd name="T36" fmla="*/ 135 w 251"/>
                  <a:gd name="T37" fmla="*/ 119 h 267"/>
                  <a:gd name="T38" fmla="*/ 159 w 251"/>
                  <a:gd name="T39" fmla="*/ 133 h 267"/>
                  <a:gd name="T40" fmla="*/ 170 w 251"/>
                  <a:gd name="T41" fmla="*/ 150 h 267"/>
                  <a:gd name="T42" fmla="*/ 172 w 251"/>
                  <a:gd name="T43" fmla="*/ 172 h 267"/>
                  <a:gd name="T44" fmla="*/ 163 w 251"/>
                  <a:gd name="T45" fmla="*/ 192 h 267"/>
                  <a:gd name="T46" fmla="*/ 143 w 251"/>
                  <a:gd name="T47" fmla="*/ 206 h 267"/>
                  <a:gd name="T48" fmla="*/ 115 w 251"/>
                  <a:gd name="T49" fmla="*/ 233 h 267"/>
                  <a:gd name="T50" fmla="*/ 95 w 251"/>
                  <a:gd name="T51" fmla="*/ 206 h 267"/>
                  <a:gd name="T52" fmla="*/ 84 w 251"/>
                  <a:gd name="T53" fmla="*/ 175 h 267"/>
                  <a:gd name="T54" fmla="*/ 110 w 251"/>
                  <a:gd name="T55" fmla="*/ 186 h 267"/>
                  <a:gd name="T56" fmla="*/ 113 w 251"/>
                  <a:gd name="T57" fmla="*/ 0 h 267"/>
                  <a:gd name="T58" fmla="*/ 77 w 251"/>
                  <a:gd name="T59" fmla="*/ 9 h 267"/>
                  <a:gd name="T60" fmla="*/ 46 w 251"/>
                  <a:gd name="T61" fmla="*/ 29 h 267"/>
                  <a:gd name="T62" fmla="*/ 21 w 251"/>
                  <a:gd name="T63" fmla="*/ 58 h 267"/>
                  <a:gd name="T64" fmla="*/ 5 w 251"/>
                  <a:gd name="T65" fmla="*/ 93 h 267"/>
                  <a:gd name="T66" fmla="*/ 0 w 251"/>
                  <a:gd name="T67" fmla="*/ 133 h 267"/>
                  <a:gd name="T68" fmla="*/ 5 w 251"/>
                  <a:gd name="T69" fmla="*/ 173 h 267"/>
                  <a:gd name="T70" fmla="*/ 21 w 251"/>
                  <a:gd name="T71" fmla="*/ 208 h 267"/>
                  <a:gd name="T72" fmla="*/ 46 w 251"/>
                  <a:gd name="T73" fmla="*/ 237 h 267"/>
                  <a:gd name="T74" fmla="*/ 77 w 251"/>
                  <a:gd name="T75" fmla="*/ 256 h 267"/>
                  <a:gd name="T76" fmla="*/ 113 w 251"/>
                  <a:gd name="T77" fmla="*/ 267 h 267"/>
                  <a:gd name="T78" fmla="*/ 151 w 251"/>
                  <a:gd name="T79" fmla="*/ 265 h 267"/>
                  <a:gd name="T80" fmla="*/ 185 w 251"/>
                  <a:gd name="T81" fmla="*/ 251 h 267"/>
                  <a:gd name="T82" fmla="*/ 214 w 251"/>
                  <a:gd name="T83" fmla="*/ 227 h 267"/>
                  <a:gd name="T84" fmla="*/ 235 w 251"/>
                  <a:gd name="T85" fmla="*/ 197 h 267"/>
                  <a:gd name="T86" fmla="*/ 248 w 251"/>
                  <a:gd name="T87" fmla="*/ 160 h 267"/>
                  <a:gd name="T88" fmla="*/ 250 w 251"/>
                  <a:gd name="T89" fmla="*/ 120 h 267"/>
                  <a:gd name="T90" fmla="*/ 241 w 251"/>
                  <a:gd name="T91" fmla="*/ 81 h 267"/>
                  <a:gd name="T92" fmla="*/ 222 w 251"/>
                  <a:gd name="T93" fmla="*/ 48 h 267"/>
                  <a:gd name="T94" fmla="*/ 196 w 251"/>
                  <a:gd name="T95" fmla="*/ 22 h 267"/>
                  <a:gd name="T96" fmla="*/ 163 w 251"/>
                  <a:gd name="T97" fmla="*/ 5 h 267"/>
                  <a:gd name="T98" fmla="*/ 126 w 251"/>
                  <a:gd name="T99"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1" h="267">
                    <a:moveTo>
                      <a:pt x="120" y="186"/>
                    </a:moveTo>
                    <a:lnTo>
                      <a:pt x="126" y="186"/>
                    </a:lnTo>
                    <a:lnTo>
                      <a:pt x="130" y="185"/>
                    </a:lnTo>
                    <a:lnTo>
                      <a:pt x="134" y="184"/>
                    </a:lnTo>
                    <a:lnTo>
                      <a:pt x="137" y="182"/>
                    </a:lnTo>
                    <a:lnTo>
                      <a:pt x="141" y="178"/>
                    </a:lnTo>
                    <a:lnTo>
                      <a:pt x="143" y="175"/>
                    </a:lnTo>
                    <a:lnTo>
                      <a:pt x="144" y="171"/>
                    </a:lnTo>
                    <a:lnTo>
                      <a:pt x="145" y="167"/>
                    </a:lnTo>
                    <a:lnTo>
                      <a:pt x="144" y="164"/>
                    </a:lnTo>
                    <a:lnTo>
                      <a:pt x="143" y="159"/>
                    </a:lnTo>
                    <a:lnTo>
                      <a:pt x="141" y="156"/>
                    </a:lnTo>
                    <a:lnTo>
                      <a:pt x="138" y="153"/>
                    </a:lnTo>
                    <a:lnTo>
                      <a:pt x="130" y="148"/>
                    </a:lnTo>
                    <a:lnTo>
                      <a:pt x="119" y="142"/>
                    </a:lnTo>
                    <a:lnTo>
                      <a:pt x="111" y="139"/>
                    </a:lnTo>
                    <a:lnTo>
                      <a:pt x="103" y="135"/>
                    </a:lnTo>
                    <a:lnTo>
                      <a:pt x="96" y="131"/>
                    </a:lnTo>
                    <a:lnTo>
                      <a:pt x="90" y="125"/>
                    </a:lnTo>
                    <a:lnTo>
                      <a:pt x="86" y="120"/>
                    </a:lnTo>
                    <a:lnTo>
                      <a:pt x="83" y="114"/>
                    </a:lnTo>
                    <a:lnTo>
                      <a:pt x="81" y="107"/>
                    </a:lnTo>
                    <a:lnTo>
                      <a:pt x="80" y="99"/>
                    </a:lnTo>
                    <a:lnTo>
                      <a:pt x="81" y="91"/>
                    </a:lnTo>
                    <a:lnTo>
                      <a:pt x="82" y="84"/>
                    </a:lnTo>
                    <a:lnTo>
                      <a:pt x="85" y="77"/>
                    </a:lnTo>
                    <a:lnTo>
                      <a:pt x="89" y="72"/>
                    </a:lnTo>
                    <a:lnTo>
                      <a:pt x="95" y="67"/>
                    </a:lnTo>
                    <a:lnTo>
                      <a:pt x="101" y="62"/>
                    </a:lnTo>
                    <a:lnTo>
                      <a:pt x="109" y="59"/>
                    </a:lnTo>
                    <a:lnTo>
                      <a:pt x="117" y="57"/>
                    </a:lnTo>
                    <a:lnTo>
                      <a:pt x="117" y="34"/>
                    </a:lnTo>
                    <a:lnTo>
                      <a:pt x="135" y="34"/>
                    </a:lnTo>
                    <a:lnTo>
                      <a:pt x="135" y="56"/>
                    </a:lnTo>
                    <a:lnTo>
                      <a:pt x="146" y="57"/>
                    </a:lnTo>
                    <a:lnTo>
                      <a:pt x="153" y="58"/>
                    </a:lnTo>
                    <a:lnTo>
                      <a:pt x="161" y="61"/>
                    </a:lnTo>
                    <a:lnTo>
                      <a:pt x="167" y="64"/>
                    </a:lnTo>
                    <a:lnTo>
                      <a:pt x="161" y="87"/>
                    </a:lnTo>
                    <a:lnTo>
                      <a:pt x="155" y="84"/>
                    </a:lnTo>
                    <a:lnTo>
                      <a:pt x="149" y="82"/>
                    </a:lnTo>
                    <a:lnTo>
                      <a:pt x="141" y="79"/>
                    </a:lnTo>
                    <a:lnTo>
                      <a:pt x="130" y="78"/>
                    </a:lnTo>
                    <a:lnTo>
                      <a:pt x="125" y="78"/>
                    </a:lnTo>
                    <a:lnTo>
                      <a:pt x="119" y="79"/>
                    </a:lnTo>
                    <a:lnTo>
                      <a:pt x="116" y="82"/>
                    </a:lnTo>
                    <a:lnTo>
                      <a:pt x="113" y="84"/>
                    </a:lnTo>
                    <a:lnTo>
                      <a:pt x="111" y="86"/>
                    </a:lnTo>
                    <a:lnTo>
                      <a:pt x="109" y="89"/>
                    </a:lnTo>
                    <a:lnTo>
                      <a:pt x="109" y="92"/>
                    </a:lnTo>
                    <a:lnTo>
                      <a:pt x="108" y="95"/>
                    </a:lnTo>
                    <a:lnTo>
                      <a:pt x="109" y="99"/>
                    </a:lnTo>
                    <a:lnTo>
                      <a:pt x="110" y="102"/>
                    </a:lnTo>
                    <a:lnTo>
                      <a:pt x="112" y="105"/>
                    </a:lnTo>
                    <a:lnTo>
                      <a:pt x="115" y="108"/>
                    </a:lnTo>
                    <a:lnTo>
                      <a:pt x="123" y="114"/>
                    </a:lnTo>
                    <a:lnTo>
                      <a:pt x="135" y="119"/>
                    </a:lnTo>
                    <a:lnTo>
                      <a:pt x="145" y="123"/>
                    </a:lnTo>
                    <a:lnTo>
                      <a:pt x="152" y="127"/>
                    </a:lnTo>
                    <a:lnTo>
                      <a:pt x="159" y="133"/>
                    </a:lnTo>
                    <a:lnTo>
                      <a:pt x="164" y="138"/>
                    </a:lnTo>
                    <a:lnTo>
                      <a:pt x="167" y="143"/>
                    </a:lnTo>
                    <a:lnTo>
                      <a:pt x="170" y="150"/>
                    </a:lnTo>
                    <a:lnTo>
                      <a:pt x="172" y="157"/>
                    </a:lnTo>
                    <a:lnTo>
                      <a:pt x="172" y="165"/>
                    </a:lnTo>
                    <a:lnTo>
                      <a:pt x="172" y="172"/>
                    </a:lnTo>
                    <a:lnTo>
                      <a:pt x="170" y="180"/>
                    </a:lnTo>
                    <a:lnTo>
                      <a:pt x="167" y="186"/>
                    </a:lnTo>
                    <a:lnTo>
                      <a:pt x="163" y="192"/>
                    </a:lnTo>
                    <a:lnTo>
                      <a:pt x="158" y="198"/>
                    </a:lnTo>
                    <a:lnTo>
                      <a:pt x="151" y="202"/>
                    </a:lnTo>
                    <a:lnTo>
                      <a:pt x="143" y="206"/>
                    </a:lnTo>
                    <a:lnTo>
                      <a:pt x="134" y="208"/>
                    </a:lnTo>
                    <a:lnTo>
                      <a:pt x="134" y="233"/>
                    </a:lnTo>
                    <a:lnTo>
                      <a:pt x="115" y="233"/>
                    </a:lnTo>
                    <a:lnTo>
                      <a:pt x="115" y="209"/>
                    </a:lnTo>
                    <a:lnTo>
                      <a:pt x="104" y="208"/>
                    </a:lnTo>
                    <a:lnTo>
                      <a:pt x="95" y="206"/>
                    </a:lnTo>
                    <a:lnTo>
                      <a:pt x="85" y="203"/>
                    </a:lnTo>
                    <a:lnTo>
                      <a:pt x="78" y="199"/>
                    </a:lnTo>
                    <a:lnTo>
                      <a:pt x="84" y="175"/>
                    </a:lnTo>
                    <a:lnTo>
                      <a:pt x="92" y="180"/>
                    </a:lnTo>
                    <a:lnTo>
                      <a:pt x="100" y="183"/>
                    </a:lnTo>
                    <a:lnTo>
                      <a:pt x="110" y="186"/>
                    </a:lnTo>
                    <a:lnTo>
                      <a:pt x="120" y="186"/>
                    </a:lnTo>
                    <a:close/>
                    <a:moveTo>
                      <a:pt x="126" y="0"/>
                    </a:moveTo>
                    <a:lnTo>
                      <a:pt x="113" y="0"/>
                    </a:lnTo>
                    <a:lnTo>
                      <a:pt x="100" y="2"/>
                    </a:lnTo>
                    <a:lnTo>
                      <a:pt x="88" y="5"/>
                    </a:lnTo>
                    <a:lnTo>
                      <a:pt x="77" y="9"/>
                    </a:lnTo>
                    <a:lnTo>
                      <a:pt x="66" y="16"/>
                    </a:lnTo>
                    <a:lnTo>
                      <a:pt x="55" y="22"/>
                    </a:lnTo>
                    <a:lnTo>
                      <a:pt x="46" y="29"/>
                    </a:lnTo>
                    <a:lnTo>
                      <a:pt x="37" y="38"/>
                    </a:lnTo>
                    <a:lnTo>
                      <a:pt x="29" y="48"/>
                    </a:lnTo>
                    <a:lnTo>
                      <a:pt x="21" y="58"/>
                    </a:lnTo>
                    <a:lnTo>
                      <a:pt x="15" y="69"/>
                    </a:lnTo>
                    <a:lnTo>
                      <a:pt x="10" y="81"/>
                    </a:lnTo>
                    <a:lnTo>
                      <a:pt x="5" y="93"/>
                    </a:lnTo>
                    <a:lnTo>
                      <a:pt x="2" y="106"/>
                    </a:lnTo>
                    <a:lnTo>
                      <a:pt x="1" y="120"/>
                    </a:lnTo>
                    <a:lnTo>
                      <a:pt x="0" y="133"/>
                    </a:lnTo>
                    <a:lnTo>
                      <a:pt x="1" y="147"/>
                    </a:lnTo>
                    <a:lnTo>
                      <a:pt x="2" y="160"/>
                    </a:lnTo>
                    <a:lnTo>
                      <a:pt x="5" y="173"/>
                    </a:lnTo>
                    <a:lnTo>
                      <a:pt x="10" y="185"/>
                    </a:lnTo>
                    <a:lnTo>
                      <a:pt x="15" y="197"/>
                    </a:lnTo>
                    <a:lnTo>
                      <a:pt x="21" y="208"/>
                    </a:lnTo>
                    <a:lnTo>
                      <a:pt x="29" y="219"/>
                    </a:lnTo>
                    <a:lnTo>
                      <a:pt x="37" y="227"/>
                    </a:lnTo>
                    <a:lnTo>
                      <a:pt x="46" y="237"/>
                    </a:lnTo>
                    <a:lnTo>
                      <a:pt x="55" y="245"/>
                    </a:lnTo>
                    <a:lnTo>
                      <a:pt x="66" y="251"/>
                    </a:lnTo>
                    <a:lnTo>
                      <a:pt x="77" y="256"/>
                    </a:lnTo>
                    <a:lnTo>
                      <a:pt x="88" y="262"/>
                    </a:lnTo>
                    <a:lnTo>
                      <a:pt x="100" y="265"/>
                    </a:lnTo>
                    <a:lnTo>
                      <a:pt x="113" y="267"/>
                    </a:lnTo>
                    <a:lnTo>
                      <a:pt x="126" y="267"/>
                    </a:lnTo>
                    <a:lnTo>
                      <a:pt x="138" y="267"/>
                    </a:lnTo>
                    <a:lnTo>
                      <a:pt x="151" y="265"/>
                    </a:lnTo>
                    <a:lnTo>
                      <a:pt x="163" y="262"/>
                    </a:lnTo>
                    <a:lnTo>
                      <a:pt x="175" y="256"/>
                    </a:lnTo>
                    <a:lnTo>
                      <a:pt x="185" y="251"/>
                    </a:lnTo>
                    <a:lnTo>
                      <a:pt x="196" y="245"/>
                    </a:lnTo>
                    <a:lnTo>
                      <a:pt x="205" y="237"/>
                    </a:lnTo>
                    <a:lnTo>
                      <a:pt x="214" y="227"/>
                    </a:lnTo>
                    <a:lnTo>
                      <a:pt x="222" y="219"/>
                    </a:lnTo>
                    <a:lnTo>
                      <a:pt x="229" y="208"/>
                    </a:lnTo>
                    <a:lnTo>
                      <a:pt x="235" y="197"/>
                    </a:lnTo>
                    <a:lnTo>
                      <a:pt x="241" y="185"/>
                    </a:lnTo>
                    <a:lnTo>
                      <a:pt x="245" y="173"/>
                    </a:lnTo>
                    <a:lnTo>
                      <a:pt x="248" y="160"/>
                    </a:lnTo>
                    <a:lnTo>
                      <a:pt x="250" y="147"/>
                    </a:lnTo>
                    <a:lnTo>
                      <a:pt x="251" y="133"/>
                    </a:lnTo>
                    <a:lnTo>
                      <a:pt x="250" y="120"/>
                    </a:lnTo>
                    <a:lnTo>
                      <a:pt x="248" y="106"/>
                    </a:lnTo>
                    <a:lnTo>
                      <a:pt x="245" y="93"/>
                    </a:lnTo>
                    <a:lnTo>
                      <a:pt x="241" y="81"/>
                    </a:lnTo>
                    <a:lnTo>
                      <a:pt x="235" y="69"/>
                    </a:lnTo>
                    <a:lnTo>
                      <a:pt x="229" y="58"/>
                    </a:lnTo>
                    <a:lnTo>
                      <a:pt x="222" y="48"/>
                    </a:lnTo>
                    <a:lnTo>
                      <a:pt x="214" y="38"/>
                    </a:lnTo>
                    <a:lnTo>
                      <a:pt x="205" y="29"/>
                    </a:lnTo>
                    <a:lnTo>
                      <a:pt x="196" y="22"/>
                    </a:lnTo>
                    <a:lnTo>
                      <a:pt x="185" y="16"/>
                    </a:lnTo>
                    <a:lnTo>
                      <a:pt x="175" y="9"/>
                    </a:lnTo>
                    <a:lnTo>
                      <a:pt x="163" y="5"/>
                    </a:lnTo>
                    <a:lnTo>
                      <a:pt x="151" y="2"/>
                    </a:lnTo>
                    <a:lnTo>
                      <a:pt x="138" y="0"/>
                    </a:lnTo>
                    <a:lnTo>
                      <a:pt x="126" y="0"/>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sp>
            <p:nvSpPr>
              <p:cNvPr id="19" name="Freeform 10170">
                <a:extLst>
                  <a:ext uri="{FF2B5EF4-FFF2-40B4-BE49-F238E27FC236}">
                    <a16:creationId xmlns:a16="http://schemas.microsoft.com/office/drawing/2014/main" id="{156D3D40-CBCB-330F-414D-F330B91319AF}"/>
                  </a:ext>
                </a:extLst>
              </p:cNvPr>
              <p:cNvSpPr>
                <a:spLocks noEditPoints="1"/>
              </p:cNvSpPr>
              <p:nvPr/>
            </p:nvSpPr>
            <p:spPr bwMode="auto">
              <a:xfrm>
                <a:off x="2174986" y="2786856"/>
                <a:ext cx="100013" cy="107950"/>
              </a:xfrm>
              <a:custGeom>
                <a:avLst/>
                <a:gdLst>
                  <a:gd name="T0" fmla="*/ 76 w 253"/>
                  <a:gd name="T1" fmla="*/ 113 h 269"/>
                  <a:gd name="T2" fmla="*/ 88 w 253"/>
                  <a:gd name="T3" fmla="*/ 83 h 269"/>
                  <a:gd name="T4" fmla="*/ 102 w 253"/>
                  <a:gd name="T5" fmla="*/ 66 h 269"/>
                  <a:gd name="T6" fmla="*/ 121 w 253"/>
                  <a:gd name="T7" fmla="*/ 56 h 269"/>
                  <a:gd name="T8" fmla="*/ 143 w 253"/>
                  <a:gd name="T9" fmla="*/ 52 h 269"/>
                  <a:gd name="T10" fmla="*/ 168 w 253"/>
                  <a:gd name="T11" fmla="*/ 57 h 269"/>
                  <a:gd name="T12" fmla="*/ 164 w 253"/>
                  <a:gd name="T13" fmla="*/ 81 h 269"/>
                  <a:gd name="T14" fmla="*/ 144 w 253"/>
                  <a:gd name="T15" fmla="*/ 77 h 269"/>
                  <a:gd name="T16" fmla="*/ 121 w 253"/>
                  <a:gd name="T17" fmla="*/ 84 h 269"/>
                  <a:gd name="T18" fmla="*/ 109 w 253"/>
                  <a:gd name="T19" fmla="*/ 100 h 269"/>
                  <a:gd name="T20" fmla="*/ 164 w 253"/>
                  <a:gd name="T21" fmla="*/ 113 h 269"/>
                  <a:gd name="T22" fmla="*/ 101 w 253"/>
                  <a:gd name="T23" fmla="*/ 132 h 269"/>
                  <a:gd name="T24" fmla="*/ 101 w 253"/>
                  <a:gd name="T25" fmla="*/ 140 h 269"/>
                  <a:gd name="T26" fmla="*/ 104 w 253"/>
                  <a:gd name="T27" fmla="*/ 155 h 269"/>
                  <a:gd name="T28" fmla="*/ 110 w 253"/>
                  <a:gd name="T29" fmla="*/ 174 h 269"/>
                  <a:gd name="T30" fmla="*/ 128 w 253"/>
                  <a:gd name="T31" fmla="*/ 189 h 269"/>
                  <a:gd name="T32" fmla="*/ 153 w 253"/>
                  <a:gd name="T33" fmla="*/ 192 h 269"/>
                  <a:gd name="T34" fmla="*/ 172 w 253"/>
                  <a:gd name="T35" fmla="*/ 185 h 269"/>
                  <a:gd name="T36" fmla="*/ 161 w 253"/>
                  <a:gd name="T37" fmla="*/ 214 h 269"/>
                  <a:gd name="T38" fmla="*/ 133 w 253"/>
                  <a:gd name="T39" fmla="*/ 217 h 269"/>
                  <a:gd name="T40" fmla="*/ 112 w 253"/>
                  <a:gd name="T41" fmla="*/ 211 h 269"/>
                  <a:gd name="T42" fmla="*/ 94 w 253"/>
                  <a:gd name="T43" fmla="*/ 198 h 269"/>
                  <a:gd name="T44" fmla="*/ 80 w 253"/>
                  <a:gd name="T45" fmla="*/ 176 h 269"/>
                  <a:gd name="T46" fmla="*/ 60 w 253"/>
                  <a:gd name="T47" fmla="*/ 155 h 269"/>
                  <a:gd name="T48" fmla="*/ 73 w 253"/>
                  <a:gd name="T49" fmla="*/ 138 h 269"/>
                  <a:gd name="T50" fmla="*/ 74 w 253"/>
                  <a:gd name="T51" fmla="*/ 128 h 269"/>
                  <a:gd name="T52" fmla="*/ 113 w 253"/>
                  <a:gd name="T53" fmla="*/ 1 h 269"/>
                  <a:gd name="T54" fmla="*/ 77 w 253"/>
                  <a:gd name="T55" fmla="*/ 11 h 269"/>
                  <a:gd name="T56" fmla="*/ 46 w 253"/>
                  <a:gd name="T57" fmla="*/ 31 h 269"/>
                  <a:gd name="T58" fmla="*/ 22 w 253"/>
                  <a:gd name="T59" fmla="*/ 59 h 269"/>
                  <a:gd name="T60" fmla="*/ 7 w 253"/>
                  <a:gd name="T61" fmla="*/ 95 h 269"/>
                  <a:gd name="T62" fmla="*/ 0 w 253"/>
                  <a:gd name="T63" fmla="*/ 135 h 269"/>
                  <a:gd name="T64" fmla="*/ 7 w 253"/>
                  <a:gd name="T65" fmla="*/ 174 h 269"/>
                  <a:gd name="T66" fmla="*/ 22 w 253"/>
                  <a:gd name="T67" fmla="*/ 210 h 269"/>
                  <a:gd name="T68" fmla="*/ 46 w 253"/>
                  <a:gd name="T69" fmla="*/ 238 h 269"/>
                  <a:gd name="T70" fmla="*/ 77 w 253"/>
                  <a:gd name="T71" fmla="*/ 259 h 269"/>
                  <a:gd name="T72" fmla="*/ 113 w 253"/>
                  <a:gd name="T73" fmla="*/ 268 h 269"/>
                  <a:gd name="T74" fmla="*/ 151 w 253"/>
                  <a:gd name="T75" fmla="*/ 266 h 269"/>
                  <a:gd name="T76" fmla="*/ 187 w 253"/>
                  <a:gd name="T77" fmla="*/ 253 h 269"/>
                  <a:gd name="T78" fmla="*/ 215 w 253"/>
                  <a:gd name="T79" fmla="*/ 230 h 269"/>
                  <a:gd name="T80" fmla="*/ 237 w 253"/>
                  <a:gd name="T81" fmla="*/ 199 h 269"/>
                  <a:gd name="T82" fmla="*/ 249 w 253"/>
                  <a:gd name="T83" fmla="*/ 162 h 269"/>
                  <a:gd name="T84" fmla="*/ 252 w 253"/>
                  <a:gd name="T85" fmla="*/ 121 h 269"/>
                  <a:gd name="T86" fmla="*/ 242 w 253"/>
                  <a:gd name="T87" fmla="*/ 83 h 269"/>
                  <a:gd name="T88" fmla="*/ 224 w 253"/>
                  <a:gd name="T89" fmla="*/ 49 h 269"/>
                  <a:gd name="T90" fmla="*/ 196 w 253"/>
                  <a:gd name="T91" fmla="*/ 23 h 269"/>
                  <a:gd name="T92" fmla="*/ 164 w 253"/>
                  <a:gd name="T93" fmla="*/ 6 h 269"/>
                  <a:gd name="T94" fmla="*/ 126 w 253"/>
                  <a:gd name="T95"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3" h="269">
                    <a:moveTo>
                      <a:pt x="60" y="128"/>
                    </a:moveTo>
                    <a:lnTo>
                      <a:pt x="60" y="113"/>
                    </a:lnTo>
                    <a:lnTo>
                      <a:pt x="76" y="113"/>
                    </a:lnTo>
                    <a:lnTo>
                      <a:pt x="78" y="102"/>
                    </a:lnTo>
                    <a:lnTo>
                      <a:pt x="82" y="91"/>
                    </a:lnTo>
                    <a:lnTo>
                      <a:pt x="88" y="83"/>
                    </a:lnTo>
                    <a:lnTo>
                      <a:pt x="93" y="75"/>
                    </a:lnTo>
                    <a:lnTo>
                      <a:pt x="98" y="70"/>
                    </a:lnTo>
                    <a:lnTo>
                      <a:pt x="102" y="66"/>
                    </a:lnTo>
                    <a:lnTo>
                      <a:pt x="109" y="62"/>
                    </a:lnTo>
                    <a:lnTo>
                      <a:pt x="114" y="58"/>
                    </a:lnTo>
                    <a:lnTo>
                      <a:pt x="121" y="56"/>
                    </a:lnTo>
                    <a:lnTo>
                      <a:pt x="128" y="54"/>
                    </a:lnTo>
                    <a:lnTo>
                      <a:pt x="134" y="53"/>
                    </a:lnTo>
                    <a:lnTo>
                      <a:pt x="143" y="52"/>
                    </a:lnTo>
                    <a:lnTo>
                      <a:pt x="153" y="53"/>
                    </a:lnTo>
                    <a:lnTo>
                      <a:pt x="161" y="54"/>
                    </a:lnTo>
                    <a:lnTo>
                      <a:pt x="168" y="57"/>
                    </a:lnTo>
                    <a:lnTo>
                      <a:pt x="175" y="59"/>
                    </a:lnTo>
                    <a:lnTo>
                      <a:pt x="170" y="83"/>
                    </a:lnTo>
                    <a:lnTo>
                      <a:pt x="164" y="81"/>
                    </a:lnTo>
                    <a:lnTo>
                      <a:pt x="158" y="79"/>
                    </a:lnTo>
                    <a:lnTo>
                      <a:pt x="151" y="77"/>
                    </a:lnTo>
                    <a:lnTo>
                      <a:pt x="144" y="77"/>
                    </a:lnTo>
                    <a:lnTo>
                      <a:pt x="135" y="77"/>
                    </a:lnTo>
                    <a:lnTo>
                      <a:pt x="128" y="80"/>
                    </a:lnTo>
                    <a:lnTo>
                      <a:pt x="121" y="84"/>
                    </a:lnTo>
                    <a:lnTo>
                      <a:pt x="114" y="89"/>
                    </a:lnTo>
                    <a:lnTo>
                      <a:pt x="111" y="95"/>
                    </a:lnTo>
                    <a:lnTo>
                      <a:pt x="109" y="100"/>
                    </a:lnTo>
                    <a:lnTo>
                      <a:pt x="107" y="105"/>
                    </a:lnTo>
                    <a:lnTo>
                      <a:pt x="105" y="113"/>
                    </a:lnTo>
                    <a:lnTo>
                      <a:pt x="164" y="113"/>
                    </a:lnTo>
                    <a:lnTo>
                      <a:pt x="164" y="128"/>
                    </a:lnTo>
                    <a:lnTo>
                      <a:pt x="101" y="128"/>
                    </a:lnTo>
                    <a:lnTo>
                      <a:pt x="101" y="132"/>
                    </a:lnTo>
                    <a:lnTo>
                      <a:pt x="101" y="136"/>
                    </a:lnTo>
                    <a:lnTo>
                      <a:pt x="101" y="138"/>
                    </a:lnTo>
                    <a:lnTo>
                      <a:pt x="101" y="140"/>
                    </a:lnTo>
                    <a:lnTo>
                      <a:pt x="164" y="140"/>
                    </a:lnTo>
                    <a:lnTo>
                      <a:pt x="164" y="155"/>
                    </a:lnTo>
                    <a:lnTo>
                      <a:pt x="104" y="155"/>
                    </a:lnTo>
                    <a:lnTo>
                      <a:pt x="106" y="163"/>
                    </a:lnTo>
                    <a:lnTo>
                      <a:pt x="108" y="169"/>
                    </a:lnTo>
                    <a:lnTo>
                      <a:pt x="110" y="174"/>
                    </a:lnTo>
                    <a:lnTo>
                      <a:pt x="114" y="180"/>
                    </a:lnTo>
                    <a:lnTo>
                      <a:pt x="121" y="185"/>
                    </a:lnTo>
                    <a:lnTo>
                      <a:pt x="128" y="189"/>
                    </a:lnTo>
                    <a:lnTo>
                      <a:pt x="135" y="192"/>
                    </a:lnTo>
                    <a:lnTo>
                      <a:pt x="144" y="193"/>
                    </a:lnTo>
                    <a:lnTo>
                      <a:pt x="153" y="192"/>
                    </a:lnTo>
                    <a:lnTo>
                      <a:pt x="160" y="190"/>
                    </a:lnTo>
                    <a:lnTo>
                      <a:pt x="166" y="188"/>
                    </a:lnTo>
                    <a:lnTo>
                      <a:pt x="172" y="185"/>
                    </a:lnTo>
                    <a:lnTo>
                      <a:pt x="176" y="207"/>
                    </a:lnTo>
                    <a:lnTo>
                      <a:pt x="170" y="211"/>
                    </a:lnTo>
                    <a:lnTo>
                      <a:pt x="161" y="214"/>
                    </a:lnTo>
                    <a:lnTo>
                      <a:pt x="151" y="216"/>
                    </a:lnTo>
                    <a:lnTo>
                      <a:pt x="141" y="217"/>
                    </a:lnTo>
                    <a:lnTo>
                      <a:pt x="133" y="217"/>
                    </a:lnTo>
                    <a:lnTo>
                      <a:pt x="126" y="216"/>
                    </a:lnTo>
                    <a:lnTo>
                      <a:pt x="118" y="214"/>
                    </a:lnTo>
                    <a:lnTo>
                      <a:pt x="112" y="211"/>
                    </a:lnTo>
                    <a:lnTo>
                      <a:pt x="106" y="207"/>
                    </a:lnTo>
                    <a:lnTo>
                      <a:pt x="99" y="203"/>
                    </a:lnTo>
                    <a:lnTo>
                      <a:pt x="94" y="198"/>
                    </a:lnTo>
                    <a:lnTo>
                      <a:pt x="90" y="192"/>
                    </a:lnTo>
                    <a:lnTo>
                      <a:pt x="84" y="184"/>
                    </a:lnTo>
                    <a:lnTo>
                      <a:pt x="80" y="176"/>
                    </a:lnTo>
                    <a:lnTo>
                      <a:pt x="77" y="166"/>
                    </a:lnTo>
                    <a:lnTo>
                      <a:pt x="75" y="155"/>
                    </a:lnTo>
                    <a:lnTo>
                      <a:pt x="60" y="155"/>
                    </a:lnTo>
                    <a:lnTo>
                      <a:pt x="60" y="140"/>
                    </a:lnTo>
                    <a:lnTo>
                      <a:pt x="73" y="140"/>
                    </a:lnTo>
                    <a:lnTo>
                      <a:pt x="73" y="138"/>
                    </a:lnTo>
                    <a:lnTo>
                      <a:pt x="73" y="136"/>
                    </a:lnTo>
                    <a:lnTo>
                      <a:pt x="74" y="132"/>
                    </a:lnTo>
                    <a:lnTo>
                      <a:pt x="74" y="128"/>
                    </a:lnTo>
                    <a:lnTo>
                      <a:pt x="60" y="128"/>
                    </a:lnTo>
                    <a:close/>
                    <a:moveTo>
                      <a:pt x="126" y="0"/>
                    </a:moveTo>
                    <a:lnTo>
                      <a:pt x="113" y="1"/>
                    </a:lnTo>
                    <a:lnTo>
                      <a:pt x="101" y="3"/>
                    </a:lnTo>
                    <a:lnTo>
                      <a:pt x="89" y="6"/>
                    </a:lnTo>
                    <a:lnTo>
                      <a:pt x="77" y="11"/>
                    </a:lnTo>
                    <a:lnTo>
                      <a:pt x="66" y="17"/>
                    </a:lnTo>
                    <a:lnTo>
                      <a:pt x="56" y="23"/>
                    </a:lnTo>
                    <a:lnTo>
                      <a:pt x="46" y="31"/>
                    </a:lnTo>
                    <a:lnTo>
                      <a:pt x="38" y="39"/>
                    </a:lnTo>
                    <a:lnTo>
                      <a:pt x="29" y="49"/>
                    </a:lnTo>
                    <a:lnTo>
                      <a:pt x="22" y="59"/>
                    </a:lnTo>
                    <a:lnTo>
                      <a:pt x="16" y="70"/>
                    </a:lnTo>
                    <a:lnTo>
                      <a:pt x="11" y="83"/>
                    </a:lnTo>
                    <a:lnTo>
                      <a:pt x="7" y="95"/>
                    </a:lnTo>
                    <a:lnTo>
                      <a:pt x="3" y="107"/>
                    </a:lnTo>
                    <a:lnTo>
                      <a:pt x="1" y="121"/>
                    </a:lnTo>
                    <a:lnTo>
                      <a:pt x="0" y="135"/>
                    </a:lnTo>
                    <a:lnTo>
                      <a:pt x="1" y="149"/>
                    </a:lnTo>
                    <a:lnTo>
                      <a:pt x="3" y="162"/>
                    </a:lnTo>
                    <a:lnTo>
                      <a:pt x="7" y="174"/>
                    </a:lnTo>
                    <a:lnTo>
                      <a:pt x="11" y="187"/>
                    </a:lnTo>
                    <a:lnTo>
                      <a:pt x="16" y="199"/>
                    </a:lnTo>
                    <a:lnTo>
                      <a:pt x="22" y="210"/>
                    </a:lnTo>
                    <a:lnTo>
                      <a:pt x="29" y="220"/>
                    </a:lnTo>
                    <a:lnTo>
                      <a:pt x="38" y="230"/>
                    </a:lnTo>
                    <a:lnTo>
                      <a:pt x="46" y="238"/>
                    </a:lnTo>
                    <a:lnTo>
                      <a:pt x="56" y="246"/>
                    </a:lnTo>
                    <a:lnTo>
                      <a:pt x="66" y="253"/>
                    </a:lnTo>
                    <a:lnTo>
                      <a:pt x="77" y="259"/>
                    </a:lnTo>
                    <a:lnTo>
                      <a:pt x="89" y="263"/>
                    </a:lnTo>
                    <a:lnTo>
                      <a:pt x="101" y="266"/>
                    </a:lnTo>
                    <a:lnTo>
                      <a:pt x="113" y="268"/>
                    </a:lnTo>
                    <a:lnTo>
                      <a:pt x="126" y="269"/>
                    </a:lnTo>
                    <a:lnTo>
                      <a:pt x="140" y="268"/>
                    </a:lnTo>
                    <a:lnTo>
                      <a:pt x="151" y="266"/>
                    </a:lnTo>
                    <a:lnTo>
                      <a:pt x="164" y="263"/>
                    </a:lnTo>
                    <a:lnTo>
                      <a:pt x="175" y="259"/>
                    </a:lnTo>
                    <a:lnTo>
                      <a:pt x="187" y="253"/>
                    </a:lnTo>
                    <a:lnTo>
                      <a:pt x="196" y="246"/>
                    </a:lnTo>
                    <a:lnTo>
                      <a:pt x="207" y="238"/>
                    </a:lnTo>
                    <a:lnTo>
                      <a:pt x="215" y="230"/>
                    </a:lnTo>
                    <a:lnTo>
                      <a:pt x="224" y="220"/>
                    </a:lnTo>
                    <a:lnTo>
                      <a:pt x="230" y="210"/>
                    </a:lnTo>
                    <a:lnTo>
                      <a:pt x="237" y="199"/>
                    </a:lnTo>
                    <a:lnTo>
                      <a:pt x="242" y="187"/>
                    </a:lnTo>
                    <a:lnTo>
                      <a:pt x="246" y="174"/>
                    </a:lnTo>
                    <a:lnTo>
                      <a:pt x="249" y="162"/>
                    </a:lnTo>
                    <a:lnTo>
                      <a:pt x="252" y="149"/>
                    </a:lnTo>
                    <a:lnTo>
                      <a:pt x="253" y="135"/>
                    </a:lnTo>
                    <a:lnTo>
                      <a:pt x="252" y="121"/>
                    </a:lnTo>
                    <a:lnTo>
                      <a:pt x="249" y="107"/>
                    </a:lnTo>
                    <a:lnTo>
                      <a:pt x="246" y="95"/>
                    </a:lnTo>
                    <a:lnTo>
                      <a:pt x="242" y="83"/>
                    </a:lnTo>
                    <a:lnTo>
                      <a:pt x="237" y="70"/>
                    </a:lnTo>
                    <a:lnTo>
                      <a:pt x="230" y="59"/>
                    </a:lnTo>
                    <a:lnTo>
                      <a:pt x="224" y="49"/>
                    </a:lnTo>
                    <a:lnTo>
                      <a:pt x="215" y="39"/>
                    </a:lnTo>
                    <a:lnTo>
                      <a:pt x="207" y="31"/>
                    </a:lnTo>
                    <a:lnTo>
                      <a:pt x="196" y="23"/>
                    </a:lnTo>
                    <a:lnTo>
                      <a:pt x="187" y="17"/>
                    </a:lnTo>
                    <a:lnTo>
                      <a:pt x="175" y="11"/>
                    </a:lnTo>
                    <a:lnTo>
                      <a:pt x="164" y="6"/>
                    </a:lnTo>
                    <a:lnTo>
                      <a:pt x="151" y="3"/>
                    </a:lnTo>
                    <a:lnTo>
                      <a:pt x="140" y="1"/>
                    </a:lnTo>
                    <a:lnTo>
                      <a:pt x="126" y="0"/>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sp>
            <p:nvSpPr>
              <p:cNvPr id="20" name="Freeform 10171">
                <a:extLst>
                  <a:ext uri="{FF2B5EF4-FFF2-40B4-BE49-F238E27FC236}">
                    <a16:creationId xmlns:a16="http://schemas.microsoft.com/office/drawing/2014/main" id="{9CD78EA5-B27C-9928-4119-04D8F2011845}"/>
                  </a:ext>
                </a:extLst>
              </p:cNvPr>
              <p:cNvSpPr>
                <a:spLocks noEditPoints="1"/>
              </p:cNvSpPr>
              <p:nvPr/>
            </p:nvSpPr>
            <p:spPr bwMode="auto">
              <a:xfrm>
                <a:off x="2281349" y="2826543"/>
                <a:ext cx="85725" cy="92075"/>
              </a:xfrm>
              <a:custGeom>
                <a:avLst/>
                <a:gdLst>
                  <a:gd name="T0" fmla="*/ 108 w 216"/>
                  <a:gd name="T1" fmla="*/ 106 h 231"/>
                  <a:gd name="T2" fmla="*/ 117 w 216"/>
                  <a:gd name="T3" fmla="*/ 85 h 231"/>
                  <a:gd name="T4" fmla="*/ 159 w 216"/>
                  <a:gd name="T5" fmla="*/ 47 h 231"/>
                  <a:gd name="T6" fmla="*/ 150 w 216"/>
                  <a:gd name="T7" fmla="*/ 109 h 231"/>
                  <a:gd name="T8" fmla="*/ 118 w 216"/>
                  <a:gd name="T9" fmla="*/ 121 h 231"/>
                  <a:gd name="T10" fmla="*/ 150 w 216"/>
                  <a:gd name="T11" fmla="*/ 136 h 231"/>
                  <a:gd name="T12" fmla="*/ 118 w 216"/>
                  <a:gd name="T13" fmla="*/ 149 h 231"/>
                  <a:gd name="T14" fmla="*/ 95 w 216"/>
                  <a:gd name="T15" fmla="*/ 184 h 231"/>
                  <a:gd name="T16" fmla="*/ 64 w 216"/>
                  <a:gd name="T17" fmla="*/ 149 h 231"/>
                  <a:gd name="T18" fmla="*/ 95 w 216"/>
                  <a:gd name="T19" fmla="*/ 136 h 231"/>
                  <a:gd name="T20" fmla="*/ 64 w 216"/>
                  <a:gd name="T21" fmla="*/ 121 h 231"/>
                  <a:gd name="T22" fmla="*/ 89 w 216"/>
                  <a:gd name="T23" fmla="*/ 109 h 231"/>
                  <a:gd name="T24" fmla="*/ 83 w 216"/>
                  <a:gd name="T25" fmla="*/ 47 h 231"/>
                  <a:gd name="T26" fmla="*/ 104 w 216"/>
                  <a:gd name="T27" fmla="*/ 96 h 231"/>
                  <a:gd name="T28" fmla="*/ 108 w 216"/>
                  <a:gd name="T29" fmla="*/ 106 h 231"/>
                  <a:gd name="T30" fmla="*/ 96 w 216"/>
                  <a:gd name="T31" fmla="*/ 0 h 231"/>
                  <a:gd name="T32" fmla="*/ 75 w 216"/>
                  <a:gd name="T33" fmla="*/ 5 h 231"/>
                  <a:gd name="T34" fmla="*/ 56 w 216"/>
                  <a:gd name="T35" fmla="*/ 14 h 231"/>
                  <a:gd name="T36" fmla="*/ 39 w 216"/>
                  <a:gd name="T37" fmla="*/ 27 h 231"/>
                  <a:gd name="T38" fmla="*/ 24 w 216"/>
                  <a:gd name="T39" fmla="*/ 41 h 231"/>
                  <a:gd name="T40" fmla="*/ 12 w 216"/>
                  <a:gd name="T41" fmla="*/ 61 h 231"/>
                  <a:gd name="T42" fmla="*/ 5 w 216"/>
                  <a:gd name="T43" fmla="*/ 81 h 231"/>
                  <a:gd name="T44" fmla="*/ 1 w 216"/>
                  <a:gd name="T45" fmla="*/ 103 h 231"/>
                  <a:gd name="T46" fmla="*/ 1 w 216"/>
                  <a:gd name="T47" fmla="*/ 128 h 231"/>
                  <a:gd name="T48" fmla="*/ 5 w 216"/>
                  <a:gd name="T49" fmla="*/ 150 h 231"/>
                  <a:gd name="T50" fmla="*/ 12 w 216"/>
                  <a:gd name="T51" fmla="*/ 170 h 231"/>
                  <a:gd name="T52" fmla="*/ 24 w 216"/>
                  <a:gd name="T53" fmla="*/ 189 h 231"/>
                  <a:gd name="T54" fmla="*/ 39 w 216"/>
                  <a:gd name="T55" fmla="*/ 204 h 231"/>
                  <a:gd name="T56" fmla="*/ 56 w 216"/>
                  <a:gd name="T57" fmla="*/ 217 h 231"/>
                  <a:gd name="T58" fmla="*/ 75 w 216"/>
                  <a:gd name="T59" fmla="*/ 226 h 231"/>
                  <a:gd name="T60" fmla="*/ 96 w 216"/>
                  <a:gd name="T61" fmla="*/ 231 h 231"/>
                  <a:gd name="T62" fmla="*/ 119 w 216"/>
                  <a:gd name="T63" fmla="*/ 231 h 231"/>
                  <a:gd name="T64" fmla="*/ 140 w 216"/>
                  <a:gd name="T65" fmla="*/ 226 h 231"/>
                  <a:gd name="T66" fmla="*/ 159 w 216"/>
                  <a:gd name="T67" fmla="*/ 217 h 231"/>
                  <a:gd name="T68" fmla="*/ 176 w 216"/>
                  <a:gd name="T69" fmla="*/ 204 h 231"/>
                  <a:gd name="T70" fmla="*/ 191 w 216"/>
                  <a:gd name="T71" fmla="*/ 189 h 231"/>
                  <a:gd name="T72" fmla="*/ 203 w 216"/>
                  <a:gd name="T73" fmla="*/ 170 h 231"/>
                  <a:gd name="T74" fmla="*/ 211 w 216"/>
                  <a:gd name="T75" fmla="*/ 150 h 231"/>
                  <a:gd name="T76" fmla="*/ 216 w 216"/>
                  <a:gd name="T77" fmla="*/ 128 h 231"/>
                  <a:gd name="T78" fmla="*/ 216 w 216"/>
                  <a:gd name="T79" fmla="*/ 103 h 231"/>
                  <a:gd name="T80" fmla="*/ 211 w 216"/>
                  <a:gd name="T81" fmla="*/ 81 h 231"/>
                  <a:gd name="T82" fmla="*/ 203 w 216"/>
                  <a:gd name="T83" fmla="*/ 61 h 231"/>
                  <a:gd name="T84" fmla="*/ 191 w 216"/>
                  <a:gd name="T85" fmla="*/ 41 h 231"/>
                  <a:gd name="T86" fmla="*/ 176 w 216"/>
                  <a:gd name="T87" fmla="*/ 27 h 231"/>
                  <a:gd name="T88" fmla="*/ 159 w 216"/>
                  <a:gd name="T89" fmla="*/ 14 h 231"/>
                  <a:gd name="T90" fmla="*/ 140 w 216"/>
                  <a:gd name="T91" fmla="*/ 5 h 231"/>
                  <a:gd name="T92" fmla="*/ 119 w 216"/>
                  <a:gd name="T93"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31">
                    <a:moveTo>
                      <a:pt x="108" y="106"/>
                    </a:moveTo>
                    <a:lnTo>
                      <a:pt x="108" y="106"/>
                    </a:lnTo>
                    <a:lnTo>
                      <a:pt x="111" y="96"/>
                    </a:lnTo>
                    <a:lnTo>
                      <a:pt x="117" y="85"/>
                    </a:lnTo>
                    <a:lnTo>
                      <a:pt x="134" y="47"/>
                    </a:lnTo>
                    <a:lnTo>
                      <a:pt x="159" y="47"/>
                    </a:lnTo>
                    <a:lnTo>
                      <a:pt x="125" y="109"/>
                    </a:lnTo>
                    <a:lnTo>
                      <a:pt x="150" y="109"/>
                    </a:lnTo>
                    <a:lnTo>
                      <a:pt x="150" y="121"/>
                    </a:lnTo>
                    <a:lnTo>
                      <a:pt x="118" y="121"/>
                    </a:lnTo>
                    <a:lnTo>
                      <a:pt x="118" y="136"/>
                    </a:lnTo>
                    <a:lnTo>
                      <a:pt x="150" y="136"/>
                    </a:lnTo>
                    <a:lnTo>
                      <a:pt x="150" y="149"/>
                    </a:lnTo>
                    <a:lnTo>
                      <a:pt x="118" y="149"/>
                    </a:lnTo>
                    <a:lnTo>
                      <a:pt x="118" y="184"/>
                    </a:lnTo>
                    <a:lnTo>
                      <a:pt x="95" y="184"/>
                    </a:lnTo>
                    <a:lnTo>
                      <a:pt x="95" y="149"/>
                    </a:lnTo>
                    <a:lnTo>
                      <a:pt x="64" y="149"/>
                    </a:lnTo>
                    <a:lnTo>
                      <a:pt x="64" y="136"/>
                    </a:lnTo>
                    <a:lnTo>
                      <a:pt x="95" y="136"/>
                    </a:lnTo>
                    <a:lnTo>
                      <a:pt x="95" y="121"/>
                    </a:lnTo>
                    <a:lnTo>
                      <a:pt x="64" y="121"/>
                    </a:lnTo>
                    <a:lnTo>
                      <a:pt x="64" y="109"/>
                    </a:lnTo>
                    <a:lnTo>
                      <a:pt x="89" y="109"/>
                    </a:lnTo>
                    <a:lnTo>
                      <a:pt x="57" y="47"/>
                    </a:lnTo>
                    <a:lnTo>
                      <a:pt x="83" y="47"/>
                    </a:lnTo>
                    <a:lnTo>
                      <a:pt x="100" y="85"/>
                    </a:lnTo>
                    <a:lnTo>
                      <a:pt x="104" y="96"/>
                    </a:lnTo>
                    <a:lnTo>
                      <a:pt x="108" y="106"/>
                    </a:lnTo>
                    <a:lnTo>
                      <a:pt x="108" y="106"/>
                    </a:lnTo>
                    <a:close/>
                    <a:moveTo>
                      <a:pt x="108" y="0"/>
                    </a:moveTo>
                    <a:lnTo>
                      <a:pt x="96" y="0"/>
                    </a:lnTo>
                    <a:lnTo>
                      <a:pt x="86" y="2"/>
                    </a:lnTo>
                    <a:lnTo>
                      <a:pt x="75" y="5"/>
                    </a:lnTo>
                    <a:lnTo>
                      <a:pt x="66" y="8"/>
                    </a:lnTo>
                    <a:lnTo>
                      <a:pt x="56" y="14"/>
                    </a:lnTo>
                    <a:lnTo>
                      <a:pt x="47" y="19"/>
                    </a:lnTo>
                    <a:lnTo>
                      <a:pt x="39" y="27"/>
                    </a:lnTo>
                    <a:lnTo>
                      <a:pt x="31" y="34"/>
                    </a:lnTo>
                    <a:lnTo>
                      <a:pt x="24" y="41"/>
                    </a:lnTo>
                    <a:lnTo>
                      <a:pt x="18" y="51"/>
                    </a:lnTo>
                    <a:lnTo>
                      <a:pt x="12" y="61"/>
                    </a:lnTo>
                    <a:lnTo>
                      <a:pt x="8" y="70"/>
                    </a:lnTo>
                    <a:lnTo>
                      <a:pt x="5" y="81"/>
                    </a:lnTo>
                    <a:lnTo>
                      <a:pt x="2" y="93"/>
                    </a:lnTo>
                    <a:lnTo>
                      <a:pt x="1" y="103"/>
                    </a:lnTo>
                    <a:lnTo>
                      <a:pt x="0" y="116"/>
                    </a:lnTo>
                    <a:lnTo>
                      <a:pt x="1" y="128"/>
                    </a:lnTo>
                    <a:lnTo>
                      <a:pt x="2" y="138"/>
                    </a:lnTo>
                    <a:lnTo>
                      <a:pt x="5" y="150"/>
                    </a:lnTo>
                    <a:lnTo>
                      <a:pt x="8" y="161"/>
                    </a:lnTo>
                    <a:lnTo>
                      <a:pt x="12" y="170"/>
                    </a:lnTo>
                    <a:lnTo>
                      <a:pt x="18" y="180"/>
                    </a:lnTo>
                    <a:lnTo>
                      <a:pt x="24" y="189"/>
                    </a:lnTo>
                    <a:lnTo>
                      <a:pt x="31" y="197"/>
                    </a:lnTo>
                    <a:lnTo>
                      <a:pt x="39" y="204"/>
                    </a:lnTo>
                    <a:lnTo>
                      <a:pt x="47" y="212"/>
                    </a:lnTo>
                    <a:lnTo>
                      <a:pt x="56" y="217"/>
                    </a:lnTo>
                    <a:lnTo>
                      <a:pt x="66" y="222"/>
                    </a:lnTo>
                    <a:lnTo>
                      <a:pt x="75" y="226"/>
                    </a:lnTo>
                    <a:lnTo>
                      <a:pt x="86" y="229"/>
                    </a:lnTo>
                    <a:lnTo>
                      <a:pt x="96" y="231"/>
                    </a:lnTo>
                    <a:lnTo>
                      <a:pt x="108" y="231"/>
                    </a:lnTo>
                    <a:lnTo>
                      <a:pt x="119" y="231"/>
                    </a:lnTo>
                    <a:lnTo>
                      <a:pt x="129" y="229"/>
                    </a:lnTo>
                    <a:lnTo>
                      <a:pt x="140" y="226"/>
                    </a:lnTo>
                    <a:lnTo>
                      <a:pt x="150" y="222"/>
                    </a:lnTo>
                    <a:lnTo>
                      <a:pt x="159" y="217"/>
                    </a:lnTo>
                    <a:lnTo>
                      <a:pt x="169" y="212"/>
                    </a:lnTo>
                    <a:lnTo>
                      <a:pt x="176" y="204"/>
                    </a:lnTo>
                    <a:lnTo>
                      <a:pt x="185" y="197"/>
                    </a:lnTo>
                    <a:lnTo>
                      <a:pt x="191" y="189"/>
                    </a:lnTo>
                    <a:lnTo>
                      <a:pt x="198" y="180"/>
                    </a:lnTo>
                    <a:lnTo>
                      <a:pt x="203" y="170"/>
                    </a:lnTo>
                    <a:lnTo>
                      <a:pt x="207" y="161"/>
                    </a:lnTo>
                    <a:lnTo>
                      <a:pt x="211" y="150"/>
                    </a:lnTo>
                    <a:lnTo>
                      <a:pt x="214" y="138"/>
                    </a:lnTo>
                    <a:lnTo>
                      <a:pt x="216" y="128"/>
                    </a:lnTo>
                    <a:lnTo>
                      <a:pt x="216" y="116"/>
                    </a:lnTo>
                    <a:lnTo>
                      <a:pt x="216" y="103"/>
                    </a:lnTo>
                    <a:lnTo>
                      <a:pt x="214" y="93"/>
                    </a:lnTo>
                    <a:lnTo>
                      <a:pt x="211" y="81"/>
                    </a:lnTo>
                    <a:lnTo>
                      <a:pt x="207" y="70"/>
                    </a:lnTo>
                    <a:lnTo>
                      <a:pt x="203" y="61"/>
                    </a:lnTo>
                    <a:lnTo>
                      <a:pt x="198" y="51"/>
                    </a:lnTo>
                    <a:lnTo>
                      <a:pt x="191" y="41"/>
                    </a:lnTo>
                    <a:lnTo>
                      <a:pt x="185" y="34"/>
                    </a:lnTo>
                    <a:lnTo>
                      <a:pt x="176" y="27"/>
                    </a:lnTo>
                    <a:lnTo>
                      <a:pt x="169" y="19"/>
                    </a:lnTo>
                    <a:lnTo>
                      <a:pt x="159" y="14"/>
                    </a:lnTo>
                    <a:lnTo>
                      <a:pt x="150" y="8"/>
                    </a:lnTo>
                    <a:lnTo>
                      <a:pt x="140" y="5"/>
                    </a:lnTo>
                    <a:lnTo>
                      <a:pt x="129" y="2"/>
                    </a:lnTo>
                    <a:lnTo>
                      <a:pt x="119" y="0"/>
                    </a:lnTo>
                    <a:lnTo>
                      <a:pt x="108" y="0"/>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sp>
            <p:nvSpPr>
              <p:cNvPr id="21" name="Freeform 10172">
                <a:extLst>
                  <a:ext uri="{FF2B5EF4-FFF2-40B4-BE49-F238E27FC236}">
                    <a16:creationId xmlns:a16="http://schemas.microsoft.com/office/drawing/2014/main" id="{29D6809B-36A0-82E9-3974-5FC48D3A3D81}"/>
                  </a:ext>
                </a:extLst>
              </p:cNvPr>
              <p:cNvSpPr>
                <a:spLocks noEditPoints="1"/>
              </p:cNvSpPr>
              <p:nvPr/>
            </p:nvSpPr>
            <p:spPr bwMode="auto">
              <a:xfrm>
                <a:off x="2230549" y="2910681"/>
                <a:ext cx="88900" cy="95250"/>
              </a:xfrm>
              <a:custGeom>
                <a:avLst/>
                <a:gdLst>
                  <a:gd name="T0" fmla="*/ 69 w 223"/>
                  <a:gd name="T1" fmla="*/ 112 h 239"/>
                  <a:gd name="T2" fmla="*/ 85 w 223"/>
                  <a:gd name="T3" fmla="*/ 102 h 239"/>
                  <a:gd name="T4" fmla="*/ 85 w 223"/>
                  <a:gd name="T5" fmla="*/ 82 h 239"/>
                  <a:gd name="T6" fmla="*/ 91 w 223"/>
                  <a:gd name="T7" fmla="*/ 66 h 239"/>
                  <a:gd name="T8" fmla="*/ 102 w 223"/>
                  <a:gd name="T9" fmla="*/ 54 h 239"/>
                  <a:gd name="T10" fmla="*/ 118 w 223"/>
                  <a:gd name="T11" fmla="*/ 49 h 239"/>
                  <a:gd name="T12" fmla="*/ 135 w 223"/>
                  <a:gd name="T13" fmla="*/ 48 h 239"/>
                  <a:gd name="T14" fmla="*/ 147 w 223"/>
                  <a:gd name="T15" fmla="*/ 51 h 239"/>
                  <a:gd name="T16" fmla="*/ 146 w 223"/>
                  <a:gd name="T17" fmla="*/ 73 h 239"/>
                  <a:gd name="T18" fmla="*/ 138 w 223"/>
                  <a:gd name="T19" fmla="*/ 70 h 239"/>
                  <a:gd name="T20" fmla="*/ 127 w 223"/>
                  <a:gd name="T21" fmla="*/ 69 h 239"/>
                  <a:gd name="T22" fmla="*/ 118 w 223"/>
                  <a:gd name="T23" fmla="*/ 71 h 239"/>
                  <a:gd name="T24" fmla="*/ 112 w 223"/>
                  <a:gd name="T25" fmla="*/ 75 h 239"/>
                  <a:gd name="T26" fmla="*/ 108 w 223"/>
                  <a:gd name="T27" fmla="*/ 84 h 239"/>
                  <a:gd name="T28" fmla="*/ 107 w 223"/>
                  <a:gd name="T29" fmla="*/ 92 h 239"/>
                  <a:gd name="T30" fmla="*/ 109 w 223"/>
                  <a:gd name="T31" fmla="*/ 112 h 239"/>
                  <a:gd name="T32" fmla="*/ 138 w 223"/>
                  <a:gd name="T33" fmla="*/ 131 h 239"/>
                  <a:gd name="T34" fmla="*/ 112 w 223"/>
                  <a:gd name="T35" fmla="*/ 140 h 239"/>
                  <a:gd name="T36" fmla="*/ 108 w 223"/>
                  <a:gd name="T37" fmla="*/ 155 h 239"/>
                  <a:gd name="T38" fmla="*/ 103 w 223"/>
                  <a:gd name="T39" fmla="*/ 165 h 239"/>
                  <a:gd name="T40" fmla="*/ 99 w 223"/>
                  <a:gd name="T41" fmla="*/ 170 h 239"/>
                  <a:gd name="T42" fmla="*/ 156 w 223"/>
                  <a:gd name="T43" fmla="*/ 191 h 239"/>
                  <a:gd name="T44" fmla="*/ 67 w 223"/>
                  <a:gd name="T45" fmla="*/ 177 h 239"/>
                  <a:gd name="T46" fmla="*/ 75 w 223"/>
                  <a:gd name="T47" fmla="*/ 171 h 239"/>
                  <a:gd name="T48" fmla="*/ 83 w 223"/>
                  <a:gd name="T49" fmla="*/ 163 h 239"/>
                  <a:gd name="T50" fmla="*/ 88 w 223"/>
                  <a:gd name="T51" fmla="*/ 153 h 239"/>
                  <a:gd name="T52" fmla="*/ 89 w 223"/>
                  <a:gd name="T53" fmla="*/ 142 h 239"/>
                  <a:gd name="T54" fmla="*/ 89 w 223"/>
                  <a:gd name="T55" fmla="*/ 131 h 239"/>
                  <a:gd name="T56" fmla="*/ 112 w 223"/>
                  <a:gd name="T57" fmla="*/ 0 h 239"/>
                  <a:gd name="T58" fmla="*/ 89 w 223"/>
                  <a:gd name="T59" fmla="*/ 2 h 239"/>
                  <a:gd name="T60" fmla="*/ 68 w 223"/>
                  <a:gd name="T61" fmla="*/ 9 h 239"/>
                  <a:gd name="T62" fmla="*/ 49 w 223"/>
                  <a:gd name="T63" fmla="*/ 20 h 239"/>
                  <a:gd name="T64" fmla="*/ 32 w 223"/>
                  <a:gd name="T65" fmla="*/ 35 h 239"/>
                  <a:gd name="T66" fmla="*/ 19 w 223"/>
                  <a:gd name="T67" fmla="*/ 53 h 239"/>
                  <a:gd name="T68" fmla="*/ 8 w 223"/>
                  <a:gd name="T69" fmla="*/ 73 h 239"/>
                  <a:gd name="T70" fmla="*/ 2 w 223"/>
                  <a:gd name="T71" fmla="*/ 96 h 239"/>
                  <a:gd name="T72" fmla="*/ 0 w 223"/>
                  <a:gd name="T73" fmla="*/ 119 h 239"/>
                  <a:gd name="T74" fmla="*/ 2 w 223"/>
                  <a:gd name="T75" fmla="*/ 143 h 239"/>
                  <a:gd name="T76" fmla="*/ 8 w 223"/>
                  <a:gd name="T77" fmla="*/ 166 h 239"/>
                  <a:gd name="T78" fmla="*/ 19 w 223"/>
                  <a:gd name="T79" fmla="*/ 186 h 239"/>
                  <a:gd name="T80" fmla="*/ 32 w 223"/>
                  <a:gd name="T81" fmla="*/ 204 h 239"/>
                  <a:gd name="T82" fmla="*/ 49 w 223"/>
                  <a:gd name="T83" fmla="*/ 219 h 239"/>
                  <a:gd name="T84" fmla="*/ 68 w 223"/>
                  <a:gd name="T85" fmla="*/ 230 h 239"/>
                  <a:gd name="T86" fmla="*/ 89 w 223"/>
                  <a:gd name="T87" fmla="*/ 237 h 239"/>
                  <a:gd name="T88" fmla="*/ 112 w 223"/>
                  <a:gd name="T89" fmla="*/ 239 h 239"/>
                  <a:gd name="T90" fmla="*/ 134 w 223"/>
                  <a:gd name="T91" fmla="*/ 237 h 239"/>
                  <a:gd name="T92" fmla="*/ 155 w 223"/>
                  <a:gd name="T93" fmla="*/ 230 h 239"/>
                  <a:gd name="T94" fmla="*/ 173 w 223"/>
                  <a:gd name="T95" fmla="*/ 219 h 239"/>
                  <a:gd name="T96" fmla="*/ 190 w 223"/>
                  <a:gd name="T97" fmla="*/ 204 h 239"/>
                  <a:gd name="T98" fmla="*/ 204 w 223"/>
                  <a:gd name="T99" fmla="*/ 186 h 239"/>
                  <a:gd name="T100" fmla="*/ 215 w 223"/>
                  <a:gd name="T101" fmla="*/ 166 h 239"/>
                  <a:gd name="T102" fmla="*/ 221 w 223"/>
                  <a:gd name="T103" fmla="*/ 143 h 239"/>
                  <a:gd name="T104" fmla="*/ 223 w 223"/>
                  <a:gd name="T105" fmla="*/ 119 h 239"/>
                  <a:gd name="T106" fmla="*/ 221 w 223"/>
                  <a:gd name="T107" fmla="*/ 96 h 239"/>
                  <a:gd name="T108" fmla="*/ 215 w 223"/>
                  <a:gd name="T109" fmla="*/ 73 h 239"/>
                  <a:gd name="T110" fmla="*/ 204 w 223"/>
                  <a:gd name="T111" fmla="*/ 53 h 239"/>
                  <a:gd name="T112" fmla="*/ 190 w 223"/>
                  <a:gd name="T113" fmla="*/ 35 h 239"/>
                  <a:gd name="T114" fmla="*/ 173 w 223"/>
                  <a:gd name="T115" fmla="*/ 20 h 239"/>
                  <a:gd name="T116" fmla="*/ 155 w 223"/>
                  <a:gd name="T117" fmla="*/ 9 h 239"/>
                  <a:gd name="T118" fmla="*/ 134 w 223"/>
                  <a:gd name="T119" fmla="*/ 2 h 239"/>
                  <a:gd name="T120" fmla="*/ 112 w 223"/>
                  <a:gd name="T121"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3" h="239">
                    <a:moveTo>
                      <a:pt x="69" y="131"/>
                    </a:moveTo>
                    <a:lnTo>
                      <a:pt x="69" y="112"/>
                    </a:lnTo>
                    <a:lnTo>
                      <a:pt x="86" y="112"/>
                    </a:lnTo>
                    <a:lnTo>
                      <a:pt x="85" y="102"/>
                    </a:lnTo>
                    <a:lnTo>
                      <a:pt x="84" y="91"/>
                    </a:lnTo>
                    <a:lnTo>
                      <a:pt x="85" y="82"/>
                    </a:lnTo>
                    <a:lnTo>
                      <a:pt x="87" y="73"/>
                    </a:lnTo>
                    <a:lnTo>
                      <a:pt x="91" y="66"/>
                    </a:lnTo>
                    <a:lnTo>
                      <a:pt x="96" y="59"/>
                    </a:lnTo>
                    <a:lnTo>
                      <a:pt x="102" y="54"/>
                    </a:lnTo>
                    <a:lnTo>
                      <a:pt x="109" y="51"/>
                    </a:lnTo>
                    <a:lnTo>
                      <a:pt x="118" y="49"/>
                    </a:lnTo>
                    <a:lnTo>
                      <a:pt x="127" y="48"/>
                    </a:lnTo>
                    <a:lnTo>
                      <a:pt x="135" y="48"/>
                    </a:lnTo>
                    <a:lnTo>
                      <a:pt x="141" y="49"/>
                    </a:lnTo>
                    <a:lnTo>
                      <a:pt x="147" y="51"/>
                    </a:lnTo>
                    <a:lnTo>
                      <a:pt x="150" y="53"/>
                    </a:lnTo>
                    <a:lnTo>
                      <a:pt x="146" y="73"/>
                    </a:lnTo>
                    <a:lnTo>
                      <a:pt x="142" y="71"/>
                    </a:lnTo>
                    <a:lnTo>
                      <a:pt x="138" y="70"/>
                    </a:lnTo>
                    <a:lnTo>
                      <a:pt x="134" y="69"/>
                    </a:lnTo>
                    <a:lnTo>
                      <a:pt x="127" y="69"/>
                    </a:lnTo>
                    <a:lnTo>
                      <a:pt x="123" y="69"/>
                    </a:lnTo>
                    <a:lnTo>
                      <a:pt x="118" y="71"/>
                    </a:lnTo>
                    <a:lnTo>
                      <a:pt x="115" y="73"/>
                    </a:lnTo>
                    <a:lnTo>
                      <a:pt x="112" y="75"/>
                    </a:lnTo>
                    <a:lnTo>
                      <a:pt x="109" y="80"/>
                    </a:lnTo>
                    <a:lnTo>
                      <a:pt x="108" y="84"/>
                    </a:lnTo>
                    <a:lnTo>
                      <a:pt x="107" y="88"/>
                    </a:lnTo>
                    <a:lnTo>
                      <a:pt x="107" y="92"/>
                    </a:lnTo>
                    <a:lnTo>
                      <a:pt x="108" y="103"/>
                    </a:lnTo>
                    <a:lnTo>
                      <a:pt x="109" y="112"/>
                    </a:lnTo>
                    <a:lnTo>
                      <a:pt x="138" y="112"/>
                    </a:lnTo>
                    <a:lnTo>
                      <a:pt x="138" y="131"/>
                    </a:lnTo>
                    <a:lnTo>
                      <a:pt x="112" y="131"/>
                    </a:lnTo>
                    <a:lnTo>
                      <a:pt x="112" y="140"/>
                    </a:lnTo>
                    <a:lnTo>
                      <a:pt x="110" y="150"/>
                    </a:lnTo>
                    <a:lnTo>
                      <a:pt x="108" y="155"/>
                    </a:lnTo>
                    <a:lnTo>
                      <a:pt x="106" y="161"/>
                    </a:lnTo>
                    <a:lnTo>
                      <a:pt x="103" y="165"/>
                    </a:lnTo>
                    <a:lnTo>
                      <a:pt x="99" y="169"/>
                    </a:lnTo>
                    <a:lnTo>
                      <a:pt x="99" y="170"/>
                    </a:lnTo>
                    <a:lnTo>
                      <a:pt x="156" y="170"/>
                    </a:lnTo>
                    <a:lnTo>
                      <a:pt x="156" y="191"/>
                    </a:lnTo>
                    <a:lnTo>
                      <a:pt x="67" y="191"/>
                    </a:lnTo>
                    <a:lnTo>
                      <a:pt x="67" y="177"/>
                    </a:lnTo>
                    <a:lnTo>
                      <a:pt x="71" y="174"/>
                    </a:lnTo>
                    <a:lnTo>
                      <a:pt x="75" y="171"/>
                    </a:lnTo>
                    <a:lnTo>
                      <a:pt x="80" y="167"/>
                    </a:lnTo>
                    <a:lnTo>
                      <a:pt x="83" y="163"/>
                    </a:lnTo>
                    <a:lnTo>
                      <a:pt x="86" y="158"/>
                    </a:lnTo>
                    <a:lnTo>
                      <a:pt x="88" y="153"/>
                    </a:lnTo>
                    <a:lnTo>
                      <a:pt x="89" y="148"/>
                    </a:lnTo>
                    <a:lnTo>
                      <a:pt x="89" y="142"/>
                    </a:lnTo>
                    <a:lnTo>
                      <a:pt x="89" y="136"/>
                    </a:lnTo>
                    <a:lnTo>
                      <a:pt x="89" y="131"/>
                    </a:lnTo>
                    <a:lnTo>
                      <a:pt x="69" y="131"/>
                    </a:lnTo>
                    <a:close/>
                    <a:moveTo>
                      <a:pt x="112" y="0"/>
                    </a:moveTo>
                    <a:lnTo>
                      <a:pt x="100" y="1"/>
                    </a:lnTo>
                    <a:lnTo>
                      <a:pt x="89" y="2"/>
                    </a:lnTo>
                    <a:lnTo>
                      <a:pt x="79" y="5"/>
                    </a:lnTo>
                    <a:lnTo>
                      <a:pt x="68" y="9"/>
                    </a:lnTo>
                    <a:lnTo>
                      <a:pt x="58" y="15"/>
                    </a:lnTo>
                    <a:lnTo>
                      <a:pt x="49" y="20"/>
                    </a:lnTo>
                    <a:lnTo>
                      <a:pt x="40" y="27"/>
                    </a:lnTo>
                    <a:lnTo>
                      <a:pt x="32" y="35"/>
                    </a:lnTo>
                    <a:lnTo>
                      <a:pt x="25" y="43"/>
                    </a:lnTo>
                    <a:lnTo>
                      <a:pt x="19" y="53"/>
                    </a:lnTo>
                    <a:lnTo>
                      <a:pt x="13" y="63"/>
                    </a:lnTo>
                    <a:lnTo>
                      <a:pt x="8" y="73"/>
                    </a:lnTo>
                    <a:lnTo>
                      <a:pt x="4" y="84"/>
                    </a:lnTo>
                    <a:lnTo>
                      <a:pt x="2" y="96"/>
                    </a:lnTo>
                    <a:lnTo>
                      <a:pt x="0" y="107"/>
                    </a:lnTo>
                    <a:lnTo>
                      <a:pt x="0" y="119"/>
                    </a:lnTo>
                    <a:lnTo>
                      <a:pt x="0" y="132"/>
                    </a:lnTo>
                    <a:lnTo>
                      <a:pt x="2" y="143"/>
                    </a:lnTo>
                    <a:lnTo>
                      <a:pt x="4" y="155"/>
                    </a:lnTo>
                    <a:lnTo>
                      <a:pt x="8" y="166"/>
                    </a:lnTo>
                    <a:lnTo>
                      <a:pt x="13" y="177"/>
                    </a:lnTo>
                    <a:lnTo>
                      <a:pt x="19" y="186"/>
                    </a:lnTo>
                    <a:lnTo>
                      <a:pt x="25" y="196"/>
                    </a:lnTo>
                    <a:lnTo>
                      <a:pt x="32" y="204"/>
                    </a:lnTo>
                    <a:lnTo>
                      <a:pt x="40" y="212"/>
                    </a:lnTo>
                    <a:lnTo>
                      <a:pt x="49" y="219"/>
                    </a:lnTo>
                    <a:lnTo>
                      <a:pt x="58" y="224"/>
                    </a:lnTo>
                    <a:lnTo>
                      <a:pt x="68" y="230"/>
                    </a:lnTo>
                    <a:lnTo>
                      <a:pt x="77" y="234"/>
                    </a:lnTo>
                    <a:lnTo>
                      <a:pt x="89" y="237"/>
                    </a:lnTo>
                    <a:lnTo>
                      <a:pt x="100" y="238"/>
                    </a:lnTo>
                    <a:lnTo>
                      <a:pt x="112" y="239"/>
                    </a:lnTo>
                    <a:lnTo>
                      <a:pt x="122" y="238"/>
                    </a:lnTo>
                    <a:lnTo>
                      <a:pt x="134" y="237"/>
                    </a:lnTo>
                    <a:lnTo>
                      <a:pt x="145" y="234"/>
                    </a:lnTo>
                    <a:lnTo>
                      <a:pt x="155" y="230"/>
                    </a:lnTo>
                    <a:lnTo>
                      <a:pt x="165" y="224"/>
                    </a:lnTo>
                    <a:lnTo>
                      <a:pt x="173" y="219"/>
                    </a:lnTo>
                    <a:lnTo>
                      <a:pt x="183" y="212"/>
                    </a:lnTo>
                    <a:lnTo>
                      <a:pt x="190" y="204"/>
                    </a:lnTo>
                    <a:lnTo>
                      <a:pt x="198" y="196"/>
                    </a:lnTo>
                    <a:lnTo>
                      <a:pt x="204" y="186"/>
                    </a:lnTo>
                    <a:lnTo>
                      <a:pt x="209" y="177"/>
                    </a:lnTo>
                    <a:lnTo>
                      <a:pt x="215" y="166"/>
                    </a:lnTo>
                    <a:lnTo>
                      <a:pt x="218" y="155"/>
                    </a:lnTo>
                    <a:lnTo>
                      <a:pt x="221" y="143"/>
                    </a:lnTo>
                    <a:lnTo>
                      <a:pt x="222" y="132"/>
                    </a:lnTo>
                    <a:lnTo>
                      <a:pt x="223" y="119"/>
                    </a:lnTo>
                    <a:lnTo>
                      <a:pt x="222" y="107"/>
                    </a:lnTo>
                    <a:lnTo>
                      <a:pt x="221" y="96"/>
                    </a:lnTo>
                    <a:lnTo>
                      <a:pt x="218" y="84"/>
                    </a:lnTo>
                    <a:lnTo>
                      <a:pt x="215" y="73"/>
                    </a:lnTo>
                    <a:lnTo>
                      <a:pt x="209" y="63"/>
                    </a:lnTo>
                    <a:lnTo>
                      <a:pt x="204" y="53"/>
                    </a:lnTo>
                    <a:lnTo>
                      <a:pt x="198" y="43"/>
                    </a:lnTo>
                    <a:lnTo>
                      <a:pt x="190" y="35"/>
                    </a:lnTo>
                    <a:lnTo>
                      <a:pt x="183" y="27"/>
                    </a:lnTo>
                    <a:lnTo>
                      <a:pt x="173" y="20"/>
                    </a:lnTo>
                    <a:lnTo>
                      <a:pt x="165" y="15"/>
                    </a:lnTo>
                    <a:lnTo>
                      <a:pt x="155" y="9"/>
                    </a:lnTo>
                    <a:lnTo>
                      <a:pt x="145" y="5"/>
                    </a:lnTo>
                    <a:lnTo>
                      <a:pt x="134" y="2"/>
                    </a:lnTo>
                    <a:lnTo>
                      <a:pt x="122" y="1"/>
                    </a:lnTo>
                    <a:lnTo>
                      <a:pt x="112" y="0"/>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sp>
            <p:nvSpPr>
              <p:cNvPr id="22" name="Freeform 10173">
                <a:extLst>
                  <a:ext uri="{FF2B5EF4-FFF2-40B4-BE49-F238E27FC236}">
                    <a16:creationId xmlns:a16="http://schemas.microsoft.com/office/drawing/2014/main" id="{3AD9026A-3C70-9B26-24D1-5F922DC5844E}"/>
                  </a:ext>
                </a:extLst>
              </p:cNvPr>
              <p:cNvSpPr>
                <a:spLocks noEditPoints="1"/>
              </p:cNvSpPr>
              <p:nvPr/>
            </p:nvSpPr>
            <p:spPr bwMode="auto">
              <a:xfrm>
                <a:off x="2022586" y="2994818"/>
                <a:ext cx="338138" cy="142875"/>
              </a:xfrm>
              <a:custGeom>
                <a:avLst/>
                <a:gdLst>
                  <a:gd name="T0" fmla="*/ 126 w 851"/>
                  <a:gd name="T1" fmla="*/ 80 h 359"/>
                  <a:gd name="T2" fmla="*/ 145 w 851"/>
                  <a:gd name="T3" fmla="*/ 68 h 359"/>
                  <a:gd name="T4" fmla="*/ 169 w 851"/>
                  <a:gd name="T5" fmla="*/ 58 h 359"/>
                  <a:gd name="T6" fmla="*/ 439 w 851"/>
                  <a:gd name="T7" fmla="*/ 57 h 359"/>
                  <a:gd name="T8" fmla="*/ 467 w 851"/>
                  <a:gd name="T9" fmla="*/ 65 h 359"/>
                  <a:gd name="T10" fmla="*/ 492 w 851"/>
                  <a:gd name="T11" fmla="*/ 80 h 359"/>
                  <a:gd name="T12" fmla="*/ 508 w 851"/>
                  <a:gd name="T13" fmla="*/ 107 h 359"/>
                  <a:gd name="T14" fmla="*/ 511 w 851"/>
                  <a:gd name="T15" fmla="*/ 142 h 359"/>
                  <a:gd name="T16" fmla="*/ 495 w 851"/>
                  <a:gd name="T17" fmla="*/ 162 h 359"/>
                  <a:gd name="T18" fmla="*/ 301 w 851"/>
                  <a:gd name="T19" fmla="*/ 166 h 359"/>
                  <a:gd name="T20" fmla="*/ 291 w 851"/>
                  <a:gd name="T21" fmla="*/ 177 h 359"/>
                  <a:gd name="T22" fmla="*/ 291 w 851"/>
                  <a:gd name="T23" fmla="*/ 194 h 359"/>
                  <a:gd name="T24" fmla="*/ 301 w 851"/>
                  <a:gd name="T25" fmla="*/ 205 h 359"/>
                  <a:gd name="T26" fmla="*/ 514 w 851"/>
                  <a:gd name="T27" fmla="*/ 207 h 359"/>
                  <a:gd name="T28" fmla="*/ 564 w 851"/>
                  <a:gd name="T29" fmla="*/ 201 h 359"/>
                  <a:gd name="T30" fmla="*/ 609 w 851"/>
                  <a:gd name="T31" fmla="*/ 184 h 359"/>
                  <a:gd name="T32" fmla="*/ 655 w 851"/>
                  <a:gd name="T33" fmla="*/ 150 h 359"/>
                  <a:gd name="T34" fmla="*/ 683 w 851"/>
                  <a:gd name="T35" fmla="*/ 115 h 359"/>
                  <a:gd name="T36" fmla="*/ 714 w 851"/>
                  <a:gd name="T37" fmla="*/ 89 h 359"/>
                  <a:gd name="T38" fmla="*/ 749 w 851"/>
                  <a:gd name="T39" fmla="*/ 84 h 359"/>
                  <a:gd name="T40" fmla="*/ 781 w 851"/>
                  <a:gd name="T41" fmla="*/ 94 h 359"/>
                  <a:gd name="T42" fmla="*/ 809 w 851"/>
                  <a:gd name="T43" fmla="*/ 122 h 359"/>
                  <a:gd name="T44" fmla="*/ 797 w 851"/>
                  <a:gd name="T45" fmla="*/ 143 h 359"/>
                  <a:gd name="T46" fmla="*/ 758 w 851"/>
                  <a:gd name="T47" fmla="*/ 184 h 359"/>
                  <a:gd name="T48" fmla="*/ 688 w 851"/>
                  <a:gd name="T49" fmla="*/ 238 h 359"/>
                  <a:gd name="T50" fmla="*/ 592 w 851"/>
                  <a:gd name="T51" fmla="*/ 285 h 359"/>
                  <a:gd name="T52" fmla="*/ 489 w 851"/>
                  <a:gd name="T53" fmla="*/ 308 h 359"/>
                  <a:gd name="T54" fmla="*/ 210 w 851"/>
                  <a:gd name="T55" fmla="*/ 312 h 359"/>
                  <a:gd name="T56" fmla="*/ 181 w 851"/>
                  <a:gd name="T57" fmla="*/ 306 h 359"/>
                  <a:gd name="T58" fmla="*/ 129 w 851"/>
                  <a:gd name="T59" fmla="*/ 279 h 359"/>
                  <a:gd name="T60" fmla="*/ 117 w 851"/>
                  <a:gd name="T61" fmla="*/ 274 h 359"/>
                  <a:gd name="T62" fmla="*/ 117 w 851"/>
                  <a:gd name="T63" fmla="*/ 83 h 359"/>
                  <a:gd name="T64" fmla="*/ 78 w 851"/>
                  <a:gd name="T65" fmla="*/ 79 h 359"/>
                  <a:gd name="T66" fmla="*/ 0 w 851"/>
                  <a:gd name="T67" fmla="*/ 359 h 359"/>
                  <a:gd name="T68" fmla="*/ 127 w 851"/>
                  <a:gd name="T69" fmla="*/ 329 h 359"/>
                  <a:gd name="T70" fmla="*/ 186 w 851"/>
                  <a:gd name="T71" fmla="*/ 353 h 359"/>
                  <a:gd name="T72" fmla="*/ 458 w 851"/>
                  <a:gd name="T73" fmla="*/ 355 h 359"/>
                  <a:gd name="T74" fmla="*/ 527 w 851"/>
                  <a:gd name="T75" fmla="*/ 347 h 359"/>
                  <a:gd name="T76" fmla="*/ 606 w 851"/>
                  <a:gd name="T77" fmla="*/ 325 h 359"/>
                  <a:gd name="T78" fmla="*/ 710 w 851"/>
                  <a:gd name="T79" fmla="*/ 274 h 359"/>
                  <a:gd name="T80" fmla="*/ 786 w 851"/>
                  <a:gd name="T81" fmla="*/ 216 h 359"/>
                  <a:gd name="T82" fmla="*/ 834 w 851"/>
                  <a:gd name="T83" fmla="*/ 165 h 359"/>
                  <a:gd name="T84" fmla="*/ 851 w 851"/>
                  <a:gd name="T85" fmla="*/ 128 h 359"/>
                  <a:gd name="T86" fmla="*/ 844 w 851"/>
                  <a:gd name="T87" fmla="*/ 99 h 359"/>
                  <a:gd name="T88" fmla="*/ 808 w 851"/>
                  <a:gd name="T89" fmla="*/ 61 h 359"/>
                  <a:gd name="T90" fmla="*/ 774 w 851"/>
                  <a:gd name="T91" fmla="*/ 44 h 359"/>
                  <a:gd name="T92" fmla="*/ 730 w 851"/>
                  <a:gd name="T93" fmla="*/ 40 h 359"/>
                  <a:gd name="T94" fmla="*/ 681 w 851"/>
                  <a:gd name="T95" fmla="*/ 58 h 359"/>
                  <a:gd name="T96" fmla="*/ 649 w 851"/>
                  <a:gd name="T97" fmla="*/ 90 h 359"/>
                  <a:gd name="T98" fmla="*/ 608 w 851"/>
                  <a:gd name="T99" fmla="*/ 134 h 359"/>
                  <a:gd name="T100" fmla="*/ 559 w 851"/>
                  <a:gd name="T101" fmla="*/ 158 h 359"/>
                  <a:gd name="T102" fmla="*/ 551 w 851"/>
                  <a:gd name="T103" fmla="*/ 141 h 359"/>
                  <a:gd name="T104" fmla="*/ 547 w 851"/>
                  <a:gd name="T105" fmla="*/ 96 h 359"/>
                  <a:gd name="T106" fmla="*/ 526 w 851"/>
                  <a:gd name="T107" fmla="*/ 56 h 359"/>
                  <a:gd name="T108" fmla="*/ 491 w 851"/>
                  <a:gd name="T109" fmla="*/ 27 h 359"/>
                  <a:gd name="T110" fmla="*/ 445 w 851"/>
                  <a:gd name="T111" fmla="*/ 14 h 359"/>
                  <a:gd name="T112" fmla="*/ 165 w 851"/>
                  <a:gd name="T113" fmla="*/ 16 h 359"/>
                  <a:gd name="T114" fmla="*/ 132 w 851"/>
                  <a:gd name="T115" fmla="*/ 26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51" h="359">
                    <a:moveTo>
                      <a:pt x="117" y="83"/>
                    </a:moveTo>
                    <a:lnTo>
                      <a:pt x="120" y="83"/>
                    </a:lnTo>
                    <a:lnTo>
                      <a:pt x="123" y="82"/>
                    </a:lnTo>
                    <a:lnTo>
                      <a:pt x="126" y="80"/>
                    </a:lnTo>
                    <a:lnTo>
                      <a:pt x="129" y="78"/>
                    </a:lnTo>
                    <a:lnTo>
                      <a:pt x="133" y="75"/>
                    </a:lnTo>
                    <a:lnTo>
                      <a:pt x="138" y="71"/>
                    </a:lnTo>
                    <a:lnTo>
                      <a:pt x="145" y="68"/>
                    </a:lnTo>
                    <a:lnTo>
                      <a:pt x="150" y="65"/>
                    </a:lnTo>
                    <a:lnTo>
                      <a:pt x="156" y="62"/>
                    </a:lnTo>
                    <a:lnTo>
                      <a:pt x="163" y="60"/>
                    </a:lnTo>
                    <a:lnTo>
                      <a:pt x="169" y="58"/>
                    </a:lnTo>
                    <a:lnTo>
                      <a:pt x="176" y="58"/>
                    </a:lnTo>
                    <a:lnTo>
                      <a:pt x="182" y="57"/>
                    </a:lnTo>
                    <a:lnTo>
                      <a:pt x="431" y="57"/>
                    </a:lnTo>
                    <a:lnTo>
                      <a:pt x="439" y="57"/>
                    </a:lnTo>
                    <a:lnTo>
                      <a:pt x="446" y="58"/>
                    </a:lnTo>
                    <a:lnTo>
                      <a:pt x="453" y="60"/>
                    </a:lnTo>
                    <a:lnTo>
                      <a:pt x="461" y="61"/>
                    </a:lnTo>
                    <a:lnTo>
                      <a:pt x="467" y="65"/>
                    </a:lnTo>
                    <a:lnTo>
                      <a:pt x="475" y="68"/>
                    </a:lnTo>
                    <a:lnTo>
                      <a:pt x="481" y="72"/>
                    </a:lnTo>
                    <a:lnTo>
                      <a:pt x="486" y="76"/>
                    </a:lnTo>
                    <a:lnTo>
                      <a:pt x="492" y="80"/>
                    </a:lnTo>
                    <a:lnTo>
                      <a:pt x="497" y="87"/>
                    </a:lnTo>
                    <a:lnTo>
                      <a:pt x="501" y="92"/>
                    </a:lnTo>
                    <a:lnTo>
                      <a:pt x="505" y="100"/>
                    </a:lnTo>
                    <a:lnTo>
                      <a:pt x="508" y="107"/>
                    </a:lnTo>
                    <a:lnTo>
                      <a:pt x="510" y="115"/>
                    </a:lnTo>
                    <a:lnTo>
                      <a:pt x="511" y="123"/>
                    </a:lnTo>
                    <a:lnTo>
                      <a:pt x="511" y="133"/>
                    </a:lnTo>
                    <a:lnTo>
                      <a:pt x="511" y="142"/>
                    </a:lnTo>
                    <a:lnTo>
                      <a:pt x="509" y="150"/>
                    </a:lnTo>
                    <a:lnTo>
                      <a:pt x="506" y="155"/>
                    </a:lnTo>
                    <a:lnTo>
                      <a:pt x="502" y="159"/>
                    </a:lnTo>
                    <a:lnTo>
                      <a:pt x="495" y="162"/>
                    </a:lnTo>
                    <a:lnTo>
                      <a:pt x="492" y="164"/>
                    </a:lnTo>
                    <a:lnTo>
                      <a:pt x="309" y="164"/>
                    </a:lnTo>
                    <a:lnTo>
                      <a:pt x="306" y="165"/>
                    </a:lnTo>
                    <a:lnTo>
                      <a:pt x="301" y="166"/>
                    </a:lnTo>
                    <a:lnTo>
                      <a:pt x="298" y="168"/>
                    </a:lnTo>
                    <a:lnTo>
                      <a:pt x="295" y="170"/>
                    </a:lnTo>
                    <a:lnTo>
                      <a:pt x="293" y="173"/>
                    </a:lnTo>
                    <a:lnTo>
                      <a:pt x="291" y="177"/>
                    </a:lnTo>
                    <a:lnTo>
                      <a:pt x="290" y="182"/>
                    </a:lnTo>
                    <a:lnTo>
                      <a:pt x="288" y="186"/>
                    </a:lnTo>
                    <a:lnTo>
                      <a:pt x="290" y="190"/>
                    </a:lnTo>
                    <a:lnTo>
                      <a:pt x="291" y="194"/>
                    </a:lnTo>
                    <a:lnTo>
                      <a:pt x="293" y="198"/>
                    </a:lnTo>
                    <a:lnTo>
                      <a:pt x="295" y="201"/>
                    </a:lnTo>
                    <a:lnTo>
                      <a:pt x="298" y="204"/>
                    </a:lnTo>
                    <a:lnTo>
                      <a:pt x="301" y="205"/>
                    </a:lnTo>
                    <a:lnTo>
                      <a:pt x="306" y="207"/>
                    </a:lnTo>
                    <a:lnTo>
                      <a:pt x="309" y="207"/>
                    </a:lnTo>
                    <a:lnTo>
                      <a:pt x="504" y="207"/>
                    </a:lnTo>
                    <a:lnTo>
                      <a:pt x="514" y="207"/>
                    </a:lnTo>
                    <a:lnTo>
                      <a:pt x="528" y="207"/>
                    </a:lnTo>
                    <a:lnTo>
                      <a:pt x="545" y="205"/>
                    </a:lnTo>
                    <a:lnTo>
                      <a:pt x="555" y="203"/>
                    </a:lnTo>
                    <a:lnTo>
                      <a:pt x="564" y="201"/>
                    </a:lnTo>
                    <a:lnTo>
                      <a:pt x="575" y="198"/>
                    </a:lnTo>
                    <a:lnTo>
                      <a:pt x="585" y="194"/>
                    </a:lnTo>
                    <a:lnTo>
                      <a:pt x="597" y="189"/>
                    </a:lnTo>
                    <a:lnTo>
                      <a:pt x="609" y="184"/>
                    </a:lnTo>
                    <a:lnTo>
                      <a:pt x="621" y="177"/>
                    </a:lnTo>
                    <a:lnTo>
                      <a:pt x="631" y="169"/>
                    </a:lnTo>
                    <a:lnTo>
                      <a:pt x="643" y="160"/>
                    </a:lnTo>
                    <a:lnTo>
                      <a:pt x="655" y="150"/>
                    </a:lnTo>
                    <a:lnTo>
                      <a:pt x="665" y="138"/>
                    </a:lnTo>
                    <a:lnTo>
                      <a:pt x="676" y="125"/>
                    </a:lnTo>
                    <a:lnTo>
                      <a:pt x="676" y="124"/>
                    </a:lnTo>
                    <a:lnTo>
                      <a:pt x="683" y="115"/>
                    </a:lnTo>
                    <a:lnTo>
                      <a:pt x="691" y="106"/>
                    </a:lnTo>
                    <a:lnTo>
                      <a:pt x="698" y="99"/>
                    </a:lnTo>
                    <a:lnTo>
                      <a:pt x="706" y="93"/>
                    </a:lnTo>
                    <a:lnTo>
                      <a:pt x="714" y="89"/>
                    </a:lnTo>
                    <a:lnTo>
                      <a:pt x="723" y="86"/>
                    </a:lnTo>
                    <a:lnTo>
                      <a:pt x="731" y="84"/>
                    </a:lnTo>
                    <a:lnTo>
                      <a:pt x="741" y="83"/>
                    </a:lnTo>
                    <a:lnTo>
                      <a:pt x="749" y="84"/>
                    </a:lnTo>
                    <a:lnTo>
                      <a:pt x="757" y="85"/>
                    </a:lnTo>
                    <a:lnTo>
                      <a:pt x="764" y="87"/>
                    </a:lnTo>
                    <a:lnTo>
                      <a:pt x="771" y="89"/>
                    </a:lnTo>
                    <a:lnTo>
                      <a:pt x="781" y="94"/>
                    </a:lnTo>
                    <a:lnTo>
                      <a:pt x="789" y="100"/>
                    </a:lnTo>
                    <a:lnTo>
                      <a:pt x="801" y="111"/>
                    </a:lnTo>
                    <a:lnTo>
                      <a:pt x="807" y="118"/>
                    </a:lnTo>
                    <a:lnTo>
                      <a:pt x="809" y="122"/>
                    </a:lnTo>
                    <a:lnTo>
                      <a:pt x="810" y="123"/>
                    </a:lnTo>
                    <a:lnTo>
                      <a:pt x="808" y="128"/>
                    </a:lnTo>
                    <a:lnTo>
                      <a:pt x="803" y="136"/>
                    </a:lnTo>
                    <a:lnTo>
                      <a:pt x="797" y="143"/>
                    </a:lnTo>
                    <a:lnTo>
                      <a:pt x="792" y="149"/>
                    </a:lnTo>
                    <a:lnTo>
                      <a:pt x="782" y="159"/>
                    </a:lnTo>
                    <a:lnTo>
                      <a:pt x="771" y="172"/>
                    </a:lnTo>
                    <a:lnTo>
                      <a:pt x="758" y="184"/>
                    </a:lnTo>
                    <a:lnTo>
                      <a:pt x="743" y="198"/>
                    </a:lnTo>
                    <a:lnTo>
                      <a:pt x="726" y="210"/>
                    </a:lnTo>
                    <a:lnTo>
                      <a:pt x="708" y="224"/>
                    </a:lnTo>
                    <a:lnTo>
                      <a:pt x="688" y="238"/>
                    </a:lnTo>
                    <a:lnTo>
                      <a:pt x="666" y="251"/>
                    </a:lnTo>
                    <a:lnTo>
                      <a:pt x="643" y="263"/>
                    </a:lnTo>
                    <a:lnTo>
                      <a:pt x="618" y="274"/>
                    </a:lnTo>
                    <a:lnTo>
                      <a:pt x="592" y="285"/>
                    </a:lnTo>
                    <a:lnTo>
                      <a:pt x="564" y="293"/>
                    </a:lnTo>
                    <a:lnTo>
                      <a:pt x="534" y="301"/>
                    </a:lnTo>
                    <a:lnTo>
                      <a:pt x="505" y="307"/>
                    </a:lnTo>
                    <a:lnTo>
                      <a:pt x="489" y="308"/>
                    </a:lnTo>
                    <a:lnTo>
                      <a:pt x="473" y="310"/>
                    </a:lnTo>
                    <a:lnTo>
                      <a:pt x="456" y="312"/>
                    </a:lnTo>
                    <a:lnTo>
                      <a:pt x="439" y="312"/>
                    </a:lnTo>
                    <a:lnTo>
                      <a:pt x="210" y="312"/>
                    </a:lnTo>
                    <a:lnTo>
                      <a:pt x="202" y="312"/>
                    </a:lnTo>
                    <a:lnTo>
                      <a:pt x="195" y="310"/>
                    </a:lnTo>
                    <a:lnTo>
                      <a:pt x="187" y="308"/>
                    </a:lnTo>
                    <a:lnTo>
                      <a:pt x="181" y="306"/>
                    </a:lnTo>
                    <a:lnTo>
                      <a:pt x="167" y="301"/>
                    </a:lnTo>
                    <a:lnTo>
                      <a:pt x="154" y="296"/>
                    </a:lnTo>
                    <a:lnTo>
                      <a:pt x="136" y="284"/>
                    </a:lnTo>
                    <a:lnTo>
                      <a:pt x="129" y="279"/>
                    </a:lnTo>
                    <a:lnTo>
                      <a:pt x="126" y="277"/>
                    </a:lnTo>
                    <a:lnTo>
                      <a:pt x="123" y="275"/>
                    </a:lnTo>
                    <a:lnTo>
                      <a:pt x="120" y="275"/>
                    </a:lnTo>
                    <a:lnTo>
                      <a:pt x="117" y="274"/>
                    </a:lnTo>
                    <a:lnTo>
                      <a:pt x="116" y="274"/>
                    </a:lnTo>
                    <a:lnTo>
                      <a:pt x="116" y="83"/>
                    </a:lnTo>
                    <a:lnTo>
                      <a:pt x="116" y="83"/>
                    </a:lnTo>
                    <a:lnTo>
                      <a:pt x="117" y="83"/>
                    </a:lnTo>
                    <a:close/>
                    <a:moveTo>
                      <a:pt x="36" y="79"/>
                    </a:moveTo>
                    <a:lnTo>
                      <a:pt x="36" y="36"/>
                    </a:lnTo>
                    <a:lnTo>
                      <a:pt x="78" y="36"/>
                    </a:lnTo>
                    <a:lnTo>
                      <a:pt x="78" y="79"/>
                    </a:lnTo>
                    <a:lnTo>
                      <a:pt x="36" y="79"/>
                    </a:lnTo>
                    <a:close/>
                    <a:moveTo>
                      <a:pt x="116" y="0"/>
                    </a:moveTo>
                    <a:lnTo>
                      <a:pt x="0" y="0"/>
                    </a:lnTo>
                    <a:lnTo>
                      <a:pt x="0" y="359"/>
                    </a:lnTo>
                    <a:lnTo>
                      <a:pt x="116" y="359"/>
                    </a:lnTo>
                    <a:lnTo>
                      <a:pt x="116" y="322"/>
                    </a:lnTo>
                    <a:lnTo>
                      <a:pt x="123" y="326"/>
                    </a:lnTo>
                    <a:lnTo>
                      <a:pt x="127" y="329"/>
                    </a:lnTo>
                    <a:lnTo>
                      <a:pt x="144" y="338"/>
                    </a:lnTo>
                    <a:lnTo>
                      <a:pt x="164" y="347"/>
                    </a:lnTo>
                    <a:lnTo>
                      <a:pt x="175" y="350"/>
                    </a:lnTo>
                    <a:lnTo>
                      <a:pt x="186" y="353"/>
                    </a:lnTo>
                    <a:lnTo>
                      <a:pt x="198" y="354"/>
                    </a:lnTo>
                    <a:lnTo>
                      <a:pt x="210" y="355"/>
                    </a:lnTo>
                    <a:lnTo>
                      <a:pt x="439" y="355"/>
                    </a:lnTo>
                    <a:lnTo>
                      <a:pt x="458" y="355"/>
                    </a:lnTo>
                    <a:lnTo>
                      <a:pt x="475" y="354"/>
                    </a:lnTo>
                    <a:lnTo>
                      <a:pt x="493" y="352"/>
                    </a:lnTo>
                    <a:lnTo>
                      <a:pt x="510" y="350"/>
                    </a:lnTo>
                    <a:lnTo>
                      <a:pt x="527" y="347"/>
                    </a:lnTo>
                    <a:lnTo>
                      <a:pt x="543" y="343"/>
                    </a:lnTo>
                    <a:lnTo>
                      <a:pt x="560" y="340"/>
                    </a:lnTo>
                    <a:lnTo>
                      <a:pt x="575" y="336"/>
                    </a:lnTo>
                    <a:lnTo>
                      <a:pt x="606" y="325"/>
                    </a:lnTo>
                    <a:lnTo>
                      <a:pt x="634" y="315"/>
                    </a:lnTo>
                    <a:lnTo>
                      <a:pt x="661" y="302"/>
                    </a:lnTo>
                    <a:lnTo>
                      <a:pt x="686" y="288"/>
                    </a:lnTo>
                    <a:lnTo>
                      <a:pt x="710" y="274"/>
                    </a:lnTo>
                    <a:lnTo>
                      <a:pt x="731" y="259"/>
                    </a:lnTo>
                    <a:lnTo>
                      <a:pt x="752" y="246"/>
                    </a:lnTo>
                    <a:lnTo>
                      <a:pt x="770" y="231"/>
                    </a:lnTo>
                    <a:lnTo>
                      <a:pt x="786" y="216"/>
                    </a:lnTo>
                    <a:lnTo>
                      <a:pt x="799" y="203"/>
                    </a:lnTo>
                    <a:lnTo>
                      <a:pt x="812" y="190"/>
                    </a:lnTo>
                    <a:lnTo>
                      <a:pt x="822" y="178"/>
                    </a:lnTo>
                    <a:lnTo>
                      <a:pt x="834" y="165"/>
                    </a:lnTo>
                    <a:lnTo>
                      <a:pt x="842" y="151"/>
                    </a:lnTo>
                    <a:lnTo>
                      <a:pt x="846" y="143"/>
                    </a:lnTo>
                    <a:lnTo>
                      <a:pt x="848" y="136"/>
                    </a:lnTo>
                    <a:lnTo>
                      <a:pt x="851" y="128"/>
                    </a:lnTo>
                    <a:lnTo>
                      <a:pt x="851" y="120"/>
                    </a:lnTo>
                    <a:lnTo>
                      <a:pt x="849" y="112"/>
                    </a:lnTo>
                    <a:lnTo>
                      <a:pt x="847" y="105"/>
                    </a:lnTo>
                    <a:lnTo>
                      <a:pt x="844" y="99"/>
                    </a:lnTo>
                    <a:lnTo>
                      <a:pt x="840" y="92"/>
                    </a:lnTo>
                    <a:lnTo>
                      <a:pt x="828" y="78"/>
                    </a:lnTo>
                    <a:lnTo>
                      <a:pt x="814" y="66"/>
                    </a:lnTo>
                    <a:lnTo>
                      <a:pt x="808" y="61"/>
                    </a:lnTo>
                    <a:lnTo>
                      <a:pt x="802" y="56"/>
                    </a:lnTo>
                    <a:lnTo>
                      <a:pt x="793" y="52"/>
                    </a:lnTo>
                    <a:lnTo>
                      <a:pt x="783" y="47"/>
                    </a:lnTo>
                    <a:lnTo>
                      <a:pt x="774" y="44"/>
                    </a:lnTo>
                    <a:lnTo>
                      <a:pt x="763" y="42"/>
                    </a:lnTo>
                    <a:lnTo>
                      <a:pt x="753" y="40"/>
                    </a:lnTo>
                    <a:lnTo>
                      <a:pt x="741" y="39"/>
                    </a:lnTo>
                    <a:lnTo>
                      <a:pt x="730" y="40"/>
                    </a:lnTo>
                    <a:lnTo>
                      <a:pt x="719" y="41"/>
                    </a:lnTo>
                    <a:lnTo>
                      <a:pt x="707" y="45"/>
                    </a:lnTo>
                    <a:lnTo>
                      <a:pt x="694" y="51"/>
                    </a:lnTo>
                    <a:lnTo>
                      <a:pt x="681" y="58"/>
                    </a:lnTo>
                    <a:lnTo>
                      <a:pt x="669" y="69"/>
                    </a:lnTo>
                    <a:lnTo>
                      <a:pt x="662" y="75"/>
                    </a:lnTo>
                    <a:lnTo>
                      <a:pt x="656" y="82"/>
                    </a:lnTo>
                    <a:lnTo>
                      <a:pt x="649" y="90"/>
                    </a:lnTo>
                    <a:lnTo>
                      <a:pt x="643" y="99"/>
                    </a:lnTo>
                    <a:lnTo>
                      <a:pt x="632" y="112"/>
                    </a:lnTo>
                    <a:lnTo>
                      <a:pt x="621" y="124"/>
                    </a:lnTo>
                    <a:lnTo>
                      <a:pt x="608" y="134"/>
                    </a:lnTo>
                    <a:lnTo>
                      <a:pt x="596" y="142"/>
                    </a:lnTo>
                    <a:lnTo>
                      <a:pt x="583" y="149"/>
                    </a:lnTo>
                    <a:lnTo>
                      <a:pt x="571" y="154"/>
                    </a:lnTo>
                    <a:lnTo>
                      <a:pt x="559" y="158"/>
                    </a:lnTo>
                    <a:lnTo>
                      <a:pt x="547" y="160"/>
                    </a:lnTo>
                    <a:lnTo>
                      <a:pt x="549" y="155"/>
                    </a:lnTo>
                    <a:lnTo>
                      <a:pt x="550" y="149"/>
                    </a:lnTo>
                    <a:lnTo>
                      <a:pt x="551" y="141"/>
                    </a:lnTo>
                    <a:lnTo>
                      <a:pt x="552" y="133"/>
                    </a:lnTo>
                    <a:lnTo>
                      <a:pt x="551" y="120"/>
                    </a:lnTo>
                    <a:lnTo>
                      <a:pt x="549" y="108"/>
                    </a:lnTo>
                    <a:lnTo>
                      <a:pt x="547" y="96"/>
                    </a:lnTo>
                    <a:lnTo>
                      <a:pt x="543" y="86"/>
                    </a:lnTo>
                    <a:lnTo>
                      <a:pt x="539" y="75"/>
                    </a:lnTo>
                    <a:lnTo>
                      <a:pt x="532" y="66"/>
                    </a:lnTo>
                    <a:lnTo>
                      <a:pt x="526" y="56"/>
                    </a:lnTo>
                    <a:lnTo>
                      <a:pt x="518" y="47"/>
                    </a:lnTo>
                    <a:lnTo>
                      <a:pt x="510" y="40"/>
                    </a:lnTo>
                    <a:lnTo>
                      <a:pt x="500" y="34"/>
                    </a:lnTo>
                    <a:lnTo>
                      <a:pt x="491" y="27"/>
                    </a:lnTo>
                    <a:lnTo>
                      <a:pt x="480" y="23"/>
                    </a:lnTo>
                    <a:lnTo>
                      <a:pt x="468" y="19"/>
                    </a:lnTo>
                    <a:lnTo>
                      <a:pt x="457" y="16"/>
                    </a:lnTo>
                    <a:lnTo>
                      <a:pt x="445" y="14"/>
                    </a:lnTo>
                    <a:lnTo>
                      <a:pt x="432" y="13"/>
                    </a:lnTo>
                    <a:lnTo>
                      <a:pt x="182" y="13"/>
                    </a:lnTo>
                    <a:lnTo>
                      <a:pt x="174" y="14"/>
                    </a:lnTo>
                    <a:lnTo>
                      <a:pt x="165" y="16"/>
                    </a:lnTo>
                    <a:lnTo>
                      <a:pt x="156" y="17"/>
                    </a:lnTo>
                    <a:lnTo>
                      <a:pt x="148" y="19"/>
                    </a:lnTo>
                    <a:lnTo>
                      <a:pt x="139" y="22"/>
                    </a:lnTo>
                    <a:lnTo>
                      <a:pt x="132" y="26"/>
                    </a:lnTo>
                    <a:lnTo>
                      <a:pt x="123" y="29"/>
                    </a:lnTo>
                    <a:lnTo>
                      <a:pt x="116" y="35"/>
                    </a:lnTo>
                    <a:lnTo>
                      <a:pt x="116" y="0"/>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Univers for KPMG" panose="020B0603020202020204" pitchFamily="34" charset="0"/>
                  <a:cs typeface="Arial" panose="020B0604020202020204" pitchFamily="34" charset="0"/>
                </a:endParaRPr>
              </a:p>
            </p:txBody>
          </p:sp>
        </p:grpSp>
      </p:grpSp>
      <p:grpSp>
        <p:nvGrpSpPr>
          <p:cNvPr id="31" name="Group 30">
            <a:extLst>
              <a:ext uri="{FF2B5EF4-FFF2-40B4-BE49-F238E27FC236}">
                <a16:creationId xmlns:a16="http://schemas.microsoft.com/office/drawing/2014/main" id="{3FC0FD1D-9F5A-9039-FEF3-03AB4B320D9A}"/>
              </a:ext>
            </a:extLst>
          </p:cNvPr>
          <p:cNvGrpSpPr/>
          <p:nvPr/>
        </p:nvGrpSpPr>
        <p:grpSpPr>
          <a:xfrm>
            <a:off x="-1190533" y="3726390"/>
            <a:ext cx="7752051" cy="1879878"/>
            <a:chOff x="-56560" y="3107398"/>
            <a:chExt cx="7764049" cy="1879878"/>
          </a:xfrm>
        </p:grpSpPr>
        <p:sp>
          <p:nvSpPr>
            <p:cNvPr id="32" name="TextBox 31">
              <a:extLst>
                <a:ext uri="{FF2B5EF4-FFF2-40B4-BE49-F238E27FC236}">
                  <a16:creationId xmlns:a16="http://schemas.microsoft.com/office/drawing/2014/main" id="{E5064EED-C361-80F6-D2DD-52D5FE4F06D9}"/>
                </a:ext>
              </a:extLst>
            </p:cNvPr>
            <p:cNvSpPr txBox="1"/>
            <p:nvPr/>
          </p:nvSpPr>
          <p:spPr>
            <a:xfrm>
              <a:off x="1206999" y="3463782"/>
              <a:ext cx="6500490" cy="1523494"/>
            </a:xfrm>
            <a:prstGeom prst="rect">
              <a:avLst/>
            </a:prstGeom>
            <a:noFill/>
            <a:ln>
              <a:noFill/>
              <a:prstDash val="dash"/>
            </a:ln>
          </p:spPr>
          <p:txBody>
            <a:bodyPr wrap="square" lIns="182880" tIns="91440" rIns="182880" bIns="91440" rtlCol="0" anchor="ctr">
              <a:spAutoFit/>
            </a:bodyPr>
            <a:lstStyle/>
            <a:p>
              <a:pPr marL="228600" lvl="0" indent="-228600" algn="just">
                <a:buFont typeface="Wingdings" panose="05000000000000000000" pitchFamily="2" charset="2"/>
                <a:buChar char="q"/>
                <a:defRPr/>
              </a:pPr>
              <a:r>
                <a:rPr lang="en-US" sz="1500" dirty="0">
                  <a:latin typeface="Univers for KPMG" panose="020B0603020202020204" pitchFamily="34" charset="0"/>
                </a:rPr>
                <a:t>Blockchain will provide provenance, that is all the instances of utilizing their carbon credits.</a:t>
              </a:r>
            </a:p>
            <a:p>
              <a:pPr marL="228600" lvl="0" indent="-228600" algn="just">
                <a:buFont typeface="Wingdings" panose="05000000000000000000" pitchFamily="2" charset="2"/>
                <a:buChar char="q"/>
                <a:defRPr/>
              </a:pPr>
              <a:r>
                <a:rPr lang="en-US" sz="1500" dirty="0">
                  <a:latin typeface="Univers for KPMG" panose="020B0603020202020204" pitchFamily="34" charset="0"/>
                </a:rPr>
                <a:t>Blockchain will serve a standardized system for distributing carbon credit. </a:t>
              </a:r>
            </a:p>
            <a:p>
              <a:pPr marL="228600" lvl="0" indent="-228600" algn="just">
                <a:buFont typeface="Wingdings" panose="05000000000000000000" pitchFamily="2" charset="2"/>
                <a:buChar char="q"/>
                <a:defRPr/>
              </a:pPr>
              <a:r>
                <a:rPr lang="en-US" sz="1500" dirty="0">
                  <a:latin typeface="Univers for KPMG" panose="020B0603020202020204" pitchFamily="34" charset="0"/>
                </a:rPr>
                <a:t>Blockchain will serve a single source of truth between the companies consuming carbon credit and the governments.</a:t>
              </a:r>
            </a:p>
            <a:p>
              <a:pPr lvl="0" algn="just">
                <a:defRPr/>
              </a:pPr>
              <a:endParaRPr lang="en-US" sz="1200" dirty="0">
                <a:latin typeface="Univers for KPMG" panose="020B0603020202020204" pitchFamily="34" charset="0"/>
              </a:endParaRPr>
            </a:p>
          </p:txBody>
        </p:sp>
        <p:sp>
          <p:nvSpPr>
            <p:cNvPr id="33" name="TextBox 32">
              <a:extLst>
                <a:ext uri="{FF2B5EF4-FFF2-40B4-BE49-F238E27FC236}">
                  <a16:creationId xmlns:a16="http://schemas.microsoft.com/office/drawing/2014/main" id="{D09AA9E8-6B4D-944A-DA59-FB186D16F489}"/>
                </a:ext>
              </a:extLst>
            </p:cNvPr>
            <p:cNvSpPr txBox="1"/>
            <p:nvPr/>
          </p:nvSpPr>
          <p:spPr>
            <a:xfrm>
              <a:off x="-56560" y="3107398"/>
              <a:ext cx="7050166" cy="312920"/>
            </a:xfrm>
            <a:prstGeom prst="rect">
              <a:avLst/>
            </a:prstGeom>
            <a:noFill/>
          </p:spPr>
          <p:txBody>
            <a:bodyPr wrap="square" lIns="54610" tIns="54610" rIns="54610" bIns="54610" rtlCol="0">
              <a:noAutofit/>
            </a:bodyPr>
            <a:lstStyle/>
            <a:p>
              <a:pPr algn="ctr">
                <a:spcAft>
                  <a:spcPts val="600"/>
                </a:spcAft>
              </a:pPr>
              <a:r>
                <a:rPr lang="en-US" sz="1400" b="1" dirty="0">
                  <a:solidFill>
                    <a:srgbClr val="6D2077"/>
                  </a:solidFill>
                  <a:latin typeface="Univers for KPMG" panose="020B0603020202020204" pitchFamily="34" charset="0"/>
                </a:rPr>
                <a:t>Fitment Of Technology</a:t>
              </a:r>
            </a:p>
          </p:txBody>
        </p:sp>
      </p:grpSp>
      <p:cxnSp>
        <p:nvCxnSpPr>
          <p:cNvPr id="2" name="Straight Connector 1">
            <a:extLst>
              <a:ext uri="{FF2B5EF4-FFF2-40B4-BE49-F238E27FC236}">
                <a16:creationId xmlns:a16="http://schemas.microsoft.com/office/drawing/2014/main" id="{C6BA6B24-48D0-A358-F91C-1DC5DBDC6AEE}"/>
              </a:ext>
            </a:extLst>
          </p:cNvPr>
          <p:cNvCxnSpPr>
            <a:cxnSpLocks/>
          </p:cNvCxnSpPr>
          <p:nvPr/>
        </p:nvCxnSpPr>
        <p:spPr>
          <a:xfrm flipV="1">
            <a:off x="0" y="791442"/>
            <a:ext cx="12192000" cy="53396"/>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049B689-7334-0422-3B99-EC29BC36983B}"/>
              </a:ext>
            </a:extLst>
          </p:cNvPr>
          <p:cNvSpPr txBox="1"/>
          <p:nvPr/>
        </p:nvSpPr>
        <p:spPr>
          <a:xfrm>
            <a:off x="6951256" y="2452835"/>
            <a:ext cx="3453887" cy="1246495"/>
          </a:xfrm>
          <a:prstGeom prst="rect">
            <a:avLst/>
          </a:prstGeom>
          <a:noFill/>
        </p:spPr>
        <p:txBody>
          <a:bodyPr wrap="square" rtlCol="0">
            <a:spAutoFit/>
          </a:bodyPr>
          <a:lstStyle/>
          <a:p>
            <a:r>
              <a:rPr lang="en-US" sz="1500" b="1" kern="0" dirty="0">
                <a:solidFill>
                  <a:srgbClr val="6D2077"/>
                </a:solidFill>
                <a:latin typeface="Univers for KPMG" panose="020B0603020202020204" pitchFamily="34" charset="0"/>
                <a:cs typeface="Arial" panose="020B0604020202020204" pitchFamily="34" charset="0"/>
              </a:rPr>
              <a:t>The revenue generated by these energy tokens as part of a punitive measure  can  typically be  reinvested for adoption renewable resources  or to reduce carbon emissions in other ways. . </a:t>
            </a:r>
          </a:p>
        </p:txBody>
      </p:sp>
    </p:spTree>
    <p:extLst>
      <p:ext uri="{BB962C8B-B14F-4D97-AF65-F5344CB8AC3E}">
        <p14:creationId xmlns:p14="http://schemas.microsoft.com/office/powerpoint/2010/main" val="2004926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F67610B1-02A1-BC3E-235A-92D362615473}"/>
              </a:ext>
            </a:extLst>
          </p:cNvPr>
          <p:cNvSpPr/>
          <p:nvPr/>
        </p:nvSpPr>
        <p:spPr>
          <a:xfrm>
            <a:off x="1094155" y="1060367"/>
            <a:ext cx="4484906" cy="1773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dirty="0">
                <a:effectLst/>
                <a:latin typeface="Arial" panose="020B0604020202020204" pitchFamily="34" charset="0"/>
                <a:ea typeface="Arial" panose="020B0604020202020204" pitchFamily="34" charset="0"/>
              </a:rPr>
              <a:t>Every year, one-in-ten people fall ill - and 400,000 die - due to contaminated food.* Many of the critical issues impacting food safety such as cross-contamination, the spread of foodborne illness, unnecessary waste and the economic burden of recalls are magnified by a lack of access to information and traceability. </a:t>
            </a:r>
            <a:endParaRPr lang="en-US" sz="1500" dirty="0"/>
          </a:p>
        </p:txBody>
      </p:sp>
      <p:sp>
        <p:nvSpPr>
          <p:cNvPr id="6" name="Rounded Rectangle 36">
            <a:extLst>
              <a:ext uri="{FF2B5EF4-FFF2-40B4-BE49-F238E27FC236}">
                <a16:creationId xmlns:a16="http://schemas.microsoft.com/office/drawing/2014/main" id="{EF0102AF-4CF1-023A-3AC3-EDBD0343F37A}"/>
              </a:ext>
            </a:extLst>
          </p:cNvPr>
          <p:cNvSpPr/>
          <p:nvPr/>
        </p:nvSpPr>
        <p:spPr>
          <a:xfrm>
            <a:off x="602657" y="2648064"/>
            <a:ext cx="90203" cy="2370146"/>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a:ln>
                <a:noFill/>
              </a:ln>
              <a:solidFill>
                <a:prstClr val="white"/>
              </a:solidFill>
              <a:effectLst/>
              <a:uLnTx/>
              <a:uFillTx/>
            </a:endParaRPr>
          </a:p>
        </p:txBody>
      </p:sp>
      <p:grpSp>
        <p:nvGrpSpPr>
          <p:cNvPr id="7" name="Group 6">
            <a:extLst>
              <a:ext uri="{FF2B5EF4-FFF2-40B4-BE49-F238E27FC236}">
                <a16:creationId xmlns:a16="http://schemas.microsoft.com/office/drawing/2014/main" id="{261FD77C-1D02-B917-37F1-3510E7C3E02F}"/>
              </a:ext>
            </a:extLst>
          </p:cNvPr>
          <p:cNvGrpSpPr/>
          <p:nvPr/>
        </p:nvGrpSpPr>
        <p:grpSpPr>
          <a:xfrm>
            <a:off x="213115" y="1053836"/>
            <a:ext cx="860079" cy="1741032"/>
            <a:chOff x="9028799" y="431800"/>
            <a:chExt cx="860079" cy="1741032"/>
          </a:xfrm>
        </p:grpSpPr>
        <p:sp>
          <p:nvSpPr>
            <p:cNvPr id="8" name="Rounded Rectangle 136">
              <a:extLst>
                <a:ext uri="{FF2B5EF4-FFF2-40B4-BE49-F238E27FC236}">
                  <a16:creationId xmlns:a16="http://schemas.microsoft.com/office/drawing/2014/main" id="{18037BDB-820B-4C2D-2002-A100EEA4C879}"/>
                </a:ext>
              </a:extLst>
            </p:cNvPr>
            <p:cNvSpPr/>
            <p:nvPr/>
          </p:nvSpPr>
          <p:spPr>
            <a:xfrm rot="10800000">
              <a:off x="9028799" y="431800"/>
              <a:ext cx="860079" cy="1741032"/>
            </a:xfrm>
            <a:prstGeom prst="roundRect">
              <a:avLst>
                <a:gd name="adj" fmla="val 50000"/>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a:ln>
                  <a:noFill/>
                </a:ln>
                <a:solidFill>
                  <a:prstClr val="white"/>
                </a:solidFill>
                <a:effectLst/>
                <a:uLnTx/>
                <a:uFillTx/>
                <a:ea typeface="+mn-ea"/>
                <a:cs typeface="+mn-cs"/>
              </a:endParaRPr>
            </a:p>
          </p:txBody>
        </p:sp>
        <p:sp>
          <p:nvSpPr>
            <p:cNvPr id="9" name="Oval 8">
              <a:extLst>
                <a:ext uri="{FF2B5EF4-FFF2-40B4-BE49-F238E27FC236}">
                  <a16:creationId xmlns:a16="http://schemas.microsoft.com/office/drawing/2014/main" id="{CBC4832A-263E-AC22-463C-8DC219491943}"/>
                </a:ext>
              </a:extLst>
            </p:cNvPr>
            <p:cNvSpPr/>
            <p:nvPr/>
          </p:nvSpPr>
          <p:spPr>
            <a:xfrm>
              <a:off x="9053605" y="470894"/>
              <a:ext cx="781890" cy="78189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a:ln>
                  <a:noFill/>
                </a:ln>
                <a:solidFill>
                  <a:prstClr val="white"/>
                </a:solidFill>
                <a:effectLst/>
                <a:uLnTx/>
                <a:uFillTx/>
                <a:ea typeface="+mn-ea"/>
                <a:cs typeface="+mn-cs"/>
              </a:endParaRPr>
            </a:p>
          </p:txBody>
        </p:sp>
        <p:grpSp>
          <p:nvGrpSpPr>
            <p:cNvPr id="10" name="Group 9">
              <a:extLst>
                <a:ext uri="{FF2B5EF4-FFF2-40B4-BE49-F238E27FC236}">
                  <a16:creationId xmlns:a16="http://schemas.microsoft.com/office/drawing/2014/main" id="{63DF3D6C-CAE9-84B3-1DB5-57CA2F82FA38}"/>
                </a:ext>
              </a:extLst>
            </p:cNvPr>
            <p:cNvGrpSpPr/>
            <p:nvPr/>
          </p:nvGrpSpPr>
          <p:grpSpPr>
            <a:xfrm>
              <a:off x="9246651" y="637443"/>
              <a:ext cx="424339" cy="448787"/>
              <a:chOff x="9158426" y="2372204"/>
              <a:chExt cx="318813" cy="337180"/>
            </a:xfrm>
          </p:grpSpPr>
          <p:sp>
            <p:nvSpPr>
              <p:cNvPr id="11" name="Freeform 9">
                <a:extLst>
                  <a:ext uri="{FF2B5EF4-FFF2-40B4-BE49-F238E27FC236}">
                    <a16:creationId xmlns:a16="http://schemas.microsoft.com/office/drawing/2014/main" id="{2A386C86-E722-E552-674D-B11F1113560D}"/>
                  </a:ext>
                </a:extLst>
              </p:cNvPr>
              <p:cNvSpPr>
                <a:spLocks noEditPoints="1"/>
              </p:cNvSpPr>
              <p:nvPr/>
            </p:nvSpPr>
            <p:spPr bwMode="auto">
              <a:xfrm>
                <a:off x="9158426" y="2372204"/>
                <a:ext cx="318813" cy="337180"/>
              </a:xfrm>
              <a:custGeom>
                <a:avLst/>
                <a:gdLst>
                  <a:gd name="T0" fmla="*/ 75 w 100"/>
                  <a:gd name="T1" fmla="*/ 68 h 106"/>
                  <a:gd name="T2" fmla="*/ 93 w 100"/>
                  <a:gd name="T3" fmla="*/ 66 h 106"/>
                  <a:gd name="T4" fmla="*/ 100 w 100"/>
                  <a:gd name="T5" fmla="*/ 41 h 106"/>
                  <a:gd name="T6" fmla="*/ 73 w 100"/>
                  <a:gd name="T7" fmla="*/ 34 h 106"/>
                  <a:gd name="T8" fmla="*/ 93 w 100"/>
                  <a:gd name="T9" fmla="*/ 32 h 106"/>
                  <a:gd name="T10" fmla="*/ 100 w 100"/>
                  <a:gd name="T11" fmla="*/ 7 h 106"/>
                  <a:gd name="T12" fmla="*/ 6 w 100"/>
                  <a:gd name="T13" fmla="*/ 0 h 106"/>
                  <a:gd name="T14" fmla="*/ 0 w 100"/>
                  <a:gd name="T15" fmla="*/ 26 h 106"/>
                  <a:gd name="T16" fmla="*/ 28 w 100"/>
                  <a:gd name="T17" fmla="*/ 32 h 106"/>
                  <a:gd name="T18" fmla="*/ 6 w 100"/>
                  <a:gd name="T19" fmla="*/ 34 h 106"/>
                  <a:gd name="T20" fmla="*/ 0 w 100"/>
                  <a:gd name="T21" fmla="*/ 60 h 106"/>
                  <a:gd name="T22" fmla="*/ 23 w 100"/>
                  <a:gd name="T23" fmla="*/ 66 h 106"/>
                  <a:gd name="T24" fmla="*/ 6 w 100"/>
                  <a:gd name="T25" fmla="*/ 68 h 106"/>
                  <a:gd name="T26" fmla="*/ 0 w 100"/>
                  <a:gd name="T27" fmla="*/ 94 h 106"/>
                  <a:gd name="T28" fmla="*/ 12 w 100"/>
                  <a:gd name="T29" fmla="*/ 100 h 106"/>
                  <a:gd name="T30" fmla="*/ 16 w 100"/>
                  <a:gd name="T31" fmla="*/ 106 h 106"/>
                  <a:gd name="T32" fmla="*/ 34 w 100"/>
                  <a:gd name="T33" fmla="*/ 101 h 106"/>
                  <a:gd name="T34" fmla="*/ 63 w 100"/>
                  <a:gd name="T35" fmla="*/ 100 h 106"/>
                  <a:gd name="T36" fmla="*/ 68 w 100"/>
                  <a:gd name="T37" fmla="*/ 106 h 106"/>
                  <a:gd name="T38" fmla="*/ 85 w 100"/>
                  <a:gd name="T39" fmla="*/ 101 h 106"/>
                  <a:gd name="T40" fmla="*/ 93 w 100"/>
                  <a:gd name="T41" fmla="*/ 100 h 106"/>
                  <a:gd name="T42" fmla="*/ 100 w 100"/>
                  <a:gd name="T43" fmla="*/ 75 h 106"/>
                  <a:gd name="T44" fmla="*/ 86 w 100"/>
                  <a:gd name="T45" fmla="*/ 46 h 106"/>
                  <a:gd name="T46" fmla="*/ 86 w 100"/>
                  <a:gd name="T47" fmla="*/ 54 h 106"/>
                  <a:gd name="T48" fmla="*/ 80 w 100"/>
                  <a:gd name="T49" fmla="*/ 53 h 106"/>
                  <a:gd name="T50" fmla="*/ 86 w 100"/>
                  <a:gd name="T51" fmla="*/ 46 h 106"/>
                  <a:gd name="T52" fmla="*/ 16 w 100"/>
                  <a:gd name="T53" fmla="*/ 55 h 106"/>
                  <a:gd name="T54" fmla="*/ 16 w 100"/>
                  <a:gd name="T55" fmla="*/ 45 h 106"/>
                  <a:gd name="T56" fmla="*/ 20 w 100"/>
                  <a:gd name="T57" fmla="*/ 53 h 106"/>
                  <a:gd name="T58" fmla="*/ 16 w 100"/>
                  <a:gd name="T59" fmla="*/ 90 h 106"/>
                  <a:gd name="T60" fmla="*/ 16 w 100"/>
                  <a:gd name="T61" fmla="*/ 79 h 106"/>
                  <a:gd name="T62" fmla="*/ 16 w 100"/>
                  <a:gd name="T63" fmla="*/ 90 h 106"/>
                  <a:gd name="T64" fmla="*/ 86 w 100"/>
                  <a:gd name="T65" fmla="*/ 12 h 106"/>
                  <a:gd name="T66" fmla="*/ 86 w 100"/>
                  <a:gd name="T67" fmla="*/ 20 h 106"/>
                  <a:gd name="T68" fmla="*/ 60 w 100"/>
                  <a:gd name="T69" fmla="*/ 16 h 106"/>
                  <a:gd name="T70" fmla="*/ 43 w 100"/>
                  <a:gd name="T71" fmla="*/ 11 h 106"/>
                  <a:gd name="T72" fmla="*/ 43 w 100"/>
                  <a:gd name="T73" fmla="*/ 21 h 106"/>
                  <a:gd name="T74" fmla="*/ 43 w 100"/>
                  <a:gd name="T75" fmla="*/ 11 h 106"/>
                  <a:gd name="T76" fmla="*/ 10 w 100"/>
                  <a:gd name="T77" fmla="*/ 16 h 106"/>
                  <a:gd name="T78" fmla="*/ 21 w 100"/>
                  <a:gd name="T79" fmla="*/ 16 h 106"/>
                  <a:gd name="T80" fmla="*/ 24 w 100"/>
                  <a:gd name="T81" fmla="*/ 16 h 106"/>
                  <a:gd name="T82" fmla="*/ 35 w 100"/>
                  <a:gd name="T83" fmla="*/ 16 h 106"/>
                  <a:gd name="T84" fmla="*/ 24 w 100"/>
                  <a:gd name="T85" fmla="*/ 16 h 106"/>
                  <a:gd name="T86" fmla="*/ 24 w 100"/>
                  <a:gd name="T87" fmla="*/ 84 h 106"/>
                  <a:gd name="T88" fmla="*/ 35 w 100"/>
                  <a:gd name="T89" fmla="*/ 84 h 106"/>
                  <a:gd name="T90" fmla="*/ 43 w 100"/>
                  <a:gd name="T91" fmla="*/ 90 h 106"/>
                  <a:gd name="T92" fmla="*/ 39 w 100"/>
                  <a:gd name="T93" fmla="*/ 81 h 106"/>
                  <a:gd name="T94" fmla="*/ 49 w 100"/>
                  <a:gd name="T95" fmla="*/ 84 h 106"/>
                  <a:gd name="T96" fmla="*/ 27 w 100"/>
                  <a:gd name="T97" fmla="*/ 53 h 106"/>
                  <a:gd name="T98" fmla="*/ 72 w 100"/>
                  <a:gd name="T99" fmla="*/ 53 h 106"/>
                  <a:gd name="T100" fmla="*/ 27 w 100"/>
                  <a:gd name="T101" fmla="*/ 53 h 106"/>
                  <a:gd name="T102" fmla="*/ 64 w 100"/>
                  <a:gd name="T103" fmla="*/ 88 h 106"/>
                  <a:gd name="T104" fmla="*/ 64 w 100"/>
                  <a:gd name="T105" fmla="*/ 80 h 106"/>
                  <a:gd name="T106" fmla="*/ 91 w 100"/>
                  <a:gd name="T107" fmla="*/ 8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0" h="106">
                    <a:moveTo>
                      <a:pt x="93" y="68"/>
                    </a:moveTo>
                    <a:cubicBezTo>
                      <a:pt x="75" y="68"/>
                      <a:pt x="75" y="68"/>
                      <a:pt x="75" y="68"/>
                    </a:cubicBezTo>
                    <a:cubicBezTo>
                      <a:pt x="76" y="67"/>
                      <a:pt x="76" y="67"/>
                      <a:pt x="77" y="66"/>
                    </a:cubicBezTo>
                    <a:cubicBezTo>
                      <a:pt x="93" y="66"/>
                      <a:pt x="93" y="66"/>
                      <a:pt x="93" y="66"/>
                    </a:cubicBezTo>
                    <a:cubicBezTo>
                      <a:pt x="97" y="66"/>
                      <a:pt x="100" y="63"/>
                      <a:pt x="100" y="60"/>
                    </a:cubicBezTo>
                    <a:cubicBezTo>
                      <a:pt x="100" y="41"/>
                      <a:pt x="100" y="41"/>
                      <a:pt x="100" y="41"/>
                    </a:cubicBezTo>
                    <a:cubicBezTo>
                      <a:pt x="100" y="37"/>
                      <a:pt x="97" y="34"/>
                      <a:pt x="93" y="34"/>
                    </a:cubicBezTo>
                    <a:cubicBezTo>
                      <a:pt x="73" y="34"/>
                      <a:pt x="73" y="34"/>
                      <a:pt x="73" y="34"/>
                    </a:cubicBezTo>
                    <a:cubicBezTo>
                      <a:pt x="72" y="33"/>
                      <a:pt x="72" y="33"/>
                      <a:pt x="71" y="32"/>
                    </a:cubicBezTo>
                    <a:cubicBezTo>
                      <a:pt x="93" y="32"/>
                      <a:pt x="93" y="32"/>
                      <a:pt x="93" y="32"/>
                    </a:cubicBezTo>
                    <a:cubicBezTo>
                      <a:pt x="97" y="32"/>
                      <a:pt x="100" y="29"/>
                      <a:pt x="100" y="26"/>
                    </a:cubicBezTo>
                    <a:cubicBezTo>
                      <a:pt x="100" y="7"/>
                      <a:pt x="100" y="7"/>
                      <a:pt x="100" y="7"/>
                    </a:cubicBezTo>
                    <a:cubicBezTo>
                      <a:pt x="100" y="3"/>
                      <a:pt x="97" y="0"/>
                      <a:pt x="93" y="0"/>
                    </a:cubicBezTo>
                    <a:cubicBezTo>
                      <a:pt x="6" y="0"/>
                      <a:pt x="6" y="0"/>
                      <a:pt x="6" y="0"/>
                    </a:cubicBezTo>
                    <a:cubicBezTo>
                      <a:pt x="3" y="0"/>
                      <a:pt x="0" y="3"/>
                      <a:pt x="0" y="7"/>
                    </a:cubicBezTo>
                    <a:cubicBezTo>
                      <a:pt x="0" y="26"/>
                      <a:pt x="0" y="26"/>
                      <a:pt x="0" y="26"/>
                    </a:cubicBezTo>
                    <a:cubicBezTo>
                      <a:pt x="0" y="29"/>
                      <a:pt x="3" y="32"/>
                      <a:pt x="6" y="32"/>
                    </a:cubicBezTo>
                    <a:cubicBezTo>
                      <a:pt x="28" y="32"/>
                      <a:pt x="28" y="32"/>
                      <a:pt x="28" y="32"/>
                    </a:cubicBezTo>
                    <a:cubicBezTo>
                      <a:pt x="28" y="33"/>
                      <a:pt x="27" y="33"/>
                      <a:pt x="26" y="34"/>
                    </a:cubicBezTo>
                    <a:cubicBezTo>
                      <a:pt x="6" y="34"/>
                      <a:pt x="6" y="34"/>
                      <a:pt x="6" y="34"/>
                    </a:cubicBezTo>
                    <a:cubicBezTo>
                      <a:pt x="3" y="34"/>
                      <a:pt x="0" y="37"/>
                      <a:pt x="0" y="41"/>
                    </a:cubicBezTo>
                    <a:cubicBezTo>
                      <a:pt x="0" y="60"/>
                      <a:pt x="0" y="60"/>
                      <a:pt x="0" y="60"/>
                    </a:cubicBezTo>
                    <a:cubicBezTo>
                      <a:pt x="0" y="63"/>
                      <a:pt x="3" y="66"/>
                      <a:pt x="6" y="66"/>
                    </a:cubicBezTo>
                    <a:cubicBezTo>
                      <a:pt x="23" y="66"/>
                      <a:pt x="23" y="66"/>
                      <a:pt x="23" y="66"/>
                    </a:cubicBezTo>
                    <a:cubicBezTo>
                      <a:pt x="23" y="67"/>
                      <a:pt x="24" y="67"/>
                      <a:pt x="24" y="68"/>
                    </a:cubicBezTo>
                    <a:cubicBezTo>
                      <a:pt x="6" y="68"/>
                      <a:pt x="6" y="68"/>
                      <a:pt x="6" y="68"/>
                    </a:cubicBezTo>
                    <a:cubicBezTo>
                      <a:pt x="3" y="68"/>
                      <a:pt x="0" y="71"/>
                      <a:pt x="0" y="75"/>
                    </a:cubicBezTo>
                    <a:cubicBezTo>
                      <a:pt x="0" y="94"/>
                      <a:pt x="0" y="94"/>
                      <a:pt x="0" y="94"/>
                    </a:cubicBezTo>
                    <a:cubicBezTo>
                      <a:pt x="0" y="97"/>
                      <a:pt x="3" y="100"/>
                      <a:pt x="6" y="100"/>
                    </a:cubicBezTo>
                    <a:cubicBezTo>
                      <a:pt x="12" y="100"/>
                      <a:pt x="12" y="100"/>
                      <a:pt x="12" y="100"/>
                    </a:cubicBezTo>
                    <a:cubicBezTo>
                      <a:pt x="12" y="101"/>
                      <a:pt x="12" y="101"/>
                      <a:pt x="12" y="101"/>
                    </a:cubicBezTo>
                    <a:cubicBezTo>
                      <a:pt x="12" y="104"/>
                      <a:pt x="14" y="106"/>
                      <a:pt x="16" y="106"/>
                    </a:cubicBezTo>
                    <a:cubicBezTo>
                      <a:pt x="30" y="106"/>
                      <a:pt x="30" y="106"/>
                      <a:pt x="30" y="106"/>
                    </a:cubicBezTo>
                    <a:cubicBezTo>
                      <a:pt x="32" y="106"/>
                      <a:pt x="34" y="104"/>
                      <a:pt x="34" y="101"/>
                    </a:cubicBezTo>
                    <a:cubicBezTo>
                      <a:pt x="34" y="100"/>
                      <a:pt x="34" y="100"/>
                      <a:pt x="34" y="100"/>
                    </a:cubicBezTo>
                    <a:cubicBezTo>
                      <a:pt x="63" y="100"/>
                      <a:pt x="63" y="100"/>
                      <a:pt x="63" y="100"/>
                    </a:cubicBezTo>
                    <a:cubicBezTo>
                      <a:pt x="63" y="101"/>
                      <a:pt x="63" y="101"/>
                      <a:pt x="63" y="101"/>
                    </a:cubicBezTo>
                    <a:cubicBezTo>
                      <a:pt x="63" y="104"/>
                      <a:pt x="65" y="106"/>
                      <a:pt x="68" y="106"/>
                    </a:cubicBezTo>
                    <a:cubicBezTo>
                      <a:pt x="81" y="106"/>
                      <a:pt x="81" y="106"/>
                      <a:pt x="81" y="106"/>
                    </a:cubicBezTo>
                    <a:cubicBezTo>
                      <a:pt x="83" y="106"/>
                      <a:pt x="85" y="104"/>
                      <a:pt x="85" y="101"/>
                    </a:cubicBezTo>
                    <a:cubicBezTo>
                      <a:pt x="85" y="100"/>
                      <a:pt x="85" y="100"/>
                      <a:pt x="85" y="100"/>
                    </a:cubicBezTo>
                    <a:cubicBezTo>
                      <a:pt x="93" y="100"/>
                      <a:pt x="93" y="100"/>
                      <a:pt x="93" y="100"/>
                    </a:cubicBezTo>
                    <a:cubicBezTo>
                      <a:pt x="97" y="100"/>
                      <a:pt x="100" y="97"/>
                      <a:pt x="100" y="94"/>
                    </a:cubicBezTo>
                    <a:cubicBezTo>
                      <a:pt x="100" y="75"/>
                      <a:pt x="100" y="75"/>
                      <a:pt x="100" y="75"/>
                    </a:cubicBezTo>
                    <a:cubicBezTo>
                      <a:pt x="100" y="71"/>
                      <a:pt x="97" y="68"/>
                      <a:pt x="93" y="68"/>
                    </a:cubicBezTo>
                    <a:close/>
                    <a:moveTo>
                      <a:pt x="86" y="46"/>
                    </a:moveTo>
                    <a:cubicBezTo>
                      <a:pt x="89" y="46"/>
                      <a:pt x="91" y="48"/>
                      <a:pt x="91" y="50"/>
                    </a:cubicBezTo>
                    <a:cubicBezTo>
                      <a:pt x="91" y="52"/>
                      <a:pt x="89" y="54"/>
                      <a:pt x="86" y="54"/>
                    </a:cubicBezTo>
                    <a:cubicBezTo>
                      <a:pt x="80" y="54"/>
                      <a:pt x="80" y="54"/>
                      <a:pt x="80" y="54"/>
                    </a:cubicBezTo>
                    <a:cubicBezTo>
                      <a:pt x="80" y="54"/>
                      <a:pt x="80" y="53"/>
                      <a:pt x="80" y="53"/>
                    </a:cubicBezTo>
                    <a:cubicBezTo>
                      <a:pt x="80" y="50"/>
                      <a:pt x="79" y="48"/>
                      <a:pt x="79" y="46"/>
                    </a:cubicBezTo>
                    <a:lnTo>
                      <a:pt x="86" y="46"/>
                    </a:lnTo>
                    <a:close/>
                    <a:moveTo>
                      <a:pt x="20" y="54"/>
                    </a:moveTo>
                    <a:cubicBezTo>
                      <a:pt x="19" y="55"/>
                      <a:pt x="17" y="55"/>
                      <a:pt x="16" y="55"/>
                    </a:cubicBezTo>
                    <a:cubicBezTo>
                      <a:pt x="13" y="55"/>
                      <a:pt x="10" y="53"/>
                      <a:pt x="10" y="50"/>
                    </a:cubicBezTo>
                    <a:cubicBezTo>
                      <a:pt x="10" y="47"/>
                      <a:pt x="13" y="45"/>
                      <a:pt x="16" y="45"/>
                    </a:cubicBezTo>
                    <a:cubicBezTo>
                      <a:pt x="18" y="45"/>
                      <a:pt x="19" y="46"/>
                      <a:pt x="20" y="47"/>
                    </a:cubicBezTo>
                    <a:cubicBezTo>
                      <a:pt x="20" y="49"/>
                      <a:pt x="20" y="51"/>
                      <a:pt x="20" y="53"/>
                    </a:cubicBezTo>
                    <a:cubicBezTo>
                      <a:pt x="20" y="53"/>
                      <a:pt x="20" y="53"/>
                      <a:pt x="20" y="54"/>
                    </a:cubicBezTo>
                    <a:close/>
                    <a:moveTo>
                      <a:pt x="16" y="90"/>
                    </a:moveTo>
                    <a:cubicBezTo>
                      <a:pt x="13" y="90"/>
                      <a:pt x="10" y="87"/>
                      <a:pt x="10" y="84"/>
                    </a:cubicBezTo>
                    <a:cubicBezTo>
                      <a:pt x="10" y="81"/>
                      <a:pt x="13" y="79"/>
                      <a:pt x="16" y="79"/>
                    </a:cubicBezTo>
                    <a:cubicBezTo>
                      <a:pt x="19" y="79"/>
                      <a:pt x="21" y="81"/>
                      <a:pt x="21" y="84"/>
                    </a:cubicBezTo>
                    <a:cubicBezTo>
                      <a:pt x="21" y="87"/>
                      <a:pt x="19" y="90"/>
                      <a:pt x="16" y="90"/>
                    </a:cubicBezTo>
                    <a:close/>
                    <a:moveTo>
                      <a:pt x="64" y="12"/>
                    </a:moveTo>
                    <a:cubicBezTo>
                      <a:pt x="86" y="12"/>
                      <a:pt x="86" y="12"/>
                      <a:pt x="86" y="12"/>
                    </a:cubicBezTo>
                    <a:cubicBezTo>
                      <a:pt x="89" y="12"/>
                      <a:pt x="91" y="14"/>
                      <a:pt x="91" y="16"/>
                    </a:cubicBezTo>
                    <a:cubicBezTo>
                      <a:pt x="91" y="18"/>
                      <a:pt x="89" y="20"/>
                      <a:pt x="86" y="20"/>
                    </a:cubicBezTo>
                    <a:cubicBezTo>
                      <a:pt x="64" y="20"/>
                      <a:pt x="64" y="20"/>
                      <a:pt x="64" y="20"/>
                    </a:cubicBezTo>
                    <a:cubicBezTo>
                      <a:pt x="62" y="20"/>
                      <a:pt x="60" y="18"/>
                      <a:pt x="60" y="16"/>
                    </a:cubicBezTo>
                    <a:cubicBezTo>
                      <a:pt x="60" y="14"/>
                      <a:pt x="62" y="12"/>
                      <a:pt x="64" y="12"/>
                    </a:cubicBezTo>
                    <a:close/>
                    <a:moveTo>
                      <a:pt x="43" y="11"/>
                    </a:moveTo>
                    <a:cubicBezTo>
                      <a:pt x="46" y="11"/>
                      <a:pt x="49" y="13"/>
                      <a:pt x="49" y="16"/>
                    </a:cubicBezTo>
                    <a:cubicBezTo>
                      <a:pt x="49" y="19"/>
                      <a:pt x="46" y="21"/>
                      <a:pt x="43" y="21"/>
                    </a:cubicBezTo>
                    <a:cubicBezTo>
                      <a:pt x="40" y="21"/>
                      <a:pt x="38" y="19"/>
                      <a:pt x="38" y="16"/>
                    </a:cubicBezTo>
                    <a:cubicBezTo>
                      <a:pt x="38" y="13"/>
                      <a:pt x="40" y="11"/>
                      <a:pt x="43" y="11"/>
                    </a:cubicBezTo>
                    <a:close/>
                    <a:moveTo>
                      <a:pt x="16" y="21"/>
                    </a:moveTo>
                    <a:cubicBezTo>
                      <a:pt x="13" y="21"/>
                      <a:pt x="10" y="19"/>
                      <a:pt x="10" y="16"/>
                    </a:cubicBezTo>
                    <a:cubicBezTo>
                      <a:pt x="10" y="13"/>
                      <a:pt x="13" y="11"/>
                      <a:pt x="16" y="11"/>
                    </a:cubicBezTo>
                    <a:cubicBezTo>
                      <a:pt x="19" y="11"/>
                      <a:pt x="21" y="13"/>
                      <a:pt x="21" y="16"/>
                    </a:cubicBezTo>
                    <a:cubicBezTo>
                      <a:pt x="21" y="19"/>
                      <a:pt x="19" y="21"/>
                      <a:pt x="16" y="21"/>
                    </a:cubicBezTo>
                    <a:close/>
                    <a:moveTo>
                      <a:pt x="24" y="16"/>
                    </a:moveTo>
                    <a:cubicBezTo>
                      <a:pt x="24" y="13"/>
                      <a:pt x="27" y="11"/>
                      <a:pt x="30" y="11"/>
                    </a:cubicBezTo>
                    <a:cubicBezTo>
                      <a:pt x="33" y="11"/>
                      <a:pt x="35" y="13"/>
                      <a:pt x="35" y="16"/>
                    </a:cubicBezTo>
                    <a:cubicBezTo>
                      <a:pt x="35" y="19"/>
                      <a:pt x="33" y="21"/>
                      <a:pt x="30" y="21"/>
                    </a:cubicBezTo>
                    <a:cubicBezTo>
                      <a:pt x="27" y="21"/>
                      <a:pt x="24" y="19"/>
                      <a:pt x="24" y="16"/>
                    </a:cubicBezTo>
                    <a:close/>
                    <a:moveTo>
                      <a:pt x="30" y="90"/>
                    </a:moveTo>
                    <a:cubicBezTo>
                      <a:pt x="27" y="90"/>
                      <a:pt x="24" y="87"/>
                      <a:pt x="24" y="84"/>
                    </a:cubicBezTo>
                    <a:cubicBezTo>
                      <a:pt x="24" y="81"/>
                      <a:pt x="27" y="79"/>
                      <a:pt x="30" y="79"/>
                    </a:cubicBezTo>
                    <a:cubicBezTo>
                      <a:pt x="33" y="79"/>
                      <a:pt x="35" y="81"/>
                      <a:pt x="35" y="84"/>
                    </a:cubicBezTo>
                    <a:cubicBezTo>
                      <a:pt x="35" y="87"/>
                      <a:pt x="33" y="90"/>
                      <a:pt x="30" y="90"/>
                    </a:cubicBezTo>
                    <a:close/>
                    <a:moveTo>
                      <a:pt x="43" y="90"/>
                    </a:moveTo>
                    <a:cubicBezTo>
                      <a:pt x="40" y="90"/>
                      <a:pt x="38" y="87"/>
                      <a:pt x="38" y="84"/>
                    </a:cubicBezTo>
                    <a:cubicBezTo>
                      <a:pt x="38" y="83"/>
                      <a:pt x="38" y="82"/>
                      <a:pt x="39" y="81"/>
                    </a:cubicBezTo>
                    <a:cubicBezTo>
                      <a:pt x="42" y="82"/>
                      <a:pt x="45" y="83"/>
                      <a:pt x="49" y="83"/>
                    </a:cubicBezTo>
                    <a:cubicBezTo>
                      <a:pt x="49" y="83"/>
                      <a:pt x="49" y="84"/>
                      <a:pt x="49" y="84"/>
                    </a:cubicBezTo>
                    <a:cubicBezTo>
                      <a:pt x="49" y="87"/>
                      <a:pt x="46" y="90"/>
                      <a:pt x="43" y="90"/>
                    </a:cubicBezTo>
                    <a:close/>
                    <a:moveTo>
                      <a:pt x="27" y="53"/>
                    </a:moveTo>
                    <a:cubicBezTo>
                      <a:pt x="27" y="41"/>
                      <a:pt x="37" y="31"/>
                      <a:pt x="50" y="31"/>
                    </a:cubicBezTo>
                    <a:cubicBezTo>
                      <a:pt x="62" y="31"/>
                      <a:pt x="72" y="41"/>
                      <a:pt x="72" y="53"/>
                    </a:cubicBezTo>
                    <a:cubicBezTo>
                      <a:pt x="72" y="65"/>
                      <a:pt x="62" y="75"/>
                      <a:pt x="50" y="75"/>
                    </a:cubicBezTo>
                    <a:cubicBezTo>
                      <a:pt x="37" y="75"/>
                      <a:pt x="27" y="65"/>
                      <a:pt x="27" y="53"/>
                    </a:cubicBezTo>
                    <a:close/>
                    <a:moveTo>
                      <a:pt x="86" y="88"/>
                    </a:moveTo>
                    <a:cubicBezTo>
                      <a:pt x="64" y="88"/>
                      <a:pt x="64" y="88"/>
                      <a:pt x="64" y="88"/>
                    </a:cubicBezTo>
                    <a:cubicBezTo>
                      <a:pt x="62" y="88"/>
                      <a:pt x="60" y="86"/>
                      <a:pt x="60" y="84"/>
                    </a:cubicBezTo>
                    <a:cubicBezTo>
                      <a:pt x="60" y="82"/>
                      <a:pt x="62" y="80"/>
                      <a:pt x="64" y="80"/>
                    </a:cubicBezTo>
                    <a:cubicBezTo>
                      <a:pt x="86" y="80"/>
                      <a:pt x="86" y="80"/>
                      <a:pt x="86" y="80"/>
                    </a:cubicBezTo>
                    <a:cubicBezTo>
                      <a:pt x="89" y="80"/>
                      <a:pt x="91" y="82"/>
                      <a:pt x="91" y="84"/>
                    </a:cubicBezTo>
                    <a:cubicBezTo>
                      <a:pt x="91" y="86"/>
                      <a:pt x="89" y="88"/>
                      <a:pt x="86" y="8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a typeface="+mn-ea"/>
                  <a:cs typeface="+mn-cs"/>
                </a:endParaRPr>
              </a:p>
            </p:txBody>
          </p:sp>
          <p:sp>
            <p:nvSpPr>
              <p:cNvPr id="12" name="Oval 10">
                <a:extLst>
                  <a:ext uri="{FF2B5EF4-FFF2-40B4-BE49-F238E27FC236}">
                    <a16:creationId xmlns:a16="http://schemas.microsoft.com/office/drawing/2014/main" id="{7DBA5EB9-896A-54C9-44A8-02DAF2A88709}"/>
                  </a:ext>
                </a:extLst>
              </p:cNvPr>
              <p:cNvSpPr>
                <a:spLocks noChangeArrowheads="1"/>
              </p:cNvSpPr>
              <p:nvPr/>
            </p:nvSpPr>
            <p:spPr bwMode="auto">
              <a:xfrm>
                <a:off x="9272444" y="2495334"/>
                <a:ext cx="92363" cy="90920"/>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a typeface="+mn-ea"/>
                  <a:cs typeface="+mn-cs"/>
                </a:endParaRPr>
              </a:p>
            </p:txBody>
          </p:sp>
        </p:grpSp>
      </p:grpSp>
      <p:grpSp>
        <p:nvGrpSpPr>
          <p:cNvPr id="13" name="Group 12">
            <a:extLst>
              <a:ext uri="{FF2B5EF4-FFF2-40B4-BE49-F238E27FC236}">
                <a16:creationId xmlns:a16="http://schemas.microsoft.com/office/drawing/2014/main" id="{EB5BF5CE-1124-F44D-F108-DE43309249A9}"/>
              </a:ext>
            </a:extLst>
          </p:cNvPr>
          <p:cNvGrpSpPr/>
          <p:nvPr/>
        </p:nvGrpSpPr>
        <p:grpSpPr>
          <a:xfrm>
            <a:off x="310972" y="2872696"/>
            <a:ext cx="4466349" cy="2877627"/>
            <a:chOff x="340956" y="2726584"/>
            <a:chExt cx="4466349" cy="2359224"/>
          </a:xfrm>
        </p:grpSpPr>
        <p:sp>
          <p:nvSpPr>
            <p:cNvPr id="16" name="TextBox 15">
              <a:extLst>
                <a:ext uri="{FF2B5EF4-FFF2-40B4-BE49-F238E27FC236}">
                  <a16:creationId xmlns:a16="http://schemas.microsoft.com/office/drawing/2014/main" id="{03ACDEA1-9C8C-3B71-07A2-08D2A9E52F52}"/>
                </a:ext>
              </a:extLst>
            </p:cNvPr>
            <p:cNvSpPr txBox="1"/>
            <p:nvPr/>
          </p:nvSpPr>
          <p:spPr>
            <a:xfrm>
              <a:off x="1042749" y="2726584"/>
              <a:ext cx="3764556" cy="387910"/>
            </a:xfrm>
            <a:prstGeom prst="rect">
              <a:avLst/>
            </a:prstGeom>
            <a:noFill/>
          </p:spPr>
          <p:txBody>
            <a:bodyPr wrap="square" lIns="54610" tIns="54610" rIns="54610" bIns="54610" rtlCol="0">
              <a:noAutofit/>
            </a:bodyPr>
            <a:lstStyle/>
            <a:p>
              <a:pPr lvl="0">
                <a:spcAft>
                  <a:spcPts val="600"/>
                </a:spcAft>
                <a:defRPr/>
              </a:pPr>
              <a:r>
                <a:rPr lang="en-US" sz="1800" b="1" u="sng" dirty="0">
                  <a:effectLst/>
                  <a:latin typeface="Arial" panose="020B0604020202020204" pitchFamily="34" charset="0"/>
                  <a:ea typeface="Arial" panose="020B0604020202020204" pitchFamily="34" charset="0"/>
                </a:rPr>
                <a:t>Statistics</a:t>
              </a:r>
            </a:p>
            <a:p>
              <a:pPr lvl="0">
                <a:spcAft>
                  <a:spcPts val="600"/>
                </a:spcAft>
                <a:defRPr/>
              </a:pPr>
              <a:r>
                <a:rPr lang="en-US" sz="1200" b="1" dirty="0">
                  <a:solidFill>
                    <a:srgbClr val="6D2077"/>
                  </a:solidFill>
                </a:rPr>
                <a:t> </a:t>
              </a:r>
              <a:endParaRPr kumimoji="0" lang="en-US" sz="1200" b="1" i="0" u="none" strike="noStrike" kern="1200" cap="none" spc="0" normalizeH="0" baseline="0" noProof="0" dirty="0">
                <a:ln>
                  <a:noFill/>
                </a:ln>
                <a:solidFill>
                  <a:srgbClr val="6D2077"/>
                </a:solidFill>
                <a:effectLst/>
                <a:uLnTx/>
                <a:uFillTx/>
              </a:endParaRPr>
            </a:p>
          </p:txBody>
        </p:sp>
        <p:sp>
          <p:nvSpPr>
            <p:cNvPr id="17" name="TextBox 16">
              <a:extLst>
                <a:ext uri="{FF2B5EF4-FFF2-40B4-BE49-F238E27FC236}">
                  <a16:creationId xmlns:a16="http://schemas.microsoft.com/office/drawing/2014/main" id="{62BA7CCB-EDF5-431A-3935-DAD035590BDE}"/>
                </a:ext>
              </a:extLst>
            </p:cNvPr>
            <p:cNvSpPr txBox="1"/>
            <p:nvPr/>
          </p:nvSpPr>
          <p:spPr>
            <a:xfrm>
              <a:off x="1018228" y="2985509"/>
              <a:ext cx="3764556" cy="312763"/>
            </a:xfrm>
            <a:prstGeom prst="rect">
              <a:avLst/>
            </a:prstGeom>
            <a:noFill/>
          </p:spPr>
          <p:txBody>
            <a:bodyPr wrap="square" lIns="54610" tIns="54610" rIns="54610" bIns="54610" rtlCol="0">
              <a:noAutofit/>
            </a:bodyPr>
            <a:lstStyle/>
            <a:p>
              <a:pPr marR="0" lvl="0" algn="just">
                <a:lnSpc>
                  <a:spcPct val="107000"/>
                </a:lnSpc>
                <a:spcBef>
                  <a:spcPts val="0"/>
                </a:spcBef>
                <a:spcAft>
                  <a:spcPts val="800"/>
                </a:spcAft>
              </a:pPr>
              <a:endParaRPr lang="en-US" sz="1200" b="1" dirty="0">
                <a:solidFill>
                  <a:srgbClr val="6D2077"/>
                </a:solidFill>
              </a:endParaRPr>
            </a:p>
          </p:txBody>
        </p:sp>
        <p:grpSp>
          <p:nvGrpSpPr>
            <p:cNvPr id="19" name="Group 18">
              <a:extLst>
                <a:ext uri="{FF2B5EF4-FFF2-40B4-BE49-F238E27FC236}">
                  <a16:creationId xmlns:a16="http://schemas.microsoft.com/office/drawing/2014/main" id="{88134B6B-1823-3A08-7817-384FC4A64B53}"/>
                </a:ext>
              </a:extLst>
            </p:cNvPr>
            <p:cNvGrpSpPr/>
            <p:nvPr/>
          </p:nvGrpSpPr>
          <p:grpSpPr>
            <a:xfrm>
              <a:off x="340956" y="4472204"/>
              <a:ext cx="613604" cy="613604"/>
              <a:chOff x="9268338" y="4655820"/>
              <a:chExt cx="381000" cy="381000"/>
            </a:xfrm>
          </p:grpSpPr>
          <p:sp>
            <p:nvSpPr>
              <p:cNvPr id="34" name="Oval 33">
                <a:extLst>
                  <a:ext uri="{FF2B5EF4-FFF2-40B4-BE49-F238E27FC236}">
                    <a16:creationId xmlns:a16="http://schemas.microsoft.com/office/drawing/2014/main" id="{38BC905D-6212-FE35-5665-D8BBEBFB6F25}"/>
                  </a:ext>
                </a:extLst>
              </p:cNvPr>
              <p:cNvSpPr/>
              <p:nvPr/>
            </p:nvSpPr>
            <p:spPr>
              <a:xfrm>
                <a:off x="9268338" y="4655820"/>
                <a:ext cx="381000" cy="381000"/>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a:ln>
                    <a:noFill/>
                  </a:ln>
                  <a:solidFill>
                    <a:prstClr val="white"/>
                  </a:solidFill>
                  <a:effectLst/>
                  <a:uLnTx/>
                  <a:uFillTx/>
                </a:endParaRPr>
              </a:p>
            </p:txBody>
          </p:sp>
          <p:sp>
            <p:nvSpPr>
              <p:cNvPr id="35" name="Freeform 14">
                <a:extLst>
                  <a:ext uri="{FF2B5EF4-FFF2-40B4-BE49-F238E27FC236}">
                    <a16:creationId xmlns:a16="http://schemas.microsoft.com/office/drawing/2014/main" id="{38D5D472-8074-ECF1-8A28-58871FAAE00A}"/>
                  </a:ext>
                </a:extLst>
              </p:cNvPr>
              <p:cNvSpPr>
                <a:spLocks noEditPoints="1"/>
              </p:cNvSpPr>
              <p:nvPr/>
            </p:nvSpPr>
            <p:spPr bwMode="auto">
              <a:xfrm>
                <a:off x="9348491" y="4736344"/>
                <a:ext cx="220694" cy="219952"/>
              </a:xfrm>
              <a:custGeom>
                <a:avLst/>
                <a:gdLst>
                  <a:gd name="T0" fmla="*/ 116 w 123"/>
                  <a:gd name="T1" fmla="*/ 47 h 123"/>
                  <a:gd name="T2" fmla="*/ 114 w 123"/>
                  <a:gd name="T3" fmla="*/ 35 h 123"/>
                  <a:gd name="T4" fmla="*/ 104 w 123"/>
                  <a:gd name="T5" fmla="*/ 25 h 123"/>
                  <a:gd name="T6" fmla="*/ 97 w 123"/>
                  <a:gd name="T7" fmla="*/ 15 h 123"/>
                  <a:gd name="T8" fmla="*/ 84 w 123"/>
                  <a:gd name="T9" fmla="*/ 10 h 123"/>
                  <a:gd name="T10" fmla="*/ 74 w 123"/>
                  <a:gd name="T11" fmla="*/ 4 h 123"/>
                  <a:gd name="T12" fmla="*/ 60 w 123"/>
                  <a:gd name="T13" fmla="*/ 5 h 123"/>
                  <a:gd name="T14" fmla="*/ 48 w 123"/>
                  <a:gd name="T15" fmla="*/ 5 h 123"/>
                  <a:gd name="T16" fmla="*/ 35 w 123"/>
                  <a:gd name="T17" fmla="*/ 12 h 123"/>
                  <a:gd name="T18" fmla="*/ 24 w 123"/>
                  <a:gd name="T19" fmla="*/ 16 h 123"/>
                  <a:gd name="T20" fmla="*/ 16 w 123"/>
                  <a:gd name="T21" fmla="*/ 28 h 123"/>
                  <a:gd name="T22" fmla="*/ 9 w 123"/>
                  <a:gd name="T23" fmla="*/ 37 h 123"/>
                  <a:gd name="T24" fmla="*/ 7 w 123"/>
                  <a:gd name="T25" fmla="*/ 51 h 123"/>
                  <a:gd name="T26" fmla="*/ 4 w 123"/>
                  <a:gd name="T27" fmla="*/ 62 h 123"/>
                  <a:gd name="T28" fmla="*/ 8 w 123"/>
                  <a:gd name="T29" fmla="*/ 76 h 123"/>
                  <a:gd name="T30" fmla="*/ 9 w 123"/>
                  <a:gd name="T31" fmla="*/ 88 h 123"/>
                  <a:gd name="T32" fmla="*/ 19 w 123"/>
                  <a:gd name="T33" fmla="*/ 98 h 123"/>
                  <a:gd name="T34" fmla="*/ 26 w 123"/>
                  <a:gd name="T35" fmla="*/ 108 h 123"/>
                  <a:gd name="T36" fmla="*/ 39 w 123"/>
                  <a:gd name="T37" fmla="*/ 113 h 123"/>
                  <a:gd name="T38" fmla="*/ 50 w 123"/>
                  <a:gd name="T39" fmla="*/ 119 h 123"/>
                  <a:gd name="T40" fmla="*/ 64 w 123"/>
                  <a:gd name="T41" fmla="*/ 118 h 123"/>
                  <a:gd name="T42" fmla="*/ 76 w 123"/>
                  <a:gd name="T43" fmla="*/ 118 h 123"/>
                  <a:gd name="T44" fmla="*/ 88 w 123"/>
                  <a:gd name="T45" fmla="*/ 111 h 123"/>
                  <a:gd name="T46" fmla="*/ 99 w 123"/>
                  <a:gd name="T47" fmla="*/ 106 h 123"/>
                  <a:gd name="T48" fmla="*/ 107 w 123"/>
                  <a:gd name="T49" fmla="*/ 95 h 123"/>
                  <a:gd name="T50" fmla="*/ 115 w 123"/>
                  <a:gd name="T51" fmla="*/ 86 h 123"/>
                  <a:gd name="T52" fmla="*/ 117 w 123"/>
                  <a:gd name="T53" fmla="*/ 72 h 123"/>
                  <a:gd name="T54" fmla="*/ 120 w 123"/>
                  <a:gd name="T55" fmla="*/ 60 h 123"/>
                  <a:gd name="T56" fmla="*/ 62 w 123"/>
                  <a:gd name="T57" fmla="*/ 99 h 123"/>
                  <a:gd name="T58" fmla="*/ 62 w 123"/>
                  <a:gd name="T59" fmla="*/ 24 h 123"/>
                  <a:gd name="T60" fmla="*/ 62 w 123"/>
                  <a:gd name="T61" fmla="*/ 99 h 123"/>
                  <a:gd name="T62" fmla="*/ 74 w 123"/>
                  <a:gd name="T63" fmla="*/ 66 h 123"/>
                  <a:gd name="T64" fmla="*/ 75 w 123"/>
                  <a:gd name="T65" fmla="*/ 83 h 123"/>
                  <a:gd name="T66" fmla="*/ 62 w 123"/>
                  <a:gd name="T67" fmla="*/ 75 h 123"/>
                  <a:gd name="T68" fmla="*/ 48 w 123"/>
                  <a:gd name="T69" fmla="*/ 83 h 123"/>
                  <a:gd name="T70" fmla="*/ 49 w 123"/>
                  <a:gd name="T71" fmla="*/ 66 h 123"/>
                  <a:gd name="T72" fmla="*/ 40 w 123"/>
                  <a:gd name="T73" fmla="*/ 52 h 123"/>
                  <a:gd name="T74" fmla="*/ 59 w 123"/>
                  <a:gd name="T75" fmla="*/ 38 h 123"/>
                  <a:gd name="T76" fmla="*/ 65 w 123"/>
                  <a:gd name="T77" fmla="*/ 38 h 123"/>
                  <a:gd name="T78" fmla="*/ 84 w 123"/>
                  <a:gd name="T79"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 h="123">
                    <a:moveTo>
                      <a:pt x="119" y="49"/>
                    </a:moveTo>
                    <a:cubicBezTo>
                      <a:pt x="116" y="47"/>
                      <a:pt x="116" y="47"/>
                      <a:pt x="116" y="47"/>
                    </a:cubicBezTo>
                    <a:cubicBezTo>
                      <a:pt x="113" y="45"/>
                      <a:pt x="112" y="41"/>
                      <a:pt x="113" y="38"/>
                    </a:cubicBezTo>
                    <a:cubicBezTo>
                      <a:pt x="114" y="35"/>
                      <a:pt x="114" y="35"/>
                      <a:pt x="114" y="35"/>
                    </a:cubicBezTo>
                    <a:cubicBezTo>
                      <a:pt x="115" y="31"/>
                      <a:pt x="112" y="26"/>
                      <a:pt x="108" y="25"/>
                    </a:cubicBezTo>
                    <a:cubicBezTo>
                      <a:pt x="104" y="25"/>
                      <a:pt x="104" y="25"/>
                      <a:pt x="104" y="25"/>
                    </a:cubicBezTo>
                    <a:cubicBezTo>
                      <a:pt x="101" y="24"/>
                      <a:pt x="98" y="21"/>
                      <a:pt x="98" y="18"/>
                    </a:cubicBezTo>
                    <a:cubicBezTo>
                      <a:pt x="97" y="15"/>
                      <a:pt x="97" y="15"/>
                      <a:pt x="97" y="15"/>
                    </a:cubicBezTo>
                    <a:cubicBezTo>
                      <a:pt x="97" y="10"/>
                      <a:pt x="92" y="7"/>
                      <a:pt x="87" y="9"/>
                    </a:cubicBezTo>
                    <a:cubicBezTo>
                      <a:pt x="84" y="10"/>
                      <a:pt x="84" y="10"/>
                      <a:pt x="84" y="10"/>
                    </a:cubicBezTo>
                    <a:cubicBezTo>
                      <a:pt x="81" y="11"/>
                      <a:pt x="78" y="9"/>
                      <a:pt x="76" y="7"/>
                    </a:cubicBezTo>
                    <a:cubicBezTo>
                      <a:pt x="74" y="4"/>
                      <a:pt x="74" y="4"/>
                      <a:pt x="74" y="4"/>
                    </a:cubicBezTo>
                    <a:cubicBezTo>
                      <a:pt x="71" y="0"/>
                      <a:pt x="65" y="0"/>
                      <a:pt x="62" y="3"/>
                    </a:cubicBezTo>
                    <a:cubicBezTo>
                      <a:pt x="60" y="5"/>
                      <a:pt x="60" y="5"/>
                      <a:pt x="60" y="5"/>
                    </a:cubicBezTo>
                    <a:cubicBezTo>
                      <a:pt x="57" y="7"/>
                      <a:pt x="54" y="8"/>
                      <a:pt x="50" y="6"/>
                    </a:cubicBezTo>
                    <a:cubicBezTo>
                      <a:pt x="48" y="5"/>
                      <a:pt x="48" y="5"/>
                      <a:pt x="48" y="5"/>
                    </a:cubicBezTo>
                    <a:cubicBezTo>
                      <a:pt x="44" y="2"/>
                      <a:pt x="38" y="4"/>
                      <a:pt x="37" y="9"/>
                    </a:cubicBezTo>
                    <a:cubicBezTo>
                      <a:pt x="35" y="12"/>
                      <a:pt x="35" y="12"/>
                      <a:pt x="35" y="12"/>
                    </a:cubicBezTo>
                    <a:cubicBezTo>
                      <a:pt x="34" y="15"/>
                      <a:pt x="31" y="17"/>
                      <a:pt x="28" y="17"/>
                    </a:cubicBezTo>
                    <a:cubicBezTo>
                      <a:pt x="24" y="16"/>
                      <a:pt x="24" y="16"/>
                      <a:pt x="24" y="16"/>
                    </a:cubicBezTo>
                    <a:cubicBezTo>
                      <a:pt x="20" y="16"/>
                      <a:pt x="16" y="20"/>
                      <a:pt x="16" y="25"/>
                    </a:cubicBezTo>
                    <a:cubicBezTo>
                      <a:pt x="16" y="28"/>
                      <a:pt x="16" y="28"/>
                      <a:pt x="16" y="28"/>
                    </a:cubicBezTo>
                    <a:cubicBezTo>
                      <a:pt x="17" y="31"/>
                      <a:pt x="15" y="34"/>
                      <a:pt x="12" y="36"/>
                    </a:cubicBezTo>
                    <a:cubicBezTo>
                      <a:pt x="9" y="37"/>
                      <a:pt x="9" y="37"/>
                      <a:pt x="9" y="37"/>
                    </a:cubicBezTo>
                    <a:cubicBezTo>
                      <a:pt x="4" y="39"/>
                      <a:pt x="3" y="44"/>
                      <a:pt x="5" y="48"/>
                    </a:cubicBezTo>
                    <a:cubicBezTo>
                      <a:pt x="7" y="51"/>
                      <a:pt x="7" y="51"/>
                      <a:pt x="7" y="51"/>
                    </a:cubicBezTo>
                    <a:cubicBezTo>
                      <a:pt x="8" y="54"/>
                      <a:pt x="8" y="58"/>
                      <a:pt x="6" y="60"/>
                    </a:cubicBezTo>
                    <a:cubicBezTo>
                      <a:pt x="4" y="62"/>
                      <a:pt x="4" y="62"/>
                      <a:pt x="4" y="62"/>
                    </a:cubicBezTo>
                    <a:cubicBezTo>
                      <a:pt x="0" y="66"/>
                      <a:pt x="1" y="72"/>
                      <a:pt x="5" y="74"/>
                    </a:cubicBezTo>
                    <a:cubicBezTo>
                      <a:pt x="8" y="76"/>
                      <a:pt x="8" y="76"/>
                      <a:pt x="8" y="76"/>
                    </a:cubicBezTo>
                    <a:cubicBezTo>
                      <a:pt x="10" y="78"/>
                      <a:pt x="12" y="82"/>
                      <a:pt x="11" y="85"/>
                    </a:cubicBezTo>
                    <a:cubicBezTo>
                      <a:pt x="9" y="88"/>
                      <a:pt x="9" y="88"/>
                      <a:pt x="9" y="88"/>
                    </a:cubicBezTo>
                    <a:cubicBezTo>
                      <a:pt x="8" y="92"/>
                      <a:pt x="11" y="97"/>
                      <a:pt x="16" y="98"/>
                    </a:cubicBezTo>
                    <a:cubicBezTo>
                      <a:pt x="19" y="98"/>
                      <a:pt x="19" y="98"/>
                      <a:pt x="19" y="98"/>
                    </a:cubicBezTo>
                    <a:cubicBezTo>
                      <a:pt x="22" y="99"/>
                      <a:pt x="25" y="101"/>
                      <a:pt x="26" y="105"/>
                    </a:cubicBezTo>
                    <a:cubicBezTo>
                      <a:pt x="26" y="108"/>
                      <a:pt x="26" y="108"/>
                      <a:pt x="26" y="108"/>
                    </a:cubicBezTo>
                    <a:cubicBezTo>
                      <a:pt x="27" y="113"/>
                      <a:pt x="32" y="116"/>
                      <a:pt x="36" y="114"/>
                    </a:cubicBezTo>
                    <a:cubicBezTo>
                      <a:pt x="39" y="113"/>
                      <a:pt x="39" y="113"/>
                      <a:pt x="39" y="113"/>
                    </a:cubicBezTo>
                    <a:cubicBezTo>
                      <a:pt x="42" y="112"/>
                      <a:pt x="46" y="114"/>
                      <a:pt x="48" y="116"/>
                    </a:cubicBezTo>
                    <a:cubicBezTo>
                      <a:pt x="50" y="119"/>
                      <a:pt x="50" y="119"/>
                      <a:pt x="50" y="119"/>
                    </a:cubicBezTo>
                    <a:cubicBezTo>
                      <a:pt x="52" y="123"/>
                      <a:pt x="58" y="123"/>
                      <a:pt x="61" y="120"/>
                    </a:cubicBezTo>
                    <a:cubicBezTo>
                      <a:pt x="64" y="118"/>
                      <a:pt x="64" y="118"/>
                      <a:pt x="64" y="118"/>
                    </a:cubicBezTo>
                    <a:cubicBezTo>
                      <a:pt x="66" y="116"/>
                      <a:pt x="70" y="115"/>
                      <a:pt x="73" y="117"/>
                    </a:cubicBezTo>
                    <a:cubicBezTo>
                      <a:pt x="76" y="118"/>
                      <a:pt x="76" y="118"/>
                      <a:pt x="76" y="118"/>
                    </a:cubicBezTo>
                    <a:cubicBezTo>
                      <a:pt x="80" y="121"/>
                      <a:pt x="85" y="119"/>
                      <a:pt x="87" y="114"/>
                    </a:cubicBezTo>
                    <a:cubicBezTo>
                      <a:pt x="88" y="111"/>
                      <a:pt x="88" y="111"/>
                      <a:pt x="88" y="111"/>
                    </a:cubicBezTo>
                    <a:cubicBezTo>
                      <a:pt x="89" y="108"/>
                      <a:pt x="93" y="106"/>
                      <a:pt x="96" y="106"/>
                    </a:cubicBezTo>
                    <a:cubicBezTo>
                      <a:pt x="99" y="106"/>
                      <a:pt x="99" y="106"/>
                      <a:pt x="99" y="106"/>
                    </a:cubicBezTo>
                    <a:cubicBezTo>
                      <a:pt x="104" y="107"/>
                      <a:pt x="108" y="103"/>
                      <a:pt x="107" y="98"/>
                    </a:cubicBezTo>
                    <a:cubicBezTo>
                      <a:pt x="107" y="95"/>
                      <a:pt x="107" y="95"/>
                      <a:pt x="107" y="95"/>
                    </a:cubicBezTo>
                    <a:cubicBezTo>
                      <a:pt x="107" y="92"/>
                      <a:pt x="109" y="88"/>
                      <a:pt x="112" y="87"/>
                    </a:cubicBezTo>
                    <a:cubicBezTo>
                      <a:pt x="115" y="86"/>
                      <a:pt x="115" y="86"/>
                      <a:pt x="115" y="86"/>
                    </a:cubicBezTo>
                    <a:cubicBezTo>
                      <a:pt x="119" y="84"/>
                      <a:pt x="121" y="79"/>
                      <a:pt x="119" y="75"/>
                    </a:cubicBezTo>
                    <a:cubicBezTo>
                      <a:pt x="117" y="72"/>
                      <a:pt x="117" y="72"/>
                      <a:pt x="117" y="72"/>
                    </a:cubicBezTo>
                    <a:cubicBezTo>
                      <a:pt x="115" y="69"/>
                      <a:pt x="116" y="65"/>
                      <a:pt x="118" y="63"/>
                    </a:cubicBezTo>
                    <a:cubicBezTo>
                      <a:pt x="120" y="60"/>
                      <a:pt x="120" y="60"/>
                      <a:pt x="120" y="60"/>
                    </a:cubicBezTo>
                    <a:cubicBezTo>
                      <a:pt x="123" y="57"/>
                      <a:pt x="123" y="51"/>
                      <a:pt x="119" y="49"/>
                    </a:cubicBezTo>
                    <a:close/>
                    <a:moveTo>
                      <a:pt x="62" y="99"/>
                    </a:moveTo>
                    <a:cubicBezTo>
                      <a:pt x="41" y="99"/>
                      <a:pt x="24" y="82"/>
                      <a:pt x="24" y="61"/>
                    </a:cubicBezTo>
                    <a:cubicBezTo>
                      <a:pt x="24" y="41"/>
                      <a:pt x="41" y="24"/>
                      <a:pt x="62" y="24"/>
                    </a:cubicBezTo>
                    <a:cubicBezTo>
                      <a:pt x="83" y="24"/>
                      <a:pt x="99" y="41"/>
                      <a:pt x="99" y="61"/>
                    </a:cubicBezTo>
                    <a:cubicBezTo>
                      <a:pt x="99" y="82"/>
                      <a:pt x="83" y="99"/>
                      <a:pt x="62" y="99"/>
                    </a:cubicBezTo>
                    <a:close/>
                    <a:moveTo>
                      <a:pt x="85" y="57"/>
                    </a:moveTo>
                    <a:cubicBezTo>
                      <a:pt x="74" y="66"/>
                      <a:pt x="74" y="66"/>
                      <a:pt x="74" y="66"/>
                    </a:cubicBezTo>
                    <a:cubicBezTo>
                      <a:pt x="78" y="79"/>
                      <a:pt x="78" y="79"/>
                      <a:pt x="78" y="79"/>
                    </a:cubicBezTo>
                    <a:cubicBezTo>
                      <a:pt x="78" y="81"/>
                      <a:pt x="77" y="83"/>
                      <a:pt x="75" y="83"/>
                    </a:cubicBezTo>
                    <a:cubicBezTo>
                      <a:pt x="74" y="83"/>
                      <a:pt x="74" y="82"/>
                      <a:pt x="74" y="82"/>
                    </a:cubicBezTo>
                    <a:cubicBezTo>
                      <a:pt x="62" y="75"/>
                      <a:pt x="62" y="75"/>
                      <a:pt x="62" y="75"/>
                    </a:cubicBezTo>
                    <a:cubicBezTo>
                      <a:pt x="50" y="82"/>
                      <a:pt x="50" y="82"/>
                      <a:pt x="50" y="82"/>
                    </a:cubicBezTo>
                    <a:cubicBezTo>
                      <a:pt x="49" y="82"/>
                      <a:pt x="49" y="83"/>
                      <a:pt x="48" y="83"/>
                    </a:cubicBezTo>
                    <a:cubicBezTo>
                      <a:pt x="47" y="83"/>
                      <a:pt x="45" y="81"/>
                      <a:pt x="46" y="79"/>
                    </a:cubicBezTo>
                    <a:cubicBezTo>
                      <a:pt x="49" y="66"/>
                      <a:pt x="49" y="66"/>
                      <a:pt x="49" y="66"/>
                    </a:cubicBezTo>
                    <a:cubicBezTo>
                      <a:pt x="38" y="57"/>
                      <a:pt x="38" y="57"/>
                      <a:pt x="38" y="57"/>
                    </a:cubicBezTo>
                    <a:cubicBezTo>
                      <a:pt x="36" y="55"/>
                      <a:pt x="38" y="52"/>
                      <a:pt x="40" y="52"/>
                    </a:cubicBezTo>
                    <a:cubicBezTo>
                      <a:pt x="54" y="51"/>
                      <a:pt x="54" y="51"/>
                      <a:pt x="54" y="51"/>
                    </a:cubicBezTo>
                    <a:cubicBezTo>
                      <a:pt x="59" y="38"/>
                      <a:pt x="59" y="38"/>
                      <a:pt x="59" y="38"/>
                    </a:cubicBezTo>
                    <a:cubicBezTo>
                      <a:pt x="60" y="37"/>
                      <a:pt x="61" y="36"/>
                      <a:pt x="62" y="36"/>
                    </a:cubicBezTo>
                    <a:cubicBezTo>
                      <a:pt x="63" y="36"/>
                      <a:pt x="64" y="37"/>
                      <a:pt x="65" y="38"/>
                    </a:cubicBezTo>
                    <a:cubicBezTo>
                      <a:pt x="70" y="51"/>
                      <a:pt x="70" y="51"/>
                      <a:pt x="70" y="51"/>
                    </a:cubicBezTo>
                    <a:cubicBezTo>
                      <a:pt x="84" y="52"/>
                      <a:pt x="84" y="52"/>
                      <a:pt x="84" y="52"/>
                    </a:cubicBezTo>
                    <a:cubicBezTo>
                      <a:pt x="86" y="52"/>
                      <a:pt x="87" y="55"/>
                      <a:pt x="85" y="5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grpSp>
        <p:grpSp>
          <p:nvGrpSpPr>
            <p:cNvPr id="20" name="Group 19">
              <a:extLst>
                <a:ext uri="{FF2B5EF4-FFF2-40B4-BE49-F238E27FC236}">
                  <a16:creationId xmlns:a16="http://schemas.microsoft.com/office/drawing/2014/main" id="{20F20880-4414-5701-47C6-C8FD210A4FC0}"/>
                </a:ext>
              </a:extLst>
            </p:cNvPr>
            <p:cNvGrpSpPr/>
            <p:nvPr/>
          </p:nvGrpSpPr>
          <p:grpSpPr>
            <a:xfrm>
              <a:off x="340956" y="3730687"/>
              <a:ext cx="613604" cy="613604"/>
              <a:chOff x="9268333" y="3238498"/>
              <a:chExt cx="381000" cy="381000"/>
            </a:xfrm>
          </p:grpSpPr>
          <p:sp>
            <p:nvSpPr>
              <p:cNvPr id="27" name="Oval 26">
                <a:extLst>
                  <a:ext uri="{FF2B5EF4-FFF2-40B4-BE49-F238E27FC236}">
                    <a16:creationId xmlns:a16="http://schemas.microsoft.com/office/drawing/2014/main" id="{3B17F639-338F-085C-9471-441371ECFEAB}"/>
                  </a:ext>
                </a:extLst>
              </p:cNvPr>
              <p:cNvSpPr/>
              <p:nvPr/>
            </p:nvSpPr>
            <p:spPr>
              <a:xfrm>
                <a:off x="9268333" y="3238498"/>
                <a:ext cx="381000" cy="381000"/>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a:ln>
                    <a:noFill/>
                  </a:ln>
                  <a:solidFill>
                    <a:prstClr val="white"/>
                  </a:solidFill>
                  <a:effectLst/>
                  <a:uLnTx/>
                  <a:uFillTx/>
                </a:endParaRPr>
              </a:p>
            </p:txBody>
          </p:sp>
          <p:grpSp>
            <p:nvGrpSpPr>
              <p:cNvPr id="28" name="Group 27">
                <a:extLst>
                  <a:ext uri="{FF2B5EF4-FFF2-40B4-BE49-F238E27FC236}">
                    <a16:creationId xmlns:a16="http://schemas.microsoft.com/office/drawing/2014/main" id="{20DBE7EA-568A-AD8C-0564-5C93F2ED4672}"/>
                  </a:ext>
                </a:extLst>
              </p:cNvPr>
              <p:cNvGrpSpPr/>
              <p:nvPr/>
            </p:nvGrpSpPr>
            <p:grpSpPr>
              <a:xfrm>
                <a:off x="9357544" y="3330154"/>
                <a:ext cx="202588" cy="197692"/>
                <a:chOff x="11082338" y="3873500"/>
                <a:chExt cx="525462" cy="512763"/>
              </a:xfrm>
            </p:grpSpPr>
            <p:sp>
              <p:nvSpPr>
                <p:cNvPr id="29" name="Oval 22">
                  <a:extLst>
                    <a:ext uri="{FF2B5EF4-FFF2-40B4-BE49-F238E27FC236}">
                      <a16:creationId xmlns:a16="http://schemas.microsoft.com/office/drawing/2014/main" id="{BCD47921-AC24-DBB6-D8D0-D3B68451B624}"/>
                    </a:ext>
                  </a:extLst>
                </p:cNvPr>
                <p:cNvSpPr>
                  <a:spLocks noChangeArrowheads="1"/>
                </p:cNvSpPr>
                <p:nvPr/>
              </p:nvSpPr>
              <p:spPr bwMode="auto">
                <a:xfrm>
                  <a:off x="11461750" y="3873500"/>
                  <a:ext cx="146050" cy="144463"/>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sp>
              <p:nvSpPr>
                <p:cNvPr id="30" name="Freeform 23">
                  <a:extLst>
                    <a:ext uri="{FF2B5EF4-FFF2-40B4-BE49-F238E27FC236}">
                      <a16:creationId xmlns:a16="http://schemas.microsoft.com/office/drawing/2014/main" id="{76E49E6B-9C4D-4BB5-F8BD-D5AC31C59C41}"/>
                    </a:ext>
                  </a:extLst>
                </p:cNvPr>
                <p:cNvSpPr>
                  <a:spLocks/>
                </p:cNvSpPr>
                <p:nvPr/>
              </p:nvSpPr>
              <p:spPr bwMode="auto">
                <a:xfrm>
                  <a:off x="11274425" y="3873500"/>
                  <a:ext cx="333375" cy="328613"/>
                </a:xfrm>
                <a:custGeom>
                  <a:avLst/>
                  <a:gdLst>
                    <a:gd name="T0" fmla="*/ 68 w 87"/>
                    <a:gd name="T1" fmla="*/ 48 h 86"/>
                    <a:gd name="T2" fmla="*/ 59 w 87"/>
                    <a:gd name="T3" fmla="*/ 50 h 86"/>
                    <a:gd name="T4" fmla="*/ 36 w 87"/>
                    <a:gd name="T5" fmla="*/ 26 h 86"/>
                    <a:gd name="T6" fmla="*/ 38 w 87"/>
                    <a:gd name="T7" fmla="*/ 19 h 86"/>
                    <a:gd name="T8" fmla="*/ 19 w 87"/>
                    <a:gd name="T9" fmla="*/ 0 h 86"/>
                    <a:gd name="T10" fmla="*/ 0 w 87"/>
                    <a:gd name="T11" fmla="*/ 19 h 86"/>
                    <a:gd name="T12" fmla="*/ 19 w 87"/>
                    <a:gd name="T13" fmla="*/ 38 h 86"/>
                    <a:gd name="T14" fmla="*/ 28 w 87"/>
                    <a:gd name="T15" fmla="*/ 36 h 86"/>
                    <a:gd name="T16" fmla="*/ 51 w 87"/>
                    <a:gd name="T17" fmla="*/ 59 h 86"/>
                    <a:gd name="T18" fmla="*/ 49 w 87"/>
                    <a:gd name="T19" fmla="*/ 67 h 86"/>
                    <a:gd name="T20" fmla="*/ 68 w 87"/>
                    <a:gd name="T21" fmla="*/ 86 h 86"/>
                    <a:gd name="T22" fmla="*/ 87 w 87"/>
                    <a:gd name="T23" fmla="*/ 67 h 86"/>
                    <a:gd name="T24" fmla="*/ 68 w 87"/>
                    <a:gd name="T25" fmla="*/ 4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86">
                      <a:moveTo>
                        <a:pt x="68" y="48"/>
                      </a:moveTo>
                      <a:cubicBezTo>
                        <a:pt x="65" y="48"/>
                        <a:pt x="62" y="48"/>
                        <a:pt x="59" y="50"/>
                      </a:cubicBezTo>
                      <a:cubicBezTo>
                        <a:pt x="36" y="26"/>
                        <a:pt x="36" y="26"/>
                        <a:pt x="36" y="26"/>
                      </a:cubicBezTo>
                      <a:cubicBezTo>
                        <a:pt x="37" y="24"/>
                        <a:pt x="38" y="22"/>
                        <a:pt x="38" y="19"/>
                      </a:cubicBezTo>
                      <a:cubicBezTo>
                        <a:pt x="38" y="8"/>
                        <a:pt x="29" y="0"/>
                        <a:pt x="19" y="0"/>
                      </a:cubicBezTo>
                      <a:cubicBezTo>
                        <a:pt x="8" y="0"/>
                        <a:pt x="0" y="8"/>
                        <a:pt x="0" y="19"/>
                      </a:cubicBezTo>
                      <a:cubicBezTo>
                        <a:pt x="0" y="29"/>
                        <a:pt x="8" y="38"/>
                        <a:pt x="19" y="38"/>
                      </a:cubicBezTo>
                      <a:cubicBezTo>
                        <a:pt x="22" y="38"/>
                        <a:pt x="25" y="37"/>
                        <a:pt x="28" y="36"/>
                      </a:cubicBezTo>
                      <a:cubicBezTo>
                        <a:pt x="51" y="59"/>
                        <a:pt x="51" y="59"/>
                        <a:pt x="51" y="59"/>
                      </a:cubicBezTo>
                      <a:cubicBezTo>
                        <a:pt x="50" y="61"/>
                        <a:pt x="49" y="64"/>
                        <a:pt x="49" y="67"/>
                      </a:cubicBezTo>
                      <a:cubicBezTo>
                        <a:pt x="49" y="77"/>
                        <a:pt x="58" y="86"/>
                        <a:pt x="68" y="86"/>
                      </a:cubicBezTo>
                      <a:cubicBezTo>
                        <a:pt x="79" y="86"/>
                        <a:pt x="87" y="77"/>
                        <a:pt x="87" y="67"/>
                      </a:cubicBezTo>
                      <a:cubicBezTo>
                        <a:pt x="87" y="56"/>
                        <a:pt x="79" y="48"/>
                        <a:pt x="68"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sp>
              <p:nvSpPr>
                <p:cNvPr id="31" name="Oval 24">
                  <a:extLst>
                    <a:ext uri="{FF2B5EF4-FFF2-40B4-BE49-F238E27FC236}">
                      <a16:creationId xmlns:a16="http://schemas.microsoft.com/office/drawing/2014/main" id="{FFBC05EB-7702-40A0-FE98-BB9682497680}"/>
                    </a:ext>
                  </a:extLst>
                </p:cNvPr>
                <p:cNvSpPr>
                  <a:spLocks noChangeArrowheads="1"/>
                </p:cNvSpPr>
                <p:nvPr/>
              </p:nvSpPr>
              <p:spPr bwMode="auto">
                <a:xfrm>
                  <a:off x="11274425" y="4057650"/>
                  <a:ext cx="144462" cy="144463"/>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sp>
              <p:nvSpPr>
                <p:cNvPr id="32" name="Oval 25">
                  <a:extLst>
                    <a:ext uri="{FF2B5EF4-FFF2-40B4-BE49-F238E27FC236}">
                      <a16:creationId xmlns:a16="http://schemas.microsoft.com/office/drawing/2014/main" id="{7077B507-B097-CC13-AD87-276EB4F990EB}"/>
                    </a:ext>
                  </a:extLst>
                </p:cNvPr>
                <p:cNvSpPr>
                  <a:spLocks noChangeArrowheads="1"/>
                </p:cNvSpPr>
                <p:nvPr/>
              </p:nvSpPr>
              <p:spPr bwMode="auto">
                <a:xfrm>
                  <a:off x="11082338" y="4237038"/>
                  <a:ext cx="146050" cy="14922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sp>
              <p:nvSpPr>
                <p:cNvPr id="33" name="Freeform 26">
                  <a:extLst>
                    <a:ext uri="{FF2B5EF4-FFF2-40B4-BE49-F238E27FC236}">
                      <a16:creationId xmlns:a16="http://schemas.microsoft.com/office/drawing/2014/main" id="{DBD43E1E-892C-E103-D7FA-68E5919B377F}"/>
                    </a:ext>
                  </a:extLst>
                </p:cNvPr>
                <p:cNvSpPr>
                  <a:spLocks/>
                </p:cNvSpPr>
                <p:nvPr/>
              </p:nvSpPr>
              <p:spPr bwMode="auto">
                <a:xfrm>
                  <a:off x="11082338" y="3873500"/>
                  <a:ext cx="525462" cy="512763"/>
                </a:xfrm>
                <a:custGeom>
                  <a:avLst/>
                  <a:gdLst>
                    <a:gd name="T0" fmla="*/ 118 w 137"/>
                    <a:gd name="T1" fmla="*/ 95 h 134"/>
                    <a:gd name="T2" fmla="*/ 100 w 137"/>
                    <a:gd name="T3" fmla="*/ 108 h 134"/>
                    <a:gd name="T4" fmla="*/ 87 w 137"/>
                    <a:gd name="T5" fmla="*/ 108 h 134"/>
                    <a:gd name="T6" fmla="*/ 69 w 137"/>
                    <a:gd name="T7" fmla="*/ 95 h 134"/>
                    <a:gd name="T8" fmla="*/ 56 w 137"/>
                    <a:gd name="T9" fmla="*/ 100 h 134"/>
                    <a:gd name="T10" fmla="*/ 35 w 137"/>
                    <a:gd name="T11" fmla="*/ 78 h 134"/>
                    <a:gd name="T12" fmla="*/ 38 w 137"/>
                    <a:gd name="T13" fmla="*/ 67 h 134"/>
                    <a:gd name="T14" fmla="*/ 26 w 137"/>
                    <a:gd name="T15" fmla="*/ 49 h 134"/>
                    <a:gd name="T16" fmla="*/ 26 w 137"/>
                    <a:gd name="T17" fmla="*/ 37 h 134"/>
                    <a:gd name="T18" fmla="*/ 38 w 137"/>
                    <a:gd name="T19" fmla="*/ 19 h 134"/>
                    <a:gd name="T20" fmla="*/ 19 w 137"/>
                    <a:gd name="T21" fmla="*/ 0 h 134"/>
                    <a:gd name="T22" fmla="*/ 0 w 137"/>
                    <a:gd name="T23" fmla="*/ 19 h 134"/>
                    <a:gd name="T24" fmla="*/ 13 w 137"/>
                    <a:gd name="T25" fmla="*/ 37 h 134"/>
                    <a:gd name="T26" fmla="*/ 13 w 137"/>
                    <a:gd name="T27" fmla="*/ 49 h 134"/>
                    <a:gd name="T28" fmla="*/ 0 w 137"/>
                    <a:gd name="T29" fmla="*/ 67 h 134"/>
                    <a:gd name="T30" fmla="*/ 19 w 137"/>
                    <a:gd name="T31" fmla="*/ 86 h 134"/>
                    <a:gd name="T32" fmla="*/ 24 w 137"/>
                    <a:gd name="T33" fmla="*/ 85 h 134"/>
                    <a:gd name="T34" fmla="*/ 50 w 137"/>
                    <a:gd name="T35" fmla="*/ 111 h 134"/>
                    <a:gd name="T36" fmla="*/ 50 w 137"/>
                    <a:gd name="T37" fmla="*/ 115 h 134"/>
                    <a:gd name="T38" fmla="*/ 69 w 137"/>
                    <a:gd name="T39" fmla="*/ 134 h 134"/>
                    <a:gd name="T40" fmla="*/ 87 w 137"/>
                    <a:gd name="T41" fmla="*/ 121 h 134"/>
                    <a:gd name="T42" fmla="*/ 100 w 137"/>
                    <a:gd name="T43" fmla="*/ 121 h 134"/>
                    <a:gd name="T44" fmla="*/ 118 w 137"/>
                    <a:gd name="T45" fmla="*/ 134 h 134"/>
                    <a:gd name="T46" fmla="*/ 137 w 137"/>
                    <a:gd name="T47" fmla="*/ 115 h 134"/>
                    <a:gd name="T48" fmla="*/ 118 w 137"/>
                    <a:gd name="T49" fmla="*/ 9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7" h="134">
                      <a:moveTo>
                        <a:pt x="118" y="95"/>
                      </a:moveTo>
                      <a:cubicBezTo>
                        <a:pt x="110" y="95"/>
                        <a:pt x="103" y="101"/>
                        <a:pt x="100" y="108"/>
                      </a:cubicBezTo>
                      <a:cubicBezTo>
                        <a:pt x="87" y="108"/>
                        <a:pt x="87" y="108"/>
                        <a:pt x="87" y="108"/>
                      </a:cubicBezTo>
                      <a:cubicBezTo>
                        <a:pt x="84" y="101"/>
                        <a:pt x="77" y="95"/>
                        <a:pt x="69" y="95"/>
                      </a:cubicBezTo>
                      <a:cubicBezTo>
                        <a:pt x="64" y="95"/>
                        <a:pt x="60" y="97"/>
                        <a:pt x="56" y="100"/>
                      </a:cubicBezTo>
                      <a:cubicBezTo>
                        <a:pt x="35" y="78"/>
                        <a:pt x="35" y="78"/>
                        <a:pt x="35" y="78"/>
                      </a:cubicBezTo>
                      <a:cubicBezTo>
                        <a:pt x="37" y="75"/>
                        <a:pt x="38" y="71"/>
                        <a:pt x="38" y="67"/>
                      </a:cubicBezTo>
                      <a:cubicBezTo>
                        <a:pt x="38" y="58"/>
                        <a:pt x="33" y="51"/>
                        <a:pt x="26" y="49"/>
                      </a:cubicBezTo>
                      <a:cubicBezTo>
                        <a:pt x="26" y="37"/>
                        <a:pt x="26" y="37"/>
                        <a:pt x="26" y="37"/>
                      </a:cubicBezTo>
                      <a:cubicBezTo>
                        <a:pt x="33" y="34"/>
                        <a:pt x="38" y="27"/>
                        <a:pt x="38" y="19"/>
                      </a:cubicBezTo>
                      <a:cubicBezTo>
                        <a:pt x="38" y="8"/>
                        <a:pt x="30" y="0"/>
                        <a:pt x="19" y="0"/>
                      </a:cubicBezTo>
                      <a:cubicBezTo>
                        <a:pt x="9" y="0"/>
                        <a:pt x="0" y="8"/>
                        <a:pt x="0" y="19"/>
                      </a:cubicBezTo>
                      <a:cubicBezTo>
                        <a:pt x="0" y="27"/>
                        <a:pt x="6" y="34"/>
                        <a:pt x="13" y="37"/>
                      </a:cubicBezTo>
                      <a:cubicBezTo>
                        <a:pt x="13" y="49"/>
                        <a:pt x="13" y="49"/>
                        <a:pt x="13" y="49"/>
                      </a:cubicBezTo>
                      <a:cubicBezTo>
                        <a:pt x="6" y="51"/>
                        <a:pt x="0" y="58"/>
                        <a:pt x="0" y="67"/>
                      </a:cubicBezTo>
                      <a:cubicBezTo>
                        <a:pt x="0" y="77"/>
                        <a:pt x="9" y="86"/>
                        <a:pt x="19" y="86"/>
                      </a:cubicBezTo>
                      <a:cubicBezTo>
                        <a:pt x="21" y="86"/>
                        <a:pt x="22" y="86"/>
                        <a:pt x="24" y="85"/>
                      </a:cubicBezTo>
                      <a:cubicBezTo>
                        <a:pt x="50" y="111"/>
                        <a:pt x="50" y="111"/>
                        <a:pt x="50" y="111"/>
                      </a:cubicBezTo>
                      <a:cubicBezTo>
                        <a:pt x="50" y="112"/>
                        <a:pt x="50" y="113"/>
                        <a:pt x="50" y="115"/>
                      </a:cubicBezTo>
                      <a:cubicBezTo>
                        <a:pt x="50" y="125"/>
                        <a:pt x="58" y="134"/>
                        <a:pt x="69" y="134"/>
                      </a:cubicBezTo>
                      <a:cubicBezTo>
                        <a:pt x="77" y="134"/>
                        <a:pt x="84" y="128"/>
                        <a:pt x="87" y="121"/>
                      </a:cubicBezTo>
                      <a:cubicBezTo>
                        <a:pt x="100" y="121"/>
                        <a:pt x="100" y="121"/>
                        <a:pt x="100" y="121"/>
                      </a:cubicBezTo>
                      <a:cubicBezTo>
                        <a:pt x="103" y="128"/>
                        <a:pt x="110" y="134"/>
                        <a:pt x="118" y="134"/>
                      </a:cubicBezTo>
                      <a:cubicBezTo>
                        <a:pt x="129" y="134"/>
                        <a:pt x="137" y="125"/>
                        <a:pt x="137" y="115"/>
                      </a:cubicBezTo>
                      <a:cubicBezTo>
                        <a:pt x="137" y="104"/>
                        <a:pt x="129" y="95"/>
                        <a:pt x="118" y="9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grpSp>
        </p:grpSp>
        <p:grpSp>
          <p:nvGrpSpPr>
            <p:cNvPr id="21" name="Group 20">
              <a:extLst>
                <a:ext uri="{FF2B5EF4-FFF2-40B4-BE49-F238E27FC236}">
                  <a16:creationId xmlns:a16="http://schemas.microsoft.com/office/drawing/2014/main" id="{E61B0F48-AD0D-B987-0337-6A89531E54FF}"/>
                </a:ext>
              </a:extLst>
            </p:cNvPr>
            <p:cNvGrpSpPr/>
            <p:nvPr/>
          </p:nvGrpSpPr>
          <p:grpSpPr>
            <a:xfrm>
              <a:off x="340956" y="2989169"/>
              <a:ext cx="613604" cy="613604"/>
              <a:chOff x="9268338" y="2529840"/>
              <a:chExt cx="381000" cy="381000"/>
            </a:xfrm>
          </p:grpSpPr>
          <p:sp>
            <p:nvSpPr>
              <p:cNvPr id="23" name="Oval 22">
                <a:extLst>
                  <a:ext uri="{FF2B5EF4-FFF2-40B4-BE49-F238E27FC236}">
                    <a16:creationId xmlns:a16="http://schemas.microsoft.com/office/drawing/2014/main" id="{970D923E-D15A-3795-2D3C-4349BEDECC6E}"/>
                  </a:ext>
                </a:extLst>
              </p:cNvPr>
              <p:cNvSpPr/>
              <p:nvPr/>
            </p:nvSpPr>
            <p:spPr>
              <a:xfrm>
                <a:off x="9268338" y="2529840"/>
                <a:ext cx="381000" cy="381000"/>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a:ln>
                    <a:noFill/>
                  </a:ln>
                  <a:solidFill>
                    <a:prstClr val="white"/>
                  </a:solidFill>
                  <a:effectLst/>
                  <a:uLnTx/>
                  <a:uFillTx/>
                </a:endParaRPr>
              </a:p>
            </p:txBody>
          </p:sp>
          <p:grpSp>
            <p:nvGrpSpPr>
              <p:cNvPr id="24" name="Group 23">
                <a:extLst>
                  <a:ext uri="{FF2B5EF4-FFF2-40B4-BE49-F238E27FC236}">
                    <a16:creationId xmlns:a16="http://schemas.microsoft.com/office/drawing/2014/main" id="{DEB2A165-C6C8-CE16-6E4C-378C57A92D99}"/>
                  </a:ext>
                </a:extLst>
              </p:cNvPr>
              <p:cNvGrpSpPr/>
              <p:nvPr/>
            </p:nvGrpSpPr>
            <p:grpSpPr>
              <a:xfrm>
                <a:off x="9358689" y="2616680"/>
                <a:ext cx="210177" cy="210177"/>
                <a:chOff x="11417300" y="2736850"/>
                <a:chExt cx="409575" cy="409575"/>
              </a:xfrm>
            </p:grpSpPr>
            <p:sp>
              <p:nvSpPr>
                <p:cNvPr id="25" name="Freeform 30">
                  <a:extLst>
                    <a:ext uri="{FF2B5EF4-FFF2-40B4-BE49-F238E27FC236}">
                      <a16:creationId xmlns:a16="http://schemas.microsoft.com/office/drawing/2014/main" id="{DA97BA15-87AA-37E7-B822-18E617E0C1AB}"/>
                    </a:ext>
                  </a:extLst>
                </p:cNvPr>
                <p:cNvSpPr>
                  <a:spLocks/>
                </p:cNvSpPr>
                <p:nvPr/>
              </p:nvSpPr>
              <p:spPr bwMode="auto">
                <a:xfrm>
                  <a:off x="11417300" y="2736850"/>
                  <a:ext cx="409575" cy="409575"/>
                </a:xfrm>
                <a:custGeom>
                  <a:avLst/>
                  <a:gdLst>
                    <a:gd name="T0" fmla="*/ 59 w 106"/>
                    <a:gd name="T1" fmla="*/ 1 h 106"/>
                    <a:gd name="T2" fmla="*/ 59 w 106"/>
                    <a:gd name="T3" fmla="*/ 27 h 106"/>
                    <a:gd name="T4" fmla="*/ 81 w 106"/>
                    <a:gd name="T5" fmla="*/ 57 h 106"/>
                    <a:gd name="T6" fmla="*/ 49 w 106"/>
                    <a:gd name="T7" fmla="*/ 89 h 106"/>
                    <a:gd name="T8" fmla="*/ 18 w 106"/>
                    <a:gd name="T9" fmla="*/ 57 h 106"/>
                    <a:gd name="T10" fmla="*/ 37 w 106"/>
                    <a:gd name="T11" fmla="*/ 28 h 106"/>
                    <a:gd name="T12" fmla="*/ 37 w 106"/>
                    <a:gd name="T13" fmla="*/ 0 h 106"/>
                    <a:gd name="T14" fmla="*/ 0 w 106"/>
                    <a:gd name="T15" fmla="*/ 0 h 106"/>
                    <a:gd name="T16" fmla="*/ 0 w 106"/>
                    <a:gd name="T17" fmla="*/ 56 h 106"/>
                    <a:gd name="T18" fmla="*/ 0 w 106"/>
                    <a:gd name="T19" fmla="*/ 56 h 106"/>
                    <a:gd name="T20" fmla="*/ 53 w 106"/>
                    <a:gd name="T21" fmla="*/ 106 h 106"/>
                    <a:gd name="T22" fmla="*/ 106 w 106"/>
                    <a:gd name="T23" fmla="*/ 53 h 106"/>
                    <a:gd name="T24" fmla="*/ 59 w 106"/>
                    <a:gd name="T25" fmla="*/ 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106">
                      <a:moveTo>
                        <a:pt x="59" y="1"/>
                      </a:moveTo>
                      <a:cubicBezTo>
                        <a:pt x="59" y="27"/>
                        <a:pt x="59" y="27"/>
                        <a:pt x="59" y="27"/>
                      </a:cubicBezTo>
                      <a:cubicBezTo>
                        <a:pt x="72" y="32"/>
                        <a:pt x="81" y="43"/>
                        <a:pt x="81" y="57"/>
                      </a:cubicBezTo>
                      <a:cubicBezTo>
                        <a:pt x="81" y="75"/>
                        <a:pt x="67" y="89"/>
                        <a:pt x="49" y="89"/>
                      </a:cubicBezTo>
                      <a:cubicBezTo>
                        <a:pt x="32" y="89"/>
                        <a:pt x="18" y="75"/>
                        <a:pt x="18" y="57"/>
                      </a:cubicBezTo>
                      <a:cubicBezTo>
                        <a:pt x="18" y="44"/>
                        <a:pt x="26" y="33"/>
                        <a:pt x="37" y="28"/>
                      </a:cubicBezTo>
                      <a:cubicBezTo>
                        <a:pt x="37" y="0"/>
                        <a:pt x="37" y="0"/>
                        <a:pt x="37" y="0"/>
                      </a:cubicBezTo>
                      <a:cubicBezTo>
                        <a:pt x="0" y="0"/>
                        <a:pt x="0" y="0"/>
                        <a:pt x="0" y="0"/>
                      </a:cubicBezTo>
                      <a:cubicBezTo>
                        <a:pt x="0" y="56"/>
                        <a:pt x="0" y="56"/>
                        <a:pt x="0" y="56"/>
                      </a:cubicBezTo>
                      <a:cubicBezTo>
                        <a:pt x="0" y="56"/>
                        <a:pt x="0" y="56"/>
                        <a:pt x="0" y="56"/>
                      </a:cubicBezTo>
                      <a:cubicBezTo>
                        <a:pt x="2" y="83"/>
                        <a:pt x="25" y="106"/>
                        <a:pt x="53" y="106"/>
                      </a:cubicBezTo>
                      <a:cubicBezTo>
                        <a:pt x="82" y="106"/>
                        <a:pt x="106" y="82"/>
                        <a:pt x="106" y="53"/>
                      </a:cubicBezTo>
                      <a:cubicBezTo>
                        <a:pt x="106" y="26"/>
                        <a:pt x="85" y="4"/>
                        <a:pt x="5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sp>
              <p:nvSpPr>
                <p:cNvPr id="26" name="Oval 31">
                  <a:extLst>
                    <a:ext uri="{FF2B5EF4-FFF2-40B4-BE49-F238E27FC236}">
                      <a16:creationId xmlns:a16="http://schemas.microsoft.com/office/drawing/2014/main" id="{ABC00BBC-E777-CE01-E92E-4E96437B1249}"/>
                    </a:ext>
                  </a:extLst>
                </p:cNvPr>
                <p:cNvSpPr>
                  <a:spLocks noChangeArrowheads="1"/>
                </p:cNvSpPr>
                <p:nvPr/>
              </p:nvSpPr>
              <p:spPr bwMode="auto">
                <a:xfrm>
                  <a:off x="11549063" y="2906713"/>
                  <a:ext cx="112713" cy="112713"/>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endParaRPr>
                </a:p>
              </p:txBody>
            </p:sp>
          </p:grpSp>
        </p:grpSp>
      </p:grpSp>
      <p:sp>
        <p:nvSpPr>
          <p:cNvPr id="36" name="Rectangle 56">
            <a:extLst>
              <a:ext uri="{FF2B5EF4-FFF2-40B4-BE49-F238E27FC236}">
                <a16:creationId xmlns:a16="http://schemas.microsoft.com/office/drawing/2014/main" id="{87FF40D8-D9B1-B635-05F2-5D4E6BDEB30C}"/>
              </a:ext>
            </a:extLst>
          </p:cNvPr>
          <p:cNvSpPr/>
          <p:nvPr/>
        </p:nvSpPr>
        <p:spPr>
          <a:xfrm>
            <a:off x="5607910" y="1066811"/>
            <a:ext cx="6584090" cy="2842542"/>
          </a:xfrm>
          <a:custGeom>
            <a:avLst/>
            <a:gdLst>
              <a:gd name="connsiteX0" fmla="*/ 0 w 5748337"/>
              <a:gd name="connsiteY0" fmla="*/ 0 h 2910855"/>
              <a:gd name="connsiteX1" fmla="*/ 5748337 w 5748337"/>
              <a:gd name="connsiteY1" fmla="*/ 0 h 2910855"/>
              <a:gd name="connsiteX2" fmla="*/ 5748337 w 5748337"/>
              <a:gd name="connsiteY2" fmla="*/ 2910855 h 2910855"/>
              <a:gd name="connsiteX3" fmla="*/ 0 w 5748337"/>
              <a:gd name="connsiteY3" fmla="*/ 2910855 h 2910855"/>
              <a:gd name="connsiteX4" fmla="*/ 0 w 5748337"/>
              <a:gd name="connsiteY4" fmla="*/ 0 h 2910855"/>
              <a:gd name="connsiteX0" fmla="*/ 0 w 5748337"/>
              <a:gd name="connsiteY0" fmla="*/ 0 h 2910855"/>
              <a:gd name="connsiteX1" fmla="*/ 5748337 w 5748337"/>
              <a:gd name="connsiteY1" fmla="*/ 0 h 2910855"/>
              <a:gd name="connsiteX2" fmla="*/ 5748337 w 5748337"/>
              <a:gd name="connsiteY2" fmla="*/ 2910855 h 2910855"/>
              <a:gd name="connsiteX3" fmla="*/ 357187 w 5748337"/>
              <a:gd name="connsiteY3" fmla="*/ 2053605 h 2910855"/>
              <a:gd name="connsiteX4" fmla="*/ 0 w 5748337"/>
              <a:gd name="connsiteY4" fmla="*/ 0 h 2910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8337" h="2910855">
                <a:moveTo>
                  <a:pt x="0" y="0"/>
                </a:moveTo>
                <a:lnTo>
                  <a:pt x="5748337" y="0"/>
                </a:lnTo>
                <a:lnTo>
                  <a:pt x="5748337" y="2910855"/>
                </a:lnTo>
                <a:lnTo>
                  <a:pt x="357187" y="2053605"/>
                </a:lnTo>
                <a:lnTo>
                  <a:pt x="0" y="0"/>
                </a:lnTo>
                <a:close/>
              </a:path>
            </a:pathLst>
          </a:custGeom>
          <a:solidFill>
            <a:schemeClr val="accent2">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endParaRPr lang="en-GB" dirty="0"/>
          </a:p>
        </p:txBody>
      </p:sp>
      <p:sp>
        <p:nvSpPr>
          <p:cNvPr id="37" name="Rectangle: Rounded Corners 36">
            <a:extLst>
              <a:ext uri="{FF2B5EF4-FFF2-40B4-BE49-F238E27FC236}">
                <a16:creationId xmlns:a16="http://schemas.microsoft.com/office/drawing/2014/main" id="{5B5700EF-2511-E37B-79B4-1274B74F8E27}"/>
              </a:ext>
            </a:extLst>
          </p:cNvPr>
          <p:cNvSpPr/>
          <p:nvPr/>
        </p:nvSpPr>
        <p:spPr>
          <a:xfrm>
            <a:off x="7320915" y="938095"/>
            <a:ext cx="3409430" cy="390192"/>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2060"/>
                </a:solidFill>
              </a:rPr>
              <a:t>Existing Solutions</a:t>
            </a:r>
          </a:p>
        </p:txBody>
      </p:sp>
      <p:grpSp>
        <p:nvGrpSpPr>
          <p:cNvPr id="54" name="Group 53">
            <a:extLst>
              <a:ext uri="{FF2B5EF4-FFF2-40B4-BE49-F238E27FC236}">
                <a16:creationId xmlns:a16="http://schemas.microsoft.com/office/drawing/2014/main" id="{5111BA0F-39CA-A31F-EA9E-C88CE8374CCB}"/>
              </a:ext>
            </a:extLst>
          </p:cNvPr>
          <p:cNvGrpSpPr/>
          <p:nvPr/>
        </p:nvGrpSpPr>
        <p:grpSpPr>
          <a:xfrm>
            <a:off x="5969327" y="2995679"/>
            <a:ext cx="6257889" cy="2842542"/>
            <a:chOff x="6300523" y="2833602"/>
            <a:chExt cx="5328616" cy="3209262"/>
          </a:xfrm>
        </p:grpSpPr>
        <p:sp>
          <p:nvSpPr>
            <p:cNvPr id="38" name="Oval 37">
              <a:extLst>
                <a:ext uri="{FF2B5EF4-FFF2-40B4-BE49-F238E27FC236}">
                  <a16:creationId xmlns:a16="http://schemas.microsoft.com/office/drawing/2014/main" id="{D72AAD66-1ABA-9B99-A1A3-5F8EA3B792D2}"/>
                </a:ext>
              </a:extLst>
            </p:cNvPr>
            <p:cNvSpPr/>
            <p:nvPr/>
          </p:nvSpPr>
          <p:spPr>
            <a:xfrm>
              <a:off x="10196513" y="3015772"/>
              <a:ext cx="182880" cy="182880"/>
            </a:xfrm>
            <a:prstGeom prst="ellipse">
              <a:avLst/>
            </a:prstGeom>
            <a:solidFill>
              <a:schemeClr val="bg1"/>
            </a:solidFill>
            <a:ln w="28575">
              <a:solidFill>
                <a:srgbClr val="00A3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Rounded Corners 38">
              <a:extLst>
                <a:ext uri="{FF2B5EF4-FFF2-40B4-BE49-F238E27FC236}">
                  <a16:creationId xmlns:a16="http://schemas.microsoft.com/office/drawing/2014/main" id="{83DDE38E-CF13-1262-FF99-8465065DB44A}"/>
                </a:ext>
              </a:extLst>
            </p:cNvPr>
            <p:cNvSpPr/>
            <p:nvPr/>
          </p:nvSpPr>
          <p:spPr>
            <a:xfrm>
              <a:off x="6331758" y="3613900"/>
              <a:ext cx="5042913" cy="2428964"/>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t"/>
            <a:lstStyle/>
            <a:p>
              <a:endParaRPr lang="en-GB" sz="1400"/>
            </a:p>
          </p:txBody>
        </p:sp>
        <p:grpSp>
          <p:nvGrpSpPr>
            <p:cNvPr id="40" name="Group 39">
              <a:extLst>
                <a:ext uri="{FF2B5EF4-FFF2-40B4-BE49-F238E27FC236}">
                  <a16:creationId xmlns:a16="http://schemas.microsoft.com/office/drawing/2014/main" id="{8A631781-E232-2262-8A25-2B510B5A7262}"/>
                </a:ext>
              </a:extLst>
            </p:cNvPr>
            <p:cNvGrpSpPr/>
            <p:nvPr/>
          </p:nvGrpSpPr>
          <p:grpSpPr>
            <a:xfrm>
              <a:off x="7114976" y="2833602"/>
              <a:ext cx="411877" cy="811739"/>
              <a:chOff x="7114976" y="2934205"/>
              <a:chExt cx="411877" cy="964773"/>
            </a:xfrm>
          </p:grpSpPr>
          <p:sp>
            <p:nvSpPr>
              <p:cNvPr id="41" name="Oval 40">
                <a:extLst>
                  <a:ext uri="{FF2B5EF4-FFF2-40B4-BE49-F238E27FC236}">
                    <a16:creationId xmlns:a16="http://schemas.microsoft.com/office/drawing/2014/main" id="{14D72D2B-9619-4071-2A45-CD3C5D5986F9}"/>
                  </a:ext>
                </a:extLst>
              </p:cNvPr>
              <p:cNvSpPr/>
              <p:nvPr/>
            </p:nvSpPr>
            <p:spPr>
              <a:xfrm>
                <a:off x="7229475" y="2934205"/>
                <a:ext cx="182880" cy="182880"/>
              </a:xfrm>
              <a:prstGeom prst="ellipse">
                <a:avLst/>
              </a:prstGeom>
              <a:solidFill>
                <a:schemeClr val="bg1"/>
              </a:solidFill>
              <a:ln w="28575">
                <a:solidFill>
                  <a:srgbClr val="00A3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2" name="Picture 2" descr="Chain PNG Images, Gold, Silver Chains Free Download - Free ...">
                <a:extLst>
                  <a:ext uri="{FF2B5EF4-FFF2-40B4-BE49-F238E27FC236}">
                    <a16:creationId xmlns:a16="http://schemas.microsoft.com/office/drawing/2014/main" id="{5A8C52AD-1D01-CD0F-6F4D-7B8AC8608025}"/>
                  </a:ext>
                </a:extLst>
              </p:cNvPr>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6909037" y="3281161"/>
                <a:ext cx="823756" cy="411877"/>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AC36F7DD-0305-9928-05E1-31CB95325498}"/>
                  </a:ext>
                </a:extLst>
              </p:cNvPr>
              <p:cNvSpPr/>
              <p:nvPr/>
            </p:nvSpPr>
            <p:spPr>
              <a:xfrm>
                <a:off x="7323669" y="3101594"/>
                <a:ext cx="27432" cy="27432"/>
              </a:xfrm>
              <a:prstGeom prst="rect">
                <a:avLst/>
              </a:prstGeom>
              <a:solidFill>
                <a:srgbClr val="00A3A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a:extLst>
                  <a:ext uri="{FF2B5EF4-FFF2-40B4-BE49-F238E27FC236}">
                    <a16:creationId xmlns:a16="http://schemas.microsoft.com/office/drawing/2014/main" id="{8E3890DF-5B82-9480-0E18-B4178965BDDD}"/>
                  </a:ext>
                </a:extLst>
              </p:cNvPr>
              <p:cNvSpPr/>
              <p:nvPr/>
            </p:nvSpPr>
            <p:spPr>
              <a:xfrm>
                <a:off x="7326587" y="3849340"/>
                <a:ext cx="27432" cy="36576"/>
              </a:xfrm>
              <a:prstGeom prst="rect">
                <a:avLst/>
              </a:prstGeom>
              <a:solidFill>
                <a:srgbClr val="00A3A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5" name="Group 44">
              <a:extLst>
                <a:ext uri="{FF2B5EF4-FFF2-40B4-BE49-F238E27FC236}">
                  <a16:creationId xmlns:a16="http://schemas.microsoft.com/office/drawing/2014/main" id="{9B532921-8042-214D-9043-6BF28F767406}"/>
                </a:ext>
              </a:extLst>
            </p:cNvPr>
            <p:cNvGrpSpPr/>
            <p:nvPr/>
          </p:nvGrpSpPr>
          <p:grpSpPr>
            <a:xfrm>
              <a:off x="10082015" y="3175363"/>
              <a:ext cx="411877" cy="469978"/>
              <a:chOff x="7114977" y="3430356"/>
              <a:chExt cx="411877" cy="468622"/>
            </a:xfrm>
          </p:grpSpPr>
          <p:pic>
            <p:nvPicPr>
              <p:cNvPr id="46" name="Picture 2" descr="Chain PNG Images, Gold, Silver Chains Free Download - Free ...">
                <a:extLst>
                  <a:ext uri="{FF2B5EF4-FFF2-40B4-BE49-F238E27FC236}">
                    <a16:creationId xmlns:a16="http://schemas.microsoft.com/office/drawing/2014/main" id="{492D6F2A-422D-62B6-3A6E-985AB98319F5}"/>
                  </a:ext>
                </a:extLst>
              </p:cNvPr>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6200000">
                <a:off x="7086605" y="3458728"/>
                <a:ext cx="468622" cy="411877"/>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a:extLst>
                  <a:ext uri="{FF2B5EF4-FFF2-40B4-BE49-F238E27FC236}">
                    <a16:creationId xmlns:a16="http://schemas.microsoft.com/office/drawing/2014/main" id="{05243E03-C30B-7255-02B8-6F228B2647CA}"/>
                  </a:ext>
                </a:extLst>
              </p:cNvPr>
              <p:cNvSpPr/>
              <p:nvPr/>
            </p:nvSpPr>
            <p:spPr>
              <a:xfrm>
                <a:off x="7326423" y="3439732"/>
                <a:ext cx="27432" cy="27432"/>
              </a:xfrm>
              <a:prstGeom prst="rect">
                <a:avLst/>
              </a:prstGeom>
              <a:solidFill>
                <a:srgbClr val="00A3A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a:extLst>
                  <a:ext uri="{FF2B5EF4-FFF2-40B4-BE49-F238E27FC236}">
                    <a16:creationId xmlns:a16="http://schemas.microsoft.com/office/drawing/2014/main" id="{A5912ABC-BD06-69ED-5276-5FF7F665F90A}"/>
                  </a:ext>
                </a:extLst>
              </p:cNvPr>
              <p:cNvSpPr/>
              <p:nvPr/>
            </p:nvSpPr>
            <p:spPr>
              <a:xfrm>
                <a:off x="7326587" y="3849340"/>
                <a:ext cx="27432" cy="36576"/>
              </a:xfrm>
              <a:prstGeom prst="rect">
                <a:avLst/>
              </a:prstGeom>
              <a:solidFill>
                <a:srgbClr val="00A3A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9" name="Rectangle 48">
              <a:extLst>
                <a:ext uri="{FF2B5EF4-FFF2-40B4-BE49-F238E27FC236}">
                  <a16:creationId xmlns:a16="http://schemas.microsoft.com/office/drawing/2014/main" id="{97A0F895-C5BE-53EA-4DA3-4F54AFC888A7}"/>
                </a:ext>
              </a:extLst>
            </p:cNvPr>
            <p:cNvSpPr/>
            <p:nvPr/>
          </p:nvSpPr>
          <p:spPr>
            <a:xfrm>
              <a:off x="7320914" y="3661304"/>
              <a:ext cx="3351654" cy="418362"/>
            </a:xfrm>
            <a:prstGeom prst="rect">
              <a:avLst/>
            </a:prstGeom>
          </p:spPr>
          <p:txBody>
            <a:bodyPr wrap="none">
              <a:spAutoFit/>
            </a:bodyPr>
            <a:lstStyle/>
            <a:p>
              <a:r>
                <a:rPr lang="en-US" b="1" dirty="0">
                  <a:solidFill>
                    <a:schemeClr val="bg1"/>
                  </a:solidFill>
                </a:rPr>
                <a:t>Short comes of Existing System</a:t>
              </a:r>
            </a:p>
          </p:txBody>
        </p:sp>
        <p:sp>
          <p:nvSpPr>
            <p:cNvPr id="51" name="TextBox 50">
              <a:extLst>
                <a:ext uri="{FF2B5EF4-FFF2-40B4-BE49-F238E27FC236}">
                  <a16:creationId xmlns:a16="http://schemas.microsoft.com/office/drawing/2014/main" id="{F51EFEAF-93D6-61EA-90DB-6B3737C25440}"/>
                </a:ext>
              </a:extLst>
            </p:cNvPr>
            <p:cNvSpPr txBox="1"/>
            <p:nvPr/>
          </p:nvSpPr>
          <p:spPr>
            <a:xfrm>
              <a:off x="6300523" y="4068996"/>
              <a:ext cx="5328616" cy="555974"/>
            </a:xfrm>
            <a:prstGeom prst="rect">
              <a:avLst/>
            </a:prstGeom>
            <a:noFill/>
          </p:spPr>
          <p:txBody>
            <a:bodyPr wrap="square" rtlCol="0">
              <a:spAutoFit/>
            </a:bodyPr>
            <a:lstStyle/>
            <a:p>
              <a:pPr marL="285750" indent="-285750">
                <a:buFont typeface="Arial" panose="020B0604020202020204" pitchFamily="34" charset="0"/>
                <a:buChar char="•"/>
              </a:pPr>
              <a:r>
                <a:rPr lang="en-US" sz="1300" b="1" dirty="0">
                  <a:solidFill>
                    <a:schemeClr val="bg2"/>
                  </a:solidFill>
                </a:rPr>
                <a:t>Tracking the food takes an enormous amount of time.</a:t>
              </a:r>
            </a:p>
            <a:p>
              <a:pPr marL="285750" indent="-285750">
                <a:buFont typeface="Arial" panose="020B0604020202020204" pitchFamily="34" charset="0"/>
                <a:buChar char="•"/>
              </a:pPr>
              <a:r>
                <a:rPr lang="en-US" sz="1300" b="1" dirty="0">
                  <a:solidFill>
                    <a:schemeClr val="bg2"/>
                  </a:solidFill>
                </a:rPr>
                <a:t>Adulteration becomes easy when the supply chain is complex.</a:t>
              </a:r>
            </a:p>
          </p:txBody>
        </p:sp>
      </p:grpSp>
      <p:grpSp>
        <p:nvGrpSpPr>
          <p:cNvPr id="59" name="Group 58">
            <a:extLst>
              <a:ext uri="{FF2B5EF4-FFF2-40B4-BE49-F238E27FC236}">
                <a16:creationId xmlns:a16="http://schemas.microsoft.com/office/drawing/2014/main" id="{70D080B7-D3F7-2415-CA77-D70768A12530}"/>
              </a:ext>
            </a:extLst>
          </p:cNvPr>
          <p:cNvGrpSpPr/>
          <p:nvPr/>
        </p:nvGrpSpPr>
        <p:grpSpPr>
          <a:xfrm>
            <a:off x="981902" y="3415357"/>
            <a:ext cx="3862844" cy="2660937"/>
            <a:chOff x="981901" y="3415357"/>
            <a:chExt cx="3886431" cy="2660937"/>
          </a:xfrm>
        </p:grpSpPr>
        <p:sp>
          <p:nvSpPr>
            <p:cNvPr id="56" name="Rectangle: Rounded Corners 55">
              <a:extLst>
                <a:ext uri="{FF2B5EF4-FFF2-40B4-BE49-F238E27FC236}">
                  <a16:creationId xmlns:a16="http://schemas.microsoft.com/office/drawing/2014/main" id="{54D59C5A-030A-D7F3-AE4B-53122F67D60F}"/>
                </a:ext>
              </a:extLst>
            </p:cNvPr>
            <p:cNvSpPr/>
            <p:nvPr/>
          </p:nvSpPr>
          <p:spPr>
            <a:xfrm>
              <a:off x="981901" y="5018210"/>
              <a:ext cx="3880572" cy="1058084"/>
            </a:xfrm>
            <a:prstGeom prst="roundRect">
              <a:avLst/>
            </a:prstGeom>
            <a:solidFill>
              <a:schemeClr val="tx2">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b="1" dirty="0">
                <a:solidFill>
                  <a:srgbClr val="6D2077"/>
                </a:solidFill>
              </a:endParaRPr>
            </a:p>
          </p:txBody>
        </p:sp>
        <p:sp>
          <p:nvSpPr>
            <p:cNvPr id="57" name="Rectangle: Rounded Corners 56">
              <a:extLst>
                <a:ext uri="{FF2B5EF4-FFF2-40B4-BE49-F238E27FC236}">
                  <a16:creationId xmlns:a16="http://schemas.microsoft.com/office/drawing/2014/main" id="{A4B702F5-55C5-4906-446D-C1CC4482C106}"/>
                </a:ext>
              </a:extLst>
            </p:cNvPr>
            <p:cNvSpPr/>
            <p:nvPr/>
          </p:nvSpPr>
          <p:spPr>
            <a:xfrm>
              <a:off x="987760" y="4277483"/>
              <a:ext cx="3880572" cy="592686"/>
            </a:xfrm>
            <a:prstGeom prst="roundRect">
              <a:avLst/>
            </a:prstGeom>
            <a:solidFill>
              <a:schemeClr val="tx2">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6D2077"/>
                  </a:solidFill>
                </a:rPr>
                <a:t>The World Health Organization estimates that one in ten people suffers from food poisoning worldwide, with 420,000 fatalities, each year (2017)(</a:t>
              </a:r>
              <a:r>
                <a:rPr lang="en-US" sz="1200" b="1" dirty="0">
                  <a:solidFill>
                    <a:srgbClr val="6D2077"/>
                  </a:solidFill>
                  <a:hlinkClick r:id="rId4"/>
                </a:rPr>
                <a:t>click</a:t>
              </a:r>
              <a:r>
                <a:rPr lang="en-US" sz="1200" b="1" dirty="0">
                  <a:solidFill>
                    <a:srgbClr val="6D2077"/>
                  </a:solidFill>
                </a:rPr>
                <a:t>).</a:t>
              </a:r>
            </a:p>
          </p:txBody>
        </p:sp>
        <p:sp>
          <p:nvSpPr>
            <p:cNvPr id="58" name="Rectangle: Rounded Corners 57">
              <a:extLst>
                <a:ext uri="{FF2B5EF4-FFF2-40B4-BE49-F238E27FC236}">
                  <a16:creationId xmlns:a16="http://schemas.microsoft.com/office/drawing/2014/main" id="{A91A6A3C-13F6-EECE-F1FC-53F4BDD4A871}"/>
                </a:ext>
              </a:extLst>
            </p:cNvPr>
            <p:cNvSpPr/>
            <p:nvPr/>
          </p:nvSpPr>
          <p:spPr>
            <a:xfrm>
              <a:off x="987760" y="3415357"/>
              <a:ext cx="3880572" cy="592686"/>
            </a:xfrm>
            <a:prstGeom prst="roundRect">
              <a:avLst/>
            </a:prstGeom>
            <a:solidFill>
              <a:schemeClr val="tx2">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6D2077"/>
                  </a:solidFill>
                </a:rPr>
                <a:t>Horsemeat scandal in 2013: where 29% of horse meat in Tesco burger was untraceable for months(Source: </a:t>
              </a:r>
              <a:r>
                <a:rPr lang="en-US" sz="1200" b="1" dirty="0">
                  <a:solidFill>
                    <a:srgbClr val="6D2077"/>
                  </a:solidFill>
                  <a:hlinkClick r:id="rId5"/>
                </a:rPr>
                <a:t>Click</a:t>
              </a:r>
              <a:r>
                <a:rPr lang="en-US" sz="1200" b="1" dirty="0">
                  <a:solidFill>
                    <a:srgbClr val="6D2077"/>
                  </a:solidFill>
                </a:rPr>
                <a:t> )</a:t>
              </a:r>
            </a:p>
          </p:txBody>
        </p:sp>
      </p:grpSp>
      <p:sp>
        <p:nvSpPr>
          <p:cNvPr id="60" name="Title 1">
            <a:extLst>
              <a:ext uri="{FF2B5EF4-FFF2-40B4-BE49-F238E27FC236}">
                <a16:creationId xmlns:a16="http://schemas.microsoft.com/office/drawing/2014/main" id="{6A061E79-61B5-F7E5-E29C-21183E7D6C42}"/>
              </a:ext>
            </a:extLst>
          </p:cNvPr>
          <p:cNvSpPr txBox="1">
            <a:spLocks/>
          </p:cNvSpPr>
          <p:nvPr/>
        </p:nvSpPr>
        <p:spPr>
          <a:xfrm>
            <a:off x="838200" y="18670"/>
            <a:ext cx="10515600" cy="734804"/>
          </a:xfrm>
          <a:prstGeom prst="rect">
            <a:avLst/>
          </a:prstGeom>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Blockchain for agricultural product traceability(As-Is Process)</a:t>
            </a:r>
            <a:endParaRPr lang="en-GB" dirty="0"/>
          </a:p>
        </p:txBody>
      </p:sp>
      <p:cxnSp>
        <p:nvCxnSpPr>
          <p:cNvPr id="3" name="Straight Connector 2">
            <a:extLst>
              <a:ext uri="{FF2B5EF4-FFF2-40B4-BE49-F238E27FC236}">
                <a16:creationId xmlns:a16="http://schemas.microsoft.com/office/drawing/2014/main" id="{B4D9AE69-636A-17A2-51B8-BA6DF1A7C304}"/>
              </a:ext>
            </a:extLst>
          </p:cNvPr>
          <p:cNvCxnSpPr>
            <a:cxnSpLocks/>
          </p:cNvCxnSpPr>
          <p:nvPr/>
        </p:nvCxnSpPr>
        <p:spPr>
          <a:xfrm flipV="1">
            <a:off x="0" y="791442"/>
            <a:ext cx="12192000" cy="53396"/>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31906F0-7872-D707-8638-E5D77B899AF4}"/>
              </a:ext>
            </a:extLst>
          </p:cNvPr>
          <p:cNvSpPr txBox="1"/>
          <p:nvPr/>
        </p:nvSpPr>
        <p:spPr>
          <a:xfrm>
            <a:off x="6096000" y="1430883"/>
            <a:ext cx="6000206"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bg1"/>
                </a:solidFill>
              </a:rPr>
              <a:t>For keeping the records of food storage, each stockholder has adopted its own best-suited mechanism of record keeping. For example, some do it on the cloud and some do it on pen and paper.</a:t>
            </a:r>
          </a:p>
          <a:p>
            <a:pPr marL="285750" indent="-285750">
              <a:buFont typeface="Wingdings" panose="05000000000000000000" pitchFamily="2" charset="2"/>
              <a:buChar char="Ø"/>
            </a:pPr>
            <a:r>
              <a:rPr lang="en-US" dirty="0">
                <a:solidFill>
                  <a:schemeClr val="bg1"/>
                </a:solidFill>
              </a:rPr>
              <a:t>IBM blockchain platform for food traceability. </a:t>
            </a:r>
            <a:endParaRPr lang="en-GB" dirty="0">
              <a:solidFill>
                <a:schemeClr val="bg1"/>
              </a:solidFill>
            </a:endParaRPr>
          </a:p>
        </p:txBody>
      </p:sp>
    </p:spTree>
    <p:extLst>
      <p:ext uri="{BB962C8B-B14F-4D97-AF65-F5344CB8AC3E}">
        <p14:creationId xmlns:p14="http://schemas.microsoft.com/office/powerpoint/2010/main" val="4274981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eff24bb-2089-4400-8c8e-f71e680378b2}" enabled="0" method="" siteId="{deff24bb-2089-4400-8c8e-f71e680378b2}" removed="1"/>
</clbl:labelList>
</file>

<file path=docProps/app.xml><?xml version="1.0" encoding="utf-8"?>
<Properties xmlns="http://schemas.openxmlformats.org/officeDocument/2006/extended-properties" xmlns:vt="http://schemas.openxmlformats.org/officeDocument/2006/docPropsVTypes">
  <TotalTime>107</TotalTime>
  <Words>3479</Words>
  <Application>Microsoft Office PowerPoint</Application>
  <PresentationFormat>Widescreen</PresentationFormat>
  <Paragraphs>292</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Univers for KPMG</vt:lpstr>
      <vt:lpstr>Wingdings</vt:lpstr>
      <vt:lpstr>Office Theme</vt:lpstr>
      <vt:lpstr>PowerPoint Presentation</vt:lpstr>
      <vt:lpstr>Solution Statement(To Be)</vt:lpstr>
      <vt:lpstr>PowerPoint Presentation</vt:lpstr>
      <vt:lpstr>Solution Statement(To Be)</vt:lpstr>
      <vt:lpstr>PowerPoint Presentation</vt:lpstr>
      <vt:lpstr>Solution Statement(To Be)</vt:lpstr>
      <vt:lpstr>PowerPoint Presentation</vt:lpstr>
      <vt:lpstr>Solution Statement(To Be)</vt:lpstr>
      <vt:lpstr>PowerPoint Presentation</vt:lpstr>
      <vt:lpstr>Solution Statement(To Be)</vt:lpstr>
      <vt:lpstr>PowerPoint Presentation</vt:lpstr>
      <vt:lpstr>Solution Statement(To Be)</vt:lpstr>
      <vt:lpstr>PowerPoint Presentation</vt:lpstr>
      <vt:lpstr>Solution Statement(To Be)</vt:lpstr>
      <vt:lpstr>PowerPoint Presentation</vt:lpstr>
      <vt:lpstr>Solution Statement(To Be)</vt:lpstr>
      <vt:lpstr>Blockchain implementation across various industries</vt:lpstr>
      <vt:lpstr>Blockchain implementation across various industries</vt:lpstr>
      <vt:lpstr>Blockchain ecosystem (bird’s eye view) </vt:lpstr>
    </vt:vector>
  </TitlesOfParts>
  <Company>KPMG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Kashyap, Kartikey</dc:creator>
  <cp:lastModifiedBy>Kashyap, Kartikey</cp:lastModifiedBy>
  <cp:revision>1</cp:revision>
  <dcterms:created xsi:type="dcterms:W3CDTF">2023-08-08T19:17:23Z</dcterms:created>
  <dcterms:modified xsi:type="dcterms:W3CDTF">2023-08-09T19:59:36Z</dcterms:modified>
</cp:coreProperties>
</file>