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#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#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#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#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#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04254" y="9769473"/>
            <a:ext cx="7251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#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85.png"/><Relationship Id="rId4" Type="http://schemas.openxmlformats.org/officeDocument/2006/relationships/hyperlink" Target="http://www.efmfm.com/" TargetMode="External"/><Relationship Id="rId5" Type="http://schemas.openxmlformats.org/officeDocument/2006/relationships/image" Target="../media/image112.jp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8.png"/><Relationship Id="rId3" Type="http://schemas.openxmlformats.org/officeDocument/2006/relationships/image" Target="../media/image12.png"/><Relationship Id="rId4" Type="http://schemas.openxmlformats.org/officeDocument/2006/relationships/hyperlink" Target="http://www.efmfm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19.jpg"/><Relationship Id="rId7" Type="http://schemas.openxmlformats.org/officeDocument/2006/relationships/image" Target="../media/image120.jpg"/><Relationship Id="rId8" Type="http://schemas.openxmlformats.org/officeDocument/2006/relationships/image" Target="../media/image121.png"/><Relationship Id="rId9" Type="http://schemas.openxmlformats.org/officeDocument/2006/relationships/image" Target="../media/image122.jp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Relationship Id="rId19" Type="http://schemas.openxmlformats.org/officeDocument/2006/relationships/image" Target="../media/image145.png"/><Relationship Id="rId20" Type="http://schemas.openxmlformats.org/officeDocument/2006/relationships/image" Target="../media/image146.png"/><Relationship Id="rId21" Type="http://schemas.openxmlformats.org/officeDocument/2006/relationships/image" Target="../media/image147.png"/><Relationship Id="rId22" Type="http://schemas.openxmlformats.org/officeDocument/2006/relationships/image" Target="../media/image148.png"/><Relationship Id="rId23" Type="http://schemas.openxmlformats.org/officeDocument/2006/relationships/image" Target="../media/image149.png"/><Relationship Id="rId24" Type="http://schemas.openxmlformats.org/officeDocument/2006/relationships/image" Target="../media/image150.png"/><Relationship Id="rId25" Type="http://schemas.openxmlformats.org/officeDocument/2006/relationships/image" Target="../media/image151.png"/><Relationship Id="rId26" Type="http://schemas.openxmlformats.org/officeDocument/2006/relationships/image" Target="../media/image152.png"/><Relationship Id="rId27" Type="http://schemas.openxmlformats.org/officeDocument/2006/relationships/image" Target="../media/image153.png"/><Relationship Id="rId28" Type="http://schemas.openxmlformats.org/officeDocument/2006/relationships/image" Target="../media/image154.png"/><Relationship Id="rId29" Type="http://schemas.openxmlformats.org/officeDocument/2006/relationships/image" Target="../media/image155.png"/><Relationship Id="rId30" Type="http://schemas.openxmlformats.org/officeDocument/2006/relationships/image" Target="../media/image156.png"/><Relationship Id="rId31" Type="http://schemas.openxmlformats.org/officeDocument/2006/relationships/image" Target="../media/image157.png"/><Relationship Id="rId32" Type="http://schemas.openxmlformats.org/officeDocument/2006/relationships/image" Target="../media/image158.png"/><Relationship Id="rId33" Type="http://schemas.openxmlformats.org/officeDocument/2006/relationships/image" Target="../media/image159.png"/><Relationship Id="rId34" Type="http://schemas.openxmlformats.org/officeDocument/2006/relationships/image" Target="../media/image160.png"/><Relationship Id="rId35" Type="http://schemas.openxmlformats.org/officeDocument/2006/relationships/image" Target="../media/image161.png"/><Relationship Id="rId36" Type="http://schemas.openxmlformats.org/officeDocument/2006/relationships/image" Target="../media/image162.png"/><Relationship Id="rId37" Type="http://schemas.openxmlformats.org/officeDocument/2006/relationships/image" Target="../media/image163.png"/><Relationship Id="rId38" Type="http://schemas.openxmlformats.org/officeDocument/2006/relationships/image" Target="../media/image164.png"/><Relationship Id="rId39" Type="http://schemas.openxmlformats.org/officeDocument/2006/relationships/image" Target="../media/image165.png"/><Relationship Id="rId40" Type="http://schemas.openxmlformats.org/officeDocument/2006/relationships/image" Target="../media/image166.png"/><Relationship Id="rId41" Type="http://schemas.openxmlformats.org/officeDocument/2006/relationships/image" Target="../media/image167.png"/><Relationship Id="rId42" Type="http://schemas.openxmlformats.org/officeDocument/2006/relationships/image" Target="../media/image168.png"/><Relationship Id="rId43" Type="http://schemas.openxmlformats.org/officeDocument/2006/relationships/image" Target="../media/image169.png"/><Relationship Id="rId44" Type="http://schemas.openxmlformats.org/officeDocument/2006/relationships/image" Target="../media/image170.png"/><Relationship Id="rId45" Type="http://schemas.openxmlformats.org/officeDocument/2006/relationships/image" Target="../media/image171.png"/><Relationship Id="rId46" Type="http://schemas.openxmlformats.org/officeDocument/2006/relationships/image" Target="../media/image172.png"/><Relationship Id="rId47" Type="http://schemas.openxmlformats.org/officeDocument/2006/relationships/image" Target="../media/image173.png"/><Relationship Id="rId48" Type="http://schemas.openxmlformats.org/officeDocument/2006/relationships/image" Target="../media/image174.png"/><Relationship Id="rId49" Type="http://schemas.openxmlformats.org/officeDocument/2006/relationships/image" Target="../media/image175.png"/><Relationship Id="rId50" Type="http://schemas.openxmlformats.org/officeDocument/2006/relationships/image" Target="../media/image176.png"/><Relationship Id="rId51" Type="http://schemas.openxmlformats.org/officeDocument/2006/relationships/image" Target="../media/image177.png"/><Relationship Id="rId52" Type="http://schemas.openxmlformats.org/officeDocument/2006/relationships/image" Target="../media/image17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upport@efmfm.com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2.xml"/><Relationship Id="rId11" Type="http://schemas.openxmlformats.org/officeDocument/2006/relationships/slide" Target="slide13.xml"/><Relationship Id="rId12" Type="http://schemas.openxmlformats.org/officeDocument/2006/relationships/slide" Target="slide15.xml"/><Relationship Id="rId13" Type="http://schemas.openxmlformats.org/officeDocument/2006/relationships/slide" Target="slide16.xml"/><Relationship Id="rId14" Type="http://schemas.openxmlformats.org/officeDocument/2006/relationships/slide" Target="slide17.xml"/><Relationship Id="rId15" Type="http://schemas.openxmlformats.org/officeDocument/2006/relationships/slide" Target="slide19.xml"/><Relationship Id="rId16" Type="http://schemas.openxmlformats.org/officeDocument/2006/relationships/slide" Target="slide20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0.xml"/><Relationship Id="rId3" Type="http://schemas.openxmlformats.org/officeDocument/2006/relationships/slide" Target="slide2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jpg"/><Relationship Id="rId17" Type="http://schemas.openxmlformats.org/officeDocument/2006/relationships/image" Target="../media/image18.png"/><Relationship Id="rId18" Type="http://schemas.openxmlformats.org/officeDocument/2006/relationships/image" Target="../media/image19.jpg"/><Relationship Id="rId19" Type="http://schemas.openxmlformats.org/officeDocument/2006/relationships/image" Target="../media/image20.jpg"/><Relationship Id="rId20" Type="http://schemas.openxmlformats.org/officeDocument/2006/relationships/image" Target="../media/image21.jpg"/><Relationship Id="rId21" Type="http://schemas.openxmlformats.org/officeDocument/2006/relationships/image" Target="../media/image22.png"/><Relationship Id="rId22" Type="http://schemas.openxmlformats.org/officeDocument/2006/relationships/image" Target="../media/image23.jpg"/><Relationship Id="rId23" Type="http://schemas.openxmlformats.org/officeDocument/2006/relationships/image" Target="../media/image24.jpg"/><Relationship Id="rId24" Type="http://schemas.openxmlformats.org/officeDocument/2006/relationships/image" Target="../media/image25.jp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jp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jpg"/><Relationship Id="rId32" Type="http://schemas.openxmlformats.org/officeDocument/2006/relationships/hyperlink" Target="http://www.efmfm.com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1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hyperlink" Target="http://www.eeffmmffmm.ccoomm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12.png"/><Relationship Id="rId4" Type="http://schemas.openxmlformats.org/officeDocument/2006/relationships/hyperlink" Target="http://www.efmfm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12.png"/><Relationship Id="rId4" Type="http://schemas.openxmlformats.org/officeDocument/2006/relationships/hyperlink" Target="http://www.efmfm.com/" TargetMode="External"/><Relationship Id="rId5" Type="http://schemas.openxmlformats.org/officeDocument/2006/relationships/image" Target="../media/image65.png"/><Relationship Id="rId6" Type="http://schemas.openxmlformats.org/officeDocument/2006/relationships/image" Target="../media/image68.jpg"/><Relationship Id="rId7" Type="http://schemas.openxmlformats.org/officeDocument/2006/relationships/image" Target="../media/image69.jpg"/><Relationship Id="rId8" Type="http://schemas.openxmlformats.org/officeDocument/2006/relationships/image" Target="../media/image70.jpg"/><Relationship Id="rId9" Type="http://schemas.openxmlformats.org/officeDocument/2006/relationships/image" Target="../media/image71.jpg"/><Relationship Id="rId10" Type="http://schemas.openxmlformats.org/officeDocument/2006/relationships/image" Target="../media/image72.jpg"/><Relationship Id="rId11" Type="http://schemas.openxmlformats.org/officeDocument/2006/relationships/image" Target="../media/image73.jpg"/><Relationship Id="rId12" Type="http://schemas.openxmlformats.org/officeDocument/2006/relationships/image" Target="../media/image74.jp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jpg"/><Relationship Id="rId18" Type="http://schemas.openxmlformats.org/officeDocument/2006/relationships/image" Target="../media/image80.jpg"/><Relationship Id="rId19" Type="http://schemas.openxmlformats.org/officeDocument/2006/relationships/image" Target="../media/image8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jpg"/><Relationship Id="rId5" Type="http://schemas.openxmlformats.org/officeDocument/2006/relationships/hyperlink" Target="http://www.efmfm.com/" TargetMode="External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22" Type="http://schemas.openxmlformats.org/officeDocument/2006/relationships/image" Target="../media/image101.png"/><Relationship Id="rId23" Type="http://schemas.openxmlformats.org/officeDocument/2006/relationships/image" Target="../media/image102.png"/><Relationship Id="rId24" Type="http://schemas.openxmlformats.org/officeDocument/2006/relationships/image" Target="../media/image103.png"/><Relationship Id="rId25" Type="http://schemas.openxmlformats.org/officeDocument/2006/relationships/image" Target="../media/image104.jpg"/><Relationship Id="rId26" Type="http://schemas.openxmlformats.org/officeDocument/2006/relationships/image" Target="../media/image105.png"/><Relationship Id="rId27" Type="http://schemas.openxmlformats.org/officeDocument/2006/relationships/image" Target="../media/image106.png"/><Relationship Id="rId28" Type="http://schemas.openxmlformats.org/officeDocument/2006/relationships/image" Target="../media/image107.png"/><Relationship Id="rId29" Type="http://schemas.openxmlformats.org/officeDocument/2006/relationships/image" Target="../media/image108.png"/><Relationship Id="rId30" Type="http://schemas.openxmlformats.org/officeDocument/2006/relationships/image" Target="../media/image109.jpg"/><Relationship Id="rId31" Type="http://schemas.openxmlformats.org/officeDocument/2006/relationships/image" Target="../media/image110.png"/><Relationship Id="rId32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52115" y="1535935"/>
            <a:ext cx="4867910" cy="94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Techno-</a:t>
            </a:r>
            <a:r>
              <a:rPr dirty="0" sz="1800" b="1">
                <a:latin typeface="Calibri"/>
                <a:cs typeface="Calibri"/>
              </a:rPr>
              <a:t>Commercial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proposal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dirty="0" sz="1800" b="1">
                <a:latin typeface="Calibri"/>
                <a:cs typeface="Calibri"/>
              </a:rPr>
              <a:t>eFMFM-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Employee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Transport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Management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 algn="ctr" marR="225425">
              <a:lnSpc>
                <a:spcPct val="100000"/>
              </a:lnSpc>
              <a:spcBef>
                <a:spcPts val="395"/>
              </a:spcBef>
            </a:pPr>
            <a:r>
              <a:rPr dirty="0" sz="1000" i="1">
                <a:latin typeface="Calibri"/>
                <a:cs typeface="Calibri"/>
              </a:rPr>
              <a:t>Next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generation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real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time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tracking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and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collaboration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solution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33116" y="5847970"/>
            <a:ext cx="1107440" cy="9283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Presented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Dated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10741" y="7453327"/>
            <a:ext cx="2548890" cy="69088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69"/>
              </a:spcBef>
            </a:pPr>
            <a:r>
              <a:rPr dirty="0" sz="1400" spc="-10">
                <a:latin typeface="Calibri"/>
                <a:cs typeface="Calibri"/>
              </a:rPr>
              <a:t>Presented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Calibri"/>
                <a:cs typeface="Calibri"/>
              </a:rPr>
              <a:t>By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dirty="0" sz="1600" b="1">
                <a:latin typeface="Calibri"/>
                <a:cs typeface="Calibri"/>
              </a:rPr>
              <a:t>NGFV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alibri"/>
                <a:cs typeface="Calibri"/>
              </a:rPr>
              <a:t>INDIA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alibri"/>
                <a:cs typeface="Calibri"/>
              </a:rPr>
              <a:t>PRIVATE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LIMITED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420" y="2914014"/>
            <a:ext cx="4099559" cy="262574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4261" y="590620"/>
            <a:ext cx="859541" cy="30804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38914" y="5211141"/>
            <a:ext cx="6896100" cy="197485"/>
          </a:xfrm>
          <a:custGeom>
            <a:avLst/>
            <a:gdLst/>
            <a:ahLst/>
            <a:cxnLst/>
            <a:rect l="l" t="t" r="r" b="b"/>
            <a:pathLst>
              <a:path w="6896100" h="197485">
                <a:moveTo>
                  <a:pt x="6895846" y="0"/>
                </a:moveTo>
                <a:lnTo>
                  <a:pt x="0" y="0"/>
                </a:lnTo>
                <a:lnTo>
                  <a:pt x="0" y="196899"/>
                </a:lnTo>
                <a:lnTo>
                  <a:pt x="6895846" y="196899"/>
                </a:lnTo>
                <a:lnTo>
                  <a:pt x="6895846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0814" y="5191125"/>
            <a:ext cx="697293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2.7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COMPREHENSIVE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IMPACT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b="1">
                <a:latin typeface="Calibri"/>
                <a:cs typeface="Calibri"/>
              </a:rPr>
              <a:t>–</a:t>
            </a:r>
            <a:r>
              <a:rPr dirty="0" sz="1100" spc="160" b="1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BENEFITS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00812" y="5173090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6933946" y="38100"/>
                </a:lnTo>
                <a:lnTo>
                  <a:pt x="6933946" y="234950"/>
                </a:lnTo>
                <a:lnTo>
                  <a:pt x="38100" y="23495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061"/>
                </a:lnTo>
                <a:lnTo>
                  <a:pt x="0" y="234950"/>
                </a:lnTo>
                <a:lnTo>
                  <a:pt x="0" y="273050"/>
                </a:lnTo>
                <a:lnTo>
                  <a:pt x="38100" y="273050"/>
                </a:lnTo>
                <a:lnTo>
                  <a:pt x="6933946" y="273050"/>
                </a:lnTo>
                <a:lnTo>
                  <a:pt x="6972351" y="273050"/>
                </a:lnTo>
                <a:lnTo>
                  <a:pt x="6972351" y="23495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28403" y="4528815"/>
            <a:ext cx="6523355" cy="0"/>
          </a:xfrm>
          <a:custGeom>
            <a:avLst/>
            <a:gdLst/>
            <a:ahLst/>
            <a:cxnLst/>
            <a:rect l="l" t="t" r="r" b="b"/>
            <a:pathLst>
              <a:path w="6523355" h="0">
                <a:moveTo>
                  <a:pt x="0" y="0"/>
                </a:moveTo>
                <a:lnTo>
                  <a:pt x="0" y="0"/>
                </a:lnTo>
                <a:lnTo>
                  <a:pt x="6523179" y="0"/>
                </a:lnTo>
              </a:path>
            </a:pathLst>
          </a:custGeom>
          <a:ln w="5320">
            <a:solidFill>
              <a:srgbClr val="212A7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09377" y="913699"/>
            <a:ext cx="6562725" cy="371475"/>
            <a:chOff x="609377" y="913699"/>
            <a:chExt cx="6562725" cy="37147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377" y="1224951"/>
              <a:ext cx="6562289" cy="5998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28403" y="1242353"/>
              <a:ext cx="6523355" cy="635"/>
            </a:xfrm>
            <a:custGeom>
              <a:avLst/>
              <a:gdLst/>
              <a:ahLst/>
              <a:cxnLst/>
              <a:rect l="l" t="t" r="r" b="b"/>
              <a:pathLst>
                <a:path w="6523355" h="634">
                  <a:moveTo>
                    <a:pt x="0" y="12"/>
                  </a:moveTo>
                  <a:lnTo>
                    <a:pt x="0" y="12"/>
                  </a:lnTo>
                  <a:lnTo>
                    <a:pt x="6523179" y="0"/>
                  </a:lnTo>
                </a:path>
              </a:pathLst>
            </a:custGeom>
            <a:ln w="21460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442" y="913699"/>
              <a:ext cx="722467" cy="24930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667677" y="4532783"/>
            <a:ext cx="932180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" spc="-10">
                <a:latin typeface="Calibri"/>
                <a:cs typeface="Calibri"/>
              </a:rPr>
              <a:t>NGFV</a:t>
            </a:r>
            <a:r>
              <a:rPr dirty="0" sz="45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India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>
                <a:latin typeface="Calibri"/>
                <a:cs typeface="Calibri"/>
              </a:rPr>
              <a:t>Pvt.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Ltd.|</a:t>
            </a:r>
            <a:r>
              <a:rPr dirty="0" sz="45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  <a:hlinkClick r:id="rId4"/>
              </a:rPr>
              <a:t>www.efmfm.com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17625" y="4545022"/>
            <a:ext cx="54610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" spc="-5">
                <a:latin typeface="Calibri"/>
                <a:cs typeface="Calibri"/>
              </a:rPr>
              <a:t>6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97605" y="4570394"/>
            <a:ext cx="118554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Making</a:t>
            </a:r>
            <a:r>
              <a:rPr dirty="0" sz="500" spc="-1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Employee</a:t>
            </a:r>
            <a:r>
              <a:rPr dirty="0" sz="500" spc="-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Transport</a:t>
            </a:r>
            <a:r>
              <a:rPr dirty="0" sz="500" spc="-1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Simpler</a:t>
            </a:r>
            <a:r>
              <a:rPr dirty="0" sz="500" spc="-1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&amp;</a:t>
            </a:r>
            <a:r>
              <a:rPr dirty="0" sz="500" spc="-1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 spc="-10">
                <a:solidFill>
                  <a:srgbClr val="A5A5A5"/>
                </a:solidFill>
                <a:latin typeface="Calibri"/>
                <a:cs typeface="Calibri"/>
              </a:rPr>
              <a:t>Safer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0814" y="474980"/>
            <a:ext cx="6972934" cy="66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2.6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50">
                <a:latin typeface="Calibri"/>
                <a:cs typeface="Calibri"/>
              </a:rPr>
              <a:t>DATA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SECURITY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RISK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MITIGATION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Calibri"/>
                <a:cs typeface="Calibri"/>
              </a:rPr>
              <a:t>STRATEGIES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b="1">
                <a:latin typeface="Calibri"/>
                <a:cs typeface="Calibri"/>
              </a:rPr>
              <a:t>–</a:t>
            </a:r>
            <a:r>
              <a:rPr dirty="0" sz="1100" spc="150" b="1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GLOBAL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BEST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PRACTICES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</a:pPr>
            <a:r>
              <a:rPr dirty="0" sz="1150" b="1">
                <a:latin typeface="Calibri"/>
                <a:cs typeface="Calibri"/>
              </a:rPr>
              <a:t>Data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security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&amp;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Risk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Mitigation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Strategies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–</a:t>
            </a:r>
            <a:r>
              <a:rPr dirty="0" sz="1150" spc="45" b="1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Global</a:t>
            </a:r>
            <a:r>
              <a:rPr dirty="0" sz="900" spc="5">
                <a:latin typeface="Times New Roman"/>
                <a:cs typeface="Times New Roman"/>
              </a:rPr>
              <a:t> </a:t>
            </a:r>
            <a:r>
              <a:rPr dirty="0" sz="900">
                <a:latin typeface="Calibri"/>
                <a:cs typeface="Calibri"/>
              </a:rPr>
              <a:t>Best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Calibri"/>
                <a:cs typeface="Calibri"/>
              </a:rPr>
              <a:t>practises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04804" y="1384604"/>
            <a:ext cx="6570345" cy="3012440"/>
            <a:chOff x="604804" y="1384604"/>
            <a:chExt cx="6570345" cy="3012440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804" y="1414055"/>
              <a:ext cx="4572914" cy="298279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8731" y="1401848"/>
              <a:ext cx="1951839" cy="291539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4950" y="1384604"/>
              <a:ext cx="1910194" cy="2755798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69012" y="871137"/>
            <a:ext cx="855437" cy="355784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304800" y="304797"/>
            <a:ext cx="7164705" cy="9450705"/>
            <a:chOff x="304800" y="304797"/>
            <a:chExt cx="7164705" cy="9450705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996" y="5593055"/>
              <a:ext cx="6952511" cy="334216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5300" y="5610263"/>
              <a:ext cx="6858000" cy="324866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90537" y="5605501"/>
              <a:ext cx="6867525" cy="3258185"/>
            </a:xfrm>
            <a:custGeom>
              <a:avLst/>
              <a:gdLst/>
              <a:ahLst/>
              <a:cxnLst/>
              <a:rect l="l" t="t" r="r" b="b"/>
              <a:pathLst>
                <a:path w="6867525" h="3258184">
                  <a:moveTo>
                    <a:pt x="0" y="3258185"/>
                  </a:moveTo>
                  <a:lnTo>
                    <a:pt x="6867525" y="3258185"/>
                  </a:lnTo>
                  <a:lnTo>
                    <a:pt x="6867525" y="0"/>
                  </a:lnTo>
                  <a:lnTo>
                    <a:pt x="0" y="0"/>
                  </a:lnTo>
                  <a:lnTo>
                    <a:pt x="0" y="3258185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11" y="12204"/>
                  </a:moveTo>
                  <a:lnTo>
                    <a:pt x="7152132" y="12204"/>
                  </a:lnTo>
                  <a:lnTo>
                    <a:pt x="7152132" y="9438145"/>
                  </a:lnTo>
                  <a:lnTo>
                    <a:pt x="12192" y="9438145"/>
                  </a:lnTo>
                  <a:lnTo>
                    <a:pt x="12192" y="12204"/>
                  </a:lnTo>
                  <a:lnTo>
                    <a:pt x="0" y="12204"/>
                  </a:lnTo>
                  <a:lnTo>
                    <a:pt x="0" y="9438145"/>
                  </a:lnTo>
                  <a:lnTo>
                    <a:pt x="0" y="9450324"/>
                  </a:lnTo>
                  <a:lnTo>
                    <a:pt x="12192" y="9450324"/>
                  </a:lnTo>
                  <a:lnTo>
                    <a:pt x="7152132" y="9450324"/>
                  </a:lnTo>
                  <a:lnTo>
                    <a:pt x="7164311" y="9450324"/>
                  </a:lnTo>
                  <a:lnTo>
                    <a:pt x="7164311" y="9438145"/>
                  </a:lnTo>
                  <a:lnTo>
                    <a:pt x="7164311" y="12204"/>
                  </a:lnTo>
                  <a:close/>
                </a:path>
                <a:path w="7164705" h="9450705">
                  <a:moveTo>
                    <a:pt x="7164311" y="0"/>
                  </a:moveTo>
                  <a:lnTo>
                    <a:pt x="7152132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2192" y="12192"/>
                  </a:lnTo>
                  <a:lnTo>
                    <a:pt x="7152132" y="12192"/>
                  </a:lnTo>
                  <a:lnTo>
                    <a:pt x="7164311" y="12192"/>
                  </a:lnTo>
                  <a:lnTo>
                    <a:pt x="7164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914" y="495298"/>
            <a:ext cx="6896100" cy="196850"/>
          </a:xfrm>
          <a:custGeom>
            <a:avLst/>
            <a:gdLst/>
            <a:ahLst/>
            <a:cxnLst/>
            <a:rect l="l" t="t" r="r" b="b"/>
            <a:pathLst>
              <a:path w="6896100" h="196850">
                <a:moveTo>
                  <a:pt x="6895846" y="0"/>
                </a:moveTo>
                <a:lnTo>
                  <a:pt x="0" y="0"/>
                </a:lnTo>
                <a:lnTo>
                  <a:pt x="0" y="196597"/>
                </a:lnTo>
                <a:lnTo>
                  <a:pt x="6895846" y="196597"/>
                </a:lnTo>
                <a:lnTo>
                  <a:pt x="6895846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0814" y="474980"/>
            <a:ext cx="697293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2.8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COMPLETE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VISIBILITY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0812" y="45719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6933946" y="38100"/>
                </a:lnTo>
                <a:lnTo>
                  <a:pt x="6933946" y="234696"/>
                </a:lnTo>
                <a:lnTo>
                  <a:pt x="38100" y="234696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76996" y="876265"/>
            <a:ext cx="6952615" cy="3952240"/>
            <a:chOff x="476996" y="876265"/>
            <a:chExt cx="6952615" cy="39522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96" y="876265"/>
              <a:ext cx="6952511" cy="395178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95299" y="894652"/>
              <a:ext cx="6858000" cy="3857625"/>
            </a:xfrm>
            <a:custGeom>
              <a:avLst/>
              <a:gdLst/>
              <a:ahLst/>
              <a:cxnLst/>
              <a:rect l="l" t="t" r="r" b="b"/>
              <a:pathLst>
                <a:path w="6858000" h="3857625">
                  <a:moveTo>
                    <a:pt x="6857936" y="0"/>
                  </a:moveTo>
                  <a:lnTo>
                    <a:pt x="0" y="0"/>
                  </a:lnTo>
                  <a:lnTo>
                    <a:pt x="0" y="3857561"/>
                  </a:lnTo>
                  <a:lnTo>
                    <a:pt x="6857936" y="3857561"/>
                  </a:lnTo>
                  <a:lnTo>
                    <a:pt x="6857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04" y="1259522"/>
              <a:ext cx="6580581" cy="6704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66504" y="1280461"/>
              <a:ext cx="6523355" cy="0"/>
            </a:xfrm>
            <a:custGeom>
              <a:avLst/>
              <a:gdLst/>
              <a:ahLst/>
              <a:cxnLst/>
              <a:rect l="l" t="t" r="r" b="b"/>
              <a:pathLst>
                <a:path w="6523355" h="0">
                  <a:moveTo>
                    <a:pt x="0" y="0"/>
                  </a:moveTo>
                  <a:lnTo>
                    <a:pt x="0" y="0"/>
                  </a:lnTo>
                  <a:lnTo>
                    <a:pt x="6523172" y="0"/>
                  </a:lnTo>
                </a:path>
              </a:pathLst>
            </a:custGeom>
            <a:ln w="21460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6504" y="4566923"/>
              <a:ext cx="6523355" cy="0"/>
            </a:xfrm>
            <a:custGeom>
              <a:avLst/>
              <a:gdLst/>
              <a:ahLst/>
              <a:cxnLst/>
              <a:rect l="l" t="t" r="r" b="b"/>
              <a:pathLst>
                <a:path w="6523355" h="0">
                  <a:moveTo>
                    <a:pt x="0" y="0"/>
                  </a:moveTo>
                  <a:lnTo>
                    <a:pt x="0" y="0"/>
                  </a:lnTo>
                  <a:lnTo>
                    <a:pt x="6523172" y="0"/>
                  </a:lnTo>
                </a:path>
              </a:pathLst>
            </a:custGeom>
            <a:ln w="5320">
              <a:solidFill>
                <a:srgbClr val="2129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18477" y="4600334"/>
            <a:ext cx="919480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50" spc="-10">
                <a:latin typeface="Calibri"/>
                <a:cs typeface="Calibri"/>
              </a:rPr>
              <a:t>NGFV</a:t>
            </a:r>
            <a:r>
              <a:rPr dirty="0" sz="45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India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>
                <a:latin typeface="Calibri"/>
                <a:cs typeface="Calibri"/>
              </a:rPr>
              <a:t>Pvt.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Ltd.|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  <a:hlinkClick r:id="rId4"/>
              </a:rPr>
              <a:t>www.efmfm.com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68425" y="4583130"/>
            <a:ext cx="71120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50" spc="-25">
                <a:latin typeface="Calibri"/>
                <a:cs typeface="Calibri"/>
              </a:rPr>
              <a:t>10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10749" y="4579055"/>
            <a:ext cx="647700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A4A4A4"/>
                </a:solidFill>
                <a:latin typeface="Calibri"/>
                <a:cs typeface="Calibri"/>
              </a:rPr>
              <a:t>Enabling</a:t>
            </a:r>
            <a:r>
              <a:rPr dirty="0" sz="500" spc="-15">
                <a:solidFill>
                  <a:srgbClr val="A4A4A4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4A4A4"/>
                </a:solidFill>
                <a:latin typeface="Calibri"/>
                <a:cs typeface="Calibri"/>
              </a:rPr>
              <a:t>Urban</a:t>
            </a:r>
            <a:r>
              <a:rPr dirty="0" sz="500">
                <a:solidFill>
                  <a:srgbClr val="A4A4A4"/>
                </a:solidFill>
                <a:latin typeface="Times New Roman"/>
                <a:cs typeface="Times New Roman"/>
              </a:rPr>
              <a:t> </a:t>
            </a:r>
            <a:r>
              <a:rPr dirty="0" sz="500" spc="-10">
                <a:solidFill>
                  <a:srgbClr val="A4A4A4"/>
                </a:solidFill>
                <a:latin typeface="Calibri"/>
                <a:cs typeface="Calibri"/>
              </a:rPr>
              <a:t>Mobility</a:t>
            </a:r>
            <a:endParaRPr sz="5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2161" y="947381"/>
            <a:ext cx="815345" cy="302042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718477" y="977068"/>
            <a:ext cx="183578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150" b="1">
                <a:latin typeface="Calibri"/>
                <a:cs typeface="Calibri"/>
              </a:rPr>
              <a:t>Dashboards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900">
                <a:latin typeface="Calibri"/>
                <a:cs typeface="Calibri"/>
              </a:rPr>
              <a:t>-</a:t>
            </a:r>
            <a:r>
              <a:rPr dirty="0" sz="900" spc="15"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1F2023"/>
                </a:solidFill>
                <a:latin typeface="Arial"/>
                <a:cs typeface="Arial"/>
              </a:rPr>
              <a:t>Total</a:t>
            </a:r>
            <a:r>
              <a:rPr dirty="0" sz="650" spc="4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1F2023"/>
                </a:solidFill>
                <a:latin typeface="Arial"/>
                <a:cs typeface="Arial"/>
              </a:rPr>
              <a:t>Visibility</a:t>
            </a:r>
            <a:r>
              <a:rPr dirty="0" sz="650" spc="4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dirty="0" sz="650" spc="5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1F2023"/>
                </a:solidFill>
                <a:latin typeface="Arial"/>
                <a:cs typeface="Arial"/>
              </a:rPr>
              <a:t>Business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04800" y="304797"/>
            <a:ext cx="7164705" cy="9450705"/>
            <a:chOff x="304800" y="304797"/>
            <a:chExt cx="7164705" cy="9450705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143" y="1452639"/>
              <a:ext cx="1925763" cy="8461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143" y="3622674"/>
              <a:ext cx="1925763" cy="86549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4992" y="1429562"/>
              <a:ext cx="1926132" cy="91979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964506" y="1428573"/>
              <a:ext cx="1927225" cy="922019"/>
            </a:xfrm>
            <a:custGeom>
              <a:avLst/>
              <a:gdLst/>
              <a:ahLst/>
              <a:cxnLst/>
              <a:rect l="l" t="t" r="r" b="b"/>
              <a:pathLst>
                <a:path w="1927225" h="922019">
                  <a:moveTo>
                    <a:pt x="0" y="0"/>
                  </a:moveTo>
                  <a:lnTo>
                    <a:pt x="1927202" y="0"/>
                  </a:lnTo>
                  <a:lnTo>
                    <a:pt x="1927202" y="921855"/>
                  </a:lnTo>
                  <a:lnTo>
                    <a:pt x="0" y="92185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4992" y="3629583"/>
              <a:ext cx="1930412" cy="85858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962143" y="3626947"/>
              <a:ext cx="1931670" cy="864235"/>
            </a:xfrm>
            <a:custGeom>
              <a:avLst/>
              <a:gdLst/>
              <a:ahLst/>
              <a:cxnLst/>
              <a:rect l="l" t="t" r="r" b="b"/>
              <a:pathLst>
                <a:path w="1931670" h="864235">
                  <a:moveTo>
                    <a:pt x="0" y="0"/>
                  </a:moveTo>
                  <a:lnTo>
                    <a:pt x="1931635" y="0"/>
                  </a:lnTo>
                  <a:lnTo>
                    <a:pt x="1931635" y="863888"/>
                  </a:lnTo>
                  <a:lnTo>
                    <a:pt x="0" y="863888"/>
                  </a:lnTo>
                  <a:lnTo>
                    <a:pt x="0" y="0"/>
                  </a:lnTo>
                  <a:close/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3228" y="2480320"/>
              <a:ext cx="1925764" cy="91907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154" y="2479248"/>
              <a:ext cx="1926095" cy="92014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53228" y="1421066"/>
              <a:ext cx="1925764" cy="89656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53228" y="3561447"/>
              <a:ext cx="1925764" cy="92672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4992" y="2565615"/>
              <a:ext cx="1926132" cy="86442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962143" y="2562909"/>
              <a:ext cx="1931670" cy="869950"/>
            </a:xfrm>
            <a:custGeom>
              <a:avLst/>
              <a:gdLst/>
              <a:ahLst/>
              <a:cxnLst/>
              <a:rect l="l" t="t" r="r" b="b"/>
              <a:pathLst>
                <a:path w="1931670" h="869950">
                  <a:moveTo>
                    <a:pt x="0" y="0"/>
                  </a:moveTo>
                  <a:lnTo>
                    <a:pt x="1931635" y="0"/>
                  </a:lnTo>
                  <a:lnTo>
                    <a:pt x="1931635" y="869780"/>
                  </a:lnTo>
                  <a:lnTo>
                    <a:pt x="0" y="869780"/>
                  </a:lnTo>
                  <a:lnTo>
                    <a:pt x="0" y="0"/>
                  </a:lnTo>
                  <a:close/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90537" y="889888"/>
              <a:ext cx="6867525" cy="3867150"/>
            </a:xfrm>
            <a:custGeom>
              <a:avLst/>
              <a:gdLst/>
              <a:ahLst/>
              <a:cxnLst/>
              <a:rect l="l" t="t" r="r" b="b"/>
              <a:pathLst>
                <a:path w="6867525" h="3867150">
                  <a:moveTo>
                    <a:pt x="0" y="3867150"/>
                  </a:moveTo>
                  <a:lnTo>
                    <a:pt x="6867525" y="3867150"/>
                  </a:lnTo>
                  <a:lnTo>
                    <a:pt x="6867525" y="0"/>
                  </a:lnTo>
                  <a:lnTo>
                    <a:pt x="0" y="0"/>
                  </a:lnTo>
                  <a:lnTo>
                    <a:pt x="0" y="3867150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11" y="12204"/>
                  </a:moveTo>
                  <a:lnTo>
                    <a:pt x="7152132" y="12204"/>
                  </a:lnTo>
                  <a:lnTo>
                    <a:pt x="7152132" y="9438145"/>
                  </a:lnTo>
                  <a:lnTo>
                    <a:pt x="12192" y="9438145"/>
                  </a:lnTo>
                  <a:lnTo>
                    <a:pt x="12192" y="12204"/>
                  </a:lnTo>
                  <a:lnTo>
                    <a:pt x="0" y="12204"/>
                  </a:lnTo>
                  <a:lnTo>
                    <a:pt x="0" y="9438145"/>
                  </a:lnTo>
                  <a:lnTo>
                    <a:pt x="0" y="9450324"/>
                  </a:lnTo>
                  <a:lnTo>
                    <a:pt x="12192" y="9450324"/>
                  </a:lnTo>
                  <a:lnTo>
                    <a:pt x="7152132" y="9450324"/>
                  </a:lnTo>
                  <a:lnTo>
                    <a:pt x="7164311" y="9450324"/>
                  </a:lnTo>
                  <a:lnTo>
                    <a:pt x="7164311" y="9438145"/>
                  </a:lnTo>
                  <a:lnTo>
                    <a:pt x="7164311" y="12204"/>
                  </a:lnTo>
                  <a:close/>
                </a:path>
                <a:path w="7164705" h="9450705">
                  <a:moveTo>
                    <a:pt x="7164311" y="0"/>
                  </a:moveTo>
                  <a:lnTo>
                    <a:pt x="7152132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2192" y="12192"/>
                  </a:lnTo>
                  <a:lnTo>
                    <a:pt x="7152132" y="12192"/>
                  </a:lnTo>
                  <a:lnTo>
                    <a:pt x="7164311" y="12192"/>
                  </a:lnTo>
                  <a:lnTo>
                    <a:pt x="7164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914" y="495298"/>
            <a:ext cx="6896100" cy="196850"/>
          </a:xfrm>
          <a:custGeom>
            <a:avLst/>
            <a:gdLst/>
            <a:ahLst/>
            <a:cxnLst/>
            <a:rect l="l" t="t" r="r" b="b"/>
            <a:pathLst>
              <a:path w="6896100" h="196850">
                <a:moveTo>
                  <a:pt x="6895846" y="0"/>
                </a:moveTo>
                <a:lnTo>
                  <a:pt x="0" y="0"/>
                </a:lnTo>
                <a:lnTo>
                  <a:pt x="0" y="196597"/>
                </a:lnTo>
                <a:lnTo>
                  <a:pt x="6895846" y="196597"/>
                </a:lnTo>
                <a:lnTo>
                  <a:pt x="6895846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0814" y="474980"/>
            <a:ext cx="697293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2.9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PRODUCT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FEATURES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EFMFM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Calibri"/>
                <a:cs typeface="Calibri"/>
              </a:rPr>
              <a:t>ETMS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0812" y="45719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6933946" y="38100"/>
                </a:lnTo>
                <a:lnTo>
                  <a:pt x="6933946" y="234696"/>
                </a:lnTo>
                <a:lnTo>
                  <a:pt x="38100" y="234696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68629" y="859790"/>
            <a:ext cx="5552440" cy="419734"/>
            <a:chOff x="468629" y="859790"/>
            <a:chExt cx="5552440" cy="419734"/>
          </a:xfrm>
        </p:grpSpPr>
        <p:sp>
          <p:nvSpPr>
            <p:cNvPr id="6" name="object 6" descr=""/>
            <p:cNvSpPr/>
            <p:nvPr/>
          </p:nvSpPr>
          <p:spPr>
            <a:xfrm>
              <a:off x="468629" y="859790"/>
              <a:ext cx="5552440" cy="203835"/>
            </a:xfrm>
            <a:custGeom>
              <a:avLst/>
              <a:gdLst/>
              <a:ahLst/>
              <a:cxnLst/>
              <a:rect l="l" t="t" r="r" b="b"/>
              <a:pathLst>
                <a:path w="5552440" h="203834">
                  <a:moveTo>
                    <a:pt x="0" y="203465"/>
                  </a:moveTo>
                  <a:lnTo>
                    <a:pt x="5552439" y="203465"/>
                  </a:lnTo>
                  <a:lnTo>
                    <a:pt x="5552439" y="0"/>
                  </a:lnTo>
                  <a:lnTo>
                    <a:pt x="0" y="0"/>
                  </a:lnTo>
                  <a:lnTo>
                    <a:pt x="0" y="20346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68629" y="1063256"/>
              <a:ext cx="5552440" cy="216535"/>
            </a:xfrm>
            <a:custGeom>
              <a:avLst/>
              <a:gdLst/>
              <a:ahLst/>
              <a:cxnLst/>
              <a:rect l="l" t="t" r="r" b="b"/>
              <a:pathLst>
                <a:path w="5552440" h="216534">
                  <a:moveTo>
                    <a:pt x="0" y="216103"/>
                  </a:moveTo>
                  <a:lnTo>
                    <a:pt x="5552439" y="216103"/>
                  </a:lnTo>
                  <a:lnTo>
                    <a:pt x="5552439" y="0"/>
                  </a:lnTo>
                  <a:lnTo>
                    <a:pt x="0" y="0"/>
                  </a:lnTo>
                  <a:lnTo>
                    <a:pt x="0" y="216103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244" y="916469"/>
              <a:ext cx="529009" cy="9814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524" y="1125080"/>
              <a:ext cx="500419" cy="104762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8775" y="1155559"/>
            <a:ext cx="561444" cy="100063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640213" y="1336496"/>
            <a:ext cx="2476500" cy="120650"/>
            <a:chOff x="640213" y="1336496"/>
            <a:chExt cx="2476500" cy="12065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213" y="1336496"/>
              <a:ext cx="2442965" cy="12012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109861" y="1352562"/>
              <a:ext cx="6985" cy="99060"/>
            </a:xfrm>
            <a:custGeom>
              <a:avLst/>
              <a:gdLst/>
              <a:ahLst/>
              <a:cxnLst/>
              <a:rect l="l" t="t" r="r" b="b"/>
              <a:pathLst>
                <a:path w="6985" h="99059">
                  <a:moveTo>
                    <a:pt x="6743" y="1270"/>
                  </a:moveTo>
                  <a:lnTo>
                    <a:pt x="5715" y="1270"/>
                  </a:lnTo>
                  <a:lnTo>
                    <a:pt x="5715" y="0"/>
                  </a:lnTo>
                  <a:lnTo>
                    <a:pt x="520" y="0"/>
                  </a:lnTo>
                  <a:lnTo>
                    <a:pt x="520" y="1270"/>
                  </a:lnTo>
                  <a:lnTo>
                    <a:pt x="0" y="1270"/>
                  </a:lnTo>
                  <a:lnTo>
                    <a:pt x="0" y="97790"/>
                  </a:lnTo>
                  <a:lnTo>
                    <a:pt x="63" y="99060"/>
                  </a:lnTo>
                  <a:lnTo>
                    <a:pt x="5715" y="99060"/>
                  </a:lnTo>
                  <a:lnTo>
                    <a:pt x="5715" y="97790"/>
                  </a:lnTo>
                  <a:lnTo>
                    <a:pt x="6743" y="97790"/>
                  </a:lnTo>
                  <a:lnTo>
                    <a:pt x="6743" y="127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174669" y="1354657"/>
            <a:ext cx="259715" cy="78105"/>
            <a:chOff x="3174669" y="1354657"/>
            <a:chExt cx="259715" cy="78105"/>
          </a:xfrm>
        </p:grpSpPr>
        <p:sp>
          <p:nvSpPr>
            <p:cNvPr id="15" name="object 15" descr=""/>
            <p:cNvSpPr/>
            <p:nvPr/>
          </p:nvSpPr>
          <p:spPr>
            <a:xfrm>
              <a:off x="3174669" y="1360372"/>
              <a:ext cx="50800" cy="71755"/>
            </a:xfrm>
            <a:custGeom>
              <a:avLst/>
              <a:gdLst/>
              <a:ahLst/>
              <a:cxnLst/>
              <a:rect l="l" t="t" r="r" b="b"/>
              <a:pathLst>
                <a:path w="50800" h="71755">
                  <a:moveTo>
                    <a:pt x="8648" y="0"/>
                  </a:moveTo>
                  <a:lnTo>
                    <a:pt x="1016" y="0"/>
                  </a:lnTo>
                  <a:lnTo>
                    <a:pt x="0" y="889"/>
                  </a:lnTo>
                  <a:lnTo>
                    <a:pt x="0" y="71488"/>
                  </a:lnTo>
                  <a:lnTo>
                    <a:pt x="5727" y="71488"/>
                  </a:lnTo>
                  <a:lnTo>
                    <a:pt x="5727" y="70472"/>
                  </a:lnTo>
                  <a:lnTo>
                    <a:pt x="6743" y="70472"/>
                  </a:lnTo>
                  <a:lnTo>
                    <a:pt x="6743" y="7620"/>
                  </a:lnTo>
                  <a:lnTo>
                    <a:pt x="14082" y="7620"/>
                  </a:lnTo>
                  <a:lnTo>
                    <a:pt x="12458" y="4699"/>
                  </a:lnTo>
                  <a:lnTo>
                    <a:pt x="11442" y="3810"/>
                  </a:lnTo>
                  <a:lnTo>
                    <a:pt x="11442" y="2794"/>
                  </a:lnTo>
                  <a:lnTo>
                    <a:pt x="8648" y="0"/>
                  </a:lnTo>
                  <a:close/>
                </a:path>
                <a:path w="50800" h="71755">
                  <a:moveTo>
                    <a:pt x="14082" y="7620"/>
                  </a:moveTo>
                  <a:lnTo>
                    <a:pt x="6743" y="7620"/>
                  </a:lnTo>
                  <a:lnTo>
                    <a:pt x="7632" y="9525"/>
                  </a:lnTo>
                  <a:lnTo>
                    <a:pt x="8648" y="11430"/>
                  </a:lnTo>
                  <a:lnTo>
                    <a:pt x="9537" y="14224"/>
                  </a:lnTo>
                  <a:lnTo>
                    <a:pt x="11442" y="16129"/>
                  </a:lnTo>
                  <a:lnTo>
                    <a:pt x="12458" y="18034"/>
                  </a:lnTo>
                  <a:lnTo>
                    <a:pt x="13347" y="20955"/>
                  </a:lnTo>
                  <a:lnTo>
                    <a:pt x="39141" y="65646"/>
                  </a:lnTo>
                  <a:lnTo>
                    <a:pt x="40030" y="66662"/>
                  </a:lnTo>
                  <a:lnTo>
                    <a:pt x="40030" y="67678"/>
                  </a:lnTo>
                  <a:lnTo>
                    <a:pt x="41046" y="68567"/>
                  </a:lnTo>
                  <a:lnTo>
                    <a:pt x="41046" y="69583"/>
                  </a:lnTo>
                  <a:lnTo>
                    <a:pt x="41935" y="69583"/>
                  </a:lnTo>
                  <a:lnTo>
                    <a:pt x="42951" y="70472"/>
                  </a:lnTo>
                  <a:lnTo>
                    <a:pt x="43840" y="71488"/>
                  </a:lnTo>
                  <a:lnTo>
                    <a:pt x="49568" y="71488"/>
                  </a:lnTo>
                  <a:lnTo>
                    <a:pt x="49568" y="70472"/>
                  </a:lnTo>
                  <a:lnTo>
                    <a:pt x="50584" y="70472"/>
                  </a:lnTo>
                  <a:lnTo>
                    <a:pt x="50584" y="61963"/>
                  </a:lnTo>
                  <a:lnTo>
                    <a:pt x="43840" y="61963"/>
                  </a:lnTo>
                  <a:lnTo>
                    <a:pt x="42951" y="59931"/>
                  </a:lnTo>
                  <a:lnTo>
                    <a:pt x="41935" y="58026"/>
                  </a:lnTo>
                  <a:lnTo>
                    <a:pt x="41046" y="56121"/>
                  </a:lnTo>
                  <a:lnTo>
                    <a:pt x="40030" y="54216"/>
                  </a:lnTo>
                  <a:lnTo>
                    <a:pt x="39141" y="52311"/>
                  </a:lnTo>
                  <a:lnTo>
                    <a:pt x="38125" y="50406"/>
                  </a:lnTo>
                  <a:lnTo>
                    <a:pt x="37236" y="48501"/>
                  </a:lnTo>
                  <a:lnTo>
                    <a:pt x="36220" y="46596"/>
                  </a:lnTo>
                  <a:lnTo>
                    <a:pt x="35331" y="44691"/>
                  </a:lnTo>
                  <a:lnTo>
                    <a:pt x="34315" y="42786"/>
                  </a:lnTo>
                  <a:lnTo>
                    <a:pt x="32410" y="40881"/>
                  </a:lnTo>
                  <a:lnTo>
                    <a:pt x="31521" y="38989"/>
                  </a:lnTo>
                  <a:lnTo>
                    <a:pt x="14082" y="7620"/>
                  </a:lnTo>
                  <a:close/>
                </a:path>
                <a:path w="50800" h="71755">
                  <a:moveTo>
                    <a:pt x="50584" y="0"/>
                  </a:moveTo>
                  <a:lnTo>
                    <a:pt x="44856" y="0"/>
                  </a:lnTo>
                  <a:lnTo>
                    <a:pt x="43840" y="889"/>
                  </a:lnTo>
                  <a:lnTo>
                    <a:pt x="43840" y="61963"/>
                  </a:lnTo>
                  <a:lnTo>
                    <a:pt x="50584" y="61963"/>
                  </a:lnTo>
                  <a:lnTo>
                    <a:pt x="5058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5332" y="1354657"/>
              <a:ext cx="107632" cy="7809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373031" y="1354657"/>
              <a:ext cx="61594" cy="78105"/>
            </a:xfrm>
            <a:custGeom>
              <a:avLst/>
              <a:gdLst/>
              <a:ahLst/>
              <a:cxnLst/>
              <a:rect l="l" t="t" r="r" b="b"/>
              <a:pathLst>
                <a:path w="61595" h="78105">
                  <a:moveTo>
                    <a:pt x="38125" y="36195"/>
                  </a:moveTo>
                  <a:lnTo>
                    <a:pt x="37109" y="34290"/>
                  </a:lnTo>
                  <a:lnTo>
                    <a:pt x="37109" y="32385"/>
                  </a:lnTo>
                  <a:lnTo>
                    <a:pt x="36220" y="30480"/>
                  </a:lnTo>
                  <a:lnTo>
                    <a:pt x="35204" y="29464"/>
                  </a:lnTo>
                  <a:lnTo>
                    <a:pt x="34315" y="28575"/>
                  </a:lnTo>
                  <a:lnTo>
                    <a:pt x="33299" y="26670"/>
                  </a:lnTo>
                  <a:lnTo>
                    <a:pt x="31394" y="25654"/>
                  </a:lnTo>
                  <a:lnTo>
                    <a:pt x="28600" y="24765"/>
                  </a:lnTo>
                  <a:lnTo>
                    <a:pt x="26695" y="23749"/>
                  </a:lnTo>
                  <a:lnTo>
                    <a:pt x="14236" y="23749"/>
                  </a:lnTo>
                  <a:lnTo>
                    <a:pt x="12331" y="24765"/>
                  </a:lnTo>
                  <a:lnTo>
                    <a:pt x="11442" y="24765"/>
                  </a:lnTo>
                  <a:lnTo>
                    <a:pt x="9537" y="25654"/>
                  </a:lnTo>
                  <a:lnTo>
                    <a:pt x="8521" y="25654"/>
                  </a:lnTo>
                  <a:lnTo>
                    <a:pt x="6616" y="26670"/>
                  </a:lnTo>
                  <a:lnTo>
                    <a:pt x="5727" y="27559"/>
                  </a:lnTo>
                  <a:lnTo>
                    <a:pt x="4711" y="27559"/>
                  </a:lnTo>
                  <a:lnTo>
                    <a:pt x="3810" y="28575"/>
                  </a:lnTo>
                  <a:lnTo>
                    <a:pt x="2794" y="28575"/>
                  </a:lnTo>
                  <a:lnTo>
                    <a:pt x="2794" y="29464"/>
                  </a:lnTo>
                  <a:lnTo>
                    <a:pt x="1905" y="30480"/>
                  </a:lnTo>
                  <a:lnTo>
                    <a:pt x="1905" y="34290"/>
                  </a:lnTo>
                  <a:lnTo>
                    <a:pt x="4711" y="34290"/>
                  </a:lnTo>
                  <a:lnTo>
                    <a:pt x="5727" y="33274"/>
                  </a:lnTo>
                  <a:lnTo>
                    <a:pt x="6616" y="33274"/>
                  </a:lnTo>
                  <a:lnTo>
                    <a:pt x="7632" y="32385"/>
                  </a:lnTo>
                  <a:lnTo>
                    <a:pt x="8521" y="32385"/>
                  </a:lnTo>
                  <a:lnTo>
                    <a:pt x="10426" y="31369"/>
                  </a:lnTo>
                  <a:lnTo>
                    <a:pt x="11442" y="30480"/>
                  </a:lnTo>
                  <a:lnTo>
                    <a:pt x="13347" y="30480"/>
                  </a:lnTo>
                  <a:lnTo>
                    <a:pt x="15252" y="29464"/>
                  </a:lnTo>
                  <a:lnTo>
                    <a:pt x="23761" y="29464"/>
                  </a:lnTo>
                  <a:lnTo>
                    <a:pt x="24790" y="30480"/>
                  </a:lnTo>
                  <a:lnTo>
                    <a:pt x="26695" y="30480"/>
                  </a:lnTo>
                  <a:lnTo>
                    <a:pt x="28600" y="32385"/>
                  </a:lnTo>
                  <a:lnTo>
                    <a:pt x="29489" y="34290"/>
                  </a:lnTo>
                  <a:lnTo>
                    <a:pt x="30505" y="35179"/>
                  </a:lnTo>
                  <a:lnTo>
                    <a:pt x="31394" y="37084"/>
                  </a:lnTo>
                  <a:lnTo>
                    <a:pt x="31394" y="46596"/>
                  </a:lnTo>
                  <a:lnTo>
                    <a:pt x="31394" y="52311"/>
                  </a:lnTo>
                  <a:lnTo>
                    <a:pt x="31394" y="63741"/>
                  </a:lnTo>
                  <a:lnTo>
                    <a:pt x="29489" y="66662"/>
                  </a:lnTo>
                  <a:lnTo>
                    <a:pt x="26695" y="68567"/>
                  </a:lnTo>
                  <a:lnTo>
                    <a:pt x="24790" y="70472"/>
                  </a:lnTo>
                  <a:lnTo>
                    <a:pt x="21856" y="71361"/>
                  </a:lnTo>
                  <a:lnTo>
                    <a:pt x="19951" y="72377"/>
                  </a:lnTo>
                  <a:lnTo>
                    <a:pt x="14236" y="72377"/>
                  </a:lnTo>
                  <a:lnTo>
                    <a:pt x="11442" y="71361"/>
                  </a:lnTo>
                  <a:lnTo>
                    <a:pt x="9537" y="69583"/>
                  </a:lnTo>
                  <a:lnTo>
                    <a:pt x="7632" y="67678"/>
                  </a:lnTo>
                  <a:lnTo>
                    <a:pt x="6616" y="65646"/>
                  </a:lnTo>
                  <a:lnTo>
                    <a:pt x="6616" y="59931"/>
                  </a:lnTo>
                  <a:lnTo>
                    <a:pt x="7632" y="58026"/>
                  </a:lnTo>
                  <a:lnTo>
                    <a:pt x="10426" y="55232"/>
                  </a:lnTo>
                  <a:lnTo>
                    <a:pt x="12331" y="54216"/>
                  </a:lnTo>
                  <a:lnTo>
                    <a:pt x="13347" y="53327"/>
                  </a:lnTo>
                  <a:lnTo>
                    <a:pt x="16141" y="53327"/>
                  </a:lnTo>
                  <a:lnTo>
                    <a:pt x="18046" y="52311"/>
                  </a:lnTo>
                  <a:lnTo>
                    <a:pt x="31394" y="52311"/>
                  </a:lnTo>
                  <a:lnTo>
                    <a:pt x="31394" y="46596"/>
                  </a:lnTo>
                  <a:lnTo>
                    <a:pt x="19951" y="46596"/>
                  </a:lnTo>
                  <a:lnTo>
                    <a:pt x="17157" y="47612"/>
                  </a:lnTo>
                  <a:lnTo>
                    <a:pt x="14236" y="47612"/>
                  </a:lnTo>
                  <a:lnTo>
                    <a:pt x="1905" y="56121"/>
                  </a:lnTo>
                  <a:lnTo>
                    <a:pt x="0" y="58026"/>
                  </a:lnTo>
                  <a:lnTo>
                    <a:pt x="0" y="67678"/>
                  </a:lnTo>
                  <a:lnTo>
                    <a:pt x="889" y="69583"/>
                  </a:lnTo>
                  <a:lnTo>
                    <a:pt x="1905" y="71361"/>
                  </a:lnTo>
                  <a:lnTo>
                    <a:pt x="2794" y="72377"/>
                  </a:lnTo>
                  <a:lnTo>
                    <a:pt x="5727" y="75298"/>
                  </a:lnTo>
                  <a:lnTo>
                    <a:pt x="7632" y="76187"/>
                  </a:lnTo>
                  <a:lnTo>
                    <a:pt x="9537" y="77203"/>
                  </a:lnTo>
                  <a:lnTo>
                    <a:pt x="11442" y="77203"/>
                  </a:lnTo>
                  <a:lnTo>
                    <a:pt x="14236" y="78092"/>
                  </a:lnTo>
                  <a:lnTo>
                    <a:pt x="19951" y="78092"/>
                  </a:lnTo>
                  <a:lnTo>
                    <a:pt x="22885" y="77203"/>
                  </a:lnTo>
                  <a:lnTo>
                    <a:pt x="24790" y="76187"/>
                  </a:lnTo>
                  <a:lnTo>
                    <a:pt x="27571" y="74282"/>
                  </a:lnTo>
                  <a:lnTo>
                    <a:pt x="30505" y="72377"/>
                  </a:lnTo>
                  <a:lnTo>
                    <a:pt x="32410" y="70472"/>
                  </a:lnTo>
                  <a:lnTo>
                    <a:pt x="32410" y="76187"/>
                  </a:lnTo>
                  <a:lnTo>
                    <a:pt x="33299" y="77203"/>
                  </a:lnTo>
                  <a:lnTo>
                    <a:pt x="38125" y="77203"/>
                  </a:lnTo>
                  <a:lnTo>
                    <a:pt x="38125" y="70472"/>
                  </a:lnTo>
                  <a:lnTo>
                    <a:pt x="38125" y="52311"/>
                  </a:lnTo>
                  <a:lnTo>
                    <a:pt x="38125" y="36195"/>
                  </a:lnTo>
                  <a:close/>
                </a:path>
                <a:path w="61595" h="78105">
                  <a:moveTo>
                    <a:pt x="60998" y="889"/>
                  </a:moveTo>
                  <a:lnTo>
                    <a:pt x="59982" y="889"/>
                  </a:lnTo>
                  <a:lnTo>
                    <a:pt x="59982" y="0"/>
                  </a:lnTo>
                  <a:lnTo>
                    <a:pt x="54267" y="0"/>
                  </a:lnTo>
                  <a:lnTo>
                    <a:pt x="54267" y="77203"/>
                  </a:lnTo>
                  <a:lnTo>
                    <a:pt x="59982" y="77203"/>
                  </a:lnTo>
                  <a:lnTo>
                    <a:pt x="60998" y="76187"/>
                  </a:lnTo>
                  <a:lnTo>
                    <a:pt x="60998" y="88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3491217" y="1352550"/>
            <a:ext cx="1121410" cy="99695"/>
            <a:chOff x="3491217" y="1352550"/>
            <a:chExt cx="1121410" cy="9969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1217" y="1352550"/>
              <a:ext cx="383120" cy="9905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8227" y="1352752"/>
              <a:ext cx="713905" cy="99034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13" y="1539404"/>
            <a:ext cx="3166522" cy="119989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3873449" y="1557565"/>
            <a:ext cx="806450" cy="97155"/>
            <a:chOff x="3873449" y="1557565"/>
            <a:chExt cx="806450" cy="97155"/>
          </a:xfrm>
        </p:grpSpPr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3449" y="1557565"/>
              <a:ext cx="447941" cy="9712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4350994" y="1604162"/>
              <a:ext cx="26034" cy="5715"/>
            </a:xfrm>
            <a:custGeom>
              <a:avLst/>
              <a:gdLst/>
              <a:ahLst/>
              <a:cxnLst/>
              <a:rect l="l" t="t" r="r" b="b"/>
              <a:pathLst>
                <a:path w="26035" h="5715">
                  <a:moveTo>
                    <a:pt x="25666" y="0"/>
                  </a:moveTo>
                  <a:lnTo>
                    <a:pt x="0" y="0"/>
                  </a:lnTo>
                  <a:lnTo>
                    <a:pt x="0" y="4826"/>
                  </a:lnTo>
                  <a:lnTo>
                    <a:pt x="889" y="5715"/>
                  </a:lnTo>
                  <a:lnTo>
                    <a:pt x="24777" y="5715"/>
                  </a:lnTo>
                  <a:lnTo>
                    <a:pt x="25666" y="4826"/>
                  </a:lnTo>
                  <a:lnTo>
                    <a:pt x="256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19612" y="1568995"/>
              <a:ext cx="234454" cy="8569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674146" y="1557565"/>
              <a:ext cx="5715" cy="78105"/>
            </a:xfrm>
            <a:custGeom>
              <a:avLst/>
              <a:gdLst/>
              <a:ahLst/>
              <a:cxnLst/>
              <a:rect l="l" t="t" r="r" b="b"/>
              <a:pathLst>
                <a:path w="5714" h="78105">
                  <a:moveTo>
                    <a:pt x="3810" y="77076"/>
                  </a:moveTo>
                  <a:lnTo>
                    <a:pt x="1905" y="77076"/>
                  </a:lnTo>
                  <a:lnTo>
                    <a:pt x="1905" y="78092"/>
                  </a:lnTo>
                  <a:lnTo>
                    <a:pt x="3810" y="78092"/>
                  </a:lnTo>
                  <a:lnTo>
                    <a:pt x="3810" y="77076"/>
                  </a:lnTo>
                  <a:close/>
                </a:path>
                <a:path w="5714" h="78105">
                  <a:moveTo>
                    <a:pt x="4699" y="0"/>
                  </a:moveTo>
                  <a:lnTo>
                    <a:pt x="0" y="0"/>
                  </a:lnTo>
                  <a:lnTo>
                    <a:pt x="0" y="77076"/>
                  </a:lnTo>
                  <a:lnTo>
                    <a:pt x="5715" y="77076"/>
                  </a:lnTo>
                  <a:lnTo>
                    <a:pt x="5715" y="889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7938" y="1555750"/>
            <a:ext cx="298361" cy="99059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5094376" y="1555762"/>
            <a:ext cx="6350" cy="99060"/>
          </a:xfrm>
          <a:custGeom>
            <a:avLst/>
            <a:gdLst/>
            <a:ahLst/>
            <a:cxnLst/>
            <a:rect l="l" t="t" r="r" b="b"/>
            <a:pathLst>
              <a:path w="6350" h="99060">
                <a:moveTo>
                  <a:pt x="5842" y="1270"/>
                </a:moveTo>
                <a:lnTo>
                  <a:pt x="4826" y="1270"/>
                </a:lnTo>
                <a:lnTo>
                  <a:pt x="4826" y="0"/>
                </a:lnTo>
                <a:lnTo>
                  <a:pt x="0" y="0"/>
                </a:lnTo>
                <a:lnTo>
                  <a:pt x="0" y="1270"/>
                </a:lnTo>
                <a:lnTo>
                  <a:pt x="0" y="99060"/>
                </a:lnTo>
                <a:lnTo>
                  <a:pt x="5842" y="99060"/>
                </a:lnTo>
                <a:lnTo>
                  <a:pt x="5842" y="127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5153596" y="1562264"/>
            <a:ext cx="196850" cy="73660"/>
            <a:chOff x="5153596" y="1562264"/>
            <a:chExt cx="196850" cy="73660"/>
          </a:xfrm>
        </p:grpSpPr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53596" y="1562264"/>
              <a:ext cx="120078" cy="73393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292737" y="1562264"/>
              <a:ext cx="57785" cy="73660"/>
            </a:xfrm>
            <a:custGeom>
              <a:avLst/>
              <a:gdLst/>
              <a:ahLst/>
              <a:cxnLst/>
              <a:rect l="l" t="t" r="r" b="b"/>
              <a:pathLst>
                <a:path w="57785" h="73660">
                  <a:moveTo>
                    <a:pt x="40030" y="0"/>
                  </a:moveTo>
                  <a:lnTo>
                    <a:pt x="29489" y="0"/>
                  </a:lnTo>
                  <a:lnTo>
                    <a:pt x="24777" y="1016"/>
                  </a:lnTo>
                  <a:lnTo>
                    <a:pt x="13347" y="6731"/>
                  </a:lnTo>
                  <a:lnTo>
                    <a:pt x="10414" y="10541"/>
                  </a:lnTo>
                  <a:lnTo>
                    <a:pt x="6604" y="13322"/>
                  </a:lnTo>
                  <a:lnTo>
                    <a:pt x="4699" y="17132"/>
                  </a:lnTo>
                  <a:lnTo>
                    <a:pt x="2794" y="21971"/>
                  </a:lnTo>
                  <a:lnTo>
                    <a:pt x="889" y="26657"/>
                  </a:lnTo>
                  <a:lnTo>
                    <a:pt x="0" y="31483"/>
                  </a:lnTo>
                  <a:lnTo>
                    <a:pt x="0" y="42913"/>
                  </a:lnTo>
                  <a:lnTo>
                    <a:pt x="889" y="47612"/>
                  </a:lnTo>
                  <a:lnTo>
                    <a:pt x="2794" y="52438"/>
                  </a:lnTo>
                  <a:lnTo>
                    <a:pt x="6604" y="60058"/>
                  </a:lnTo>
                  <a:lnTo>
                    <a:pt x="9537" y="62852"/>
                  </a:lnTo>
                  <a:lnTo>
                    <a:pt x="12319" y="66662"/>
                  </a:lnTo>
                  <a:lnTo>
                    <a:pt x="19951" y="70472"/>
                  </a:lnTo>
                  <a:lnTo>
                    <a:pt x="24777" y="72377"/>
                  </a:lnTo>
                  <a:lnTo>
                    <a:pt x="29489" y="73393"/>
                  </a:lnTo>
                  <a:lnTo>
                    <a:pt x="40030" y="73393"/>
                  </a:lnTo>
                  <a:lnTo>
                    <a:pt x="41935" y="72377"/>
                  </a:lnTo>
                  <a:lnTo>
                    <a:pt x="45745" y="72377"/>
                  </a:lnTo>
                  <a:lnTo>
                    <a:pt x="47650" y="71488"/>
                  </a:lnTo>
                  <a:lnTo>
                    <a:pt x="48539" y="70472"/>
                  </a:lnTo>
                  <a:lnTo>
                    <a:pt x="50444" y="70472"/>
                  </a:lnTo>
                  <a:lnTo>
                    <a:pt x="52349" y="69583"/>
                  </a:lnTo>
                  <a:lnTo>
                    <a:pt x="53378" y="68567"/>
                  </a:lnTo>
                  <a:lnTo>
                    <a:pt x="54254" y="68567"/>
                  </a:lnTo>
                  <a:lnTo>
                    <a:pt x="55283" y="67678"/>
                  </a:lnTo>
                  <a:lnTo>
                    <a:pt x="31394" y="67678"/>
                  </a:lnTo>
                  <a:lnTo>
                    <a:pt x="27571" y="66662"/>
                  </a:lnTo>
                  <a:lnTo>
                    <a:pt x="23761" y="64757"/>
                  </a:lnTo>
                  <a:lnTo>
                    <a:pt x="20967" y="63868"/>
                  </a:lnTo>
                  <a:lnTo>
                    <a:pt x="18046" y="61963"/>
                  </a:lnTo>
                  <a:lnTo>
                    <a:pt x="7632" y="41897"/>
                  </a:lnTo>
                  <a:lnTo>
                    <a:pt x="7632" y="32372"/>
                  </a:lnTo>
                  <a:lnTo>
                    <a:pt x="8509" y="28562"/>
                  </a:lnTo>
                  <a:lnTo>
                    <a:pt x="9537" y="24752"/>
                  </a:lnTo>
                  <a:lnTo>
                    <a:pt x="10414" y="20942"/>
                  </a:lnTo>
                  <a:lnTo>
                    <a:pt x="12319" y="18161"/>
                  </a:lnTo>
                  <a:lnTo>
                    <a:pt x="14236" y="15227"/>
                  </a:lnTo>
                  <a:lnTo>
                    <a:pt x="17157" y="12446"/>
                  </a:lnTo>
                  <a:lnTo>
                    <a:pt x="19951" y="10541"/>
                  </a:lnTo>
                  <a:lnTo>
                    <a:pt x="22872" y="8636"/>
                  </a:lnTo>
                  <a:lnTo>
                    <a:pt x="26682" y="6731"/>
                  </a:lnTo>
                  <a:lnTo>
                    <a:pt x="30492" y="5715"/>
                  </a:lnTo>
                  <a:lnTo>
                    <a:pt x="54262" y="5715"/>
                  </a:lnTo>
                  <a:lnTo>
                    <a:pt x="52349" y="3810"/>
                  </a:lnTo>
                  <a:lnTo>
                    <a:pt x="50444" y="2921"/>
                  </a:lnTo>
                  <a:lnTo>
                    <a:pt x="48539" y="2921"/>
                  </a:lnTo>
                  <a:lnTo>
                    <a:pt x="46634" y="1905"/>
                  </a:lnTo>
                  <a:lnTo>
                    <a:pt x="44729" y="1016"/>
                  </a:lnTo>
                  <a:lnTo>
                    <a:pt x="41935" y="1016"/>
                  </a:lnTo>
                  <a:lnTo>
                    <a:pt x="40030" y="0"/>
                  </a:lnTo>
                  <a:close/>
                </a:path>
                <a:path w="57785" h="73660">
                  <a:moveTo>
                    <a:pt x="55283" y="34277"/>
                  </a:moveTo>
                  <a:lnTo>
                    <a:pt x="30492" y="34277"/>
                  </a:lnTo>
                  <a:lnTo>
                    <a:pt x="30492" y="39992"/>
                  </a:lnTo>
                  <a:lnTo>
                    <a:pt x="50444" y="39992"/>
                  </a:lnTo>
                  <a:lnTo>
                    <a:pt x="50444" y="63868"/>
                  </a:lnTo>
                  <a:lnTo>
                    <a:pt x="47650" y="64757"/>
                  </a:lnTo>
                  <a:lnTo>
                    <a:pt x="45745" y="65773"/>
                  </a:lnTo>
                  <a:lnTo>
                    <a:pt x="42824" y="66662"/>
                  </a:lnTo>
                  <a:lnTo>
                    <a:pt x="40030" y="66662"/>
                  </a:lnTo>
                  <a:lnTo>
                    <a:pt x="37109" y="67678"/>
                  </a:lnTo>
                  <a:lnTo>
                    <a:pt x="56172" y="67678"/>
                  </a:lnTo>
                  <a:lnTo>
                    <a:pt x="56172" y="66662"/>
                  </a:lnTo>
                  <a:lnTo>
                    <a:pt x="57188" y="65773"/>
                  </a:lnTo>
                  <a:lnTo>
                    <a:pt x="57188" y="36182"/>
                  </a:lnTo>
                  <a:lnTo>
                    <a:pt x="56172" y="36182"/>
                  </a:lnTo>
                  <a:lnTo>
                    <a:pt x="56172" y="35293"/>
                  </a:lnTo>
                  <a:lnTo>
                    <a:pt x="55283" y="34277"/>
                  </a:lnTo>
                  <a:close/>
                </a:path>
                <a:path w="57785" h="73660">
                  <a:moveTo>
                    <a:pt x="56172" y="12446"/>
                  </a:moveTo>
                  <a:lnTo>
                    <a:pt x="54254" y="12446"/>
                  </a:lnTo>
                  <a:lnTo>
                    <a:pt x="55283" y="13322"/>
                  </a:lnTo>
                  <a:lnTo>
                    <a:pt x="56172" y="13322"/>
                  </a:lnTo>
                  <a:lnTo>
                    <a:pt x="56172" y="12446"/>
                  </a:lnTo>
                  <a:close/>
                </a:path>
                <a:path w="57785" h="73660">
                  <a:moveTo>
                    <a:pt x="57188" y="7620"/>
                  </a:moveTo>
                  <a:lnTo>
                    <a:pt x="45745" y="7620"/>
                  </a:lnTo>
                  <a:lnTo>
                    <a:pt x="47650" y="8636"/>
                  </a:lnTo>
                  <a:lnTo>
                    <a:pt x="49568" y="9512"/>
                  </a:lnTo>
                  <a:lnTo>
                    <a:pt x="51473" y="10541"/>
                  </a:lnTo>
                  <a:lnTo>
                    <a:pt x="53378" y="12446"/>
                  </a:lnTo>
                  <a:lnTo>
                    <a:pt x="57188" y="12446"/>
                  </a:lnTo>
                  <a:lnTo>
                    <a:pt x="57188" y="7620"/>
                  </a:lnTo>
                  <a:close/>
                </a:path>
                <a:path w="57785" h="73660">
                  <a:moveTo>
                    <a:pt x="54262" y="5715"/>
                  </a:moveTo>
                  <a:lnTo>
                    <a:pt x="38125" y="5715"/>
                  </a:lnTo>
                  <a:lnTo>
                    <a:pt x="40919" y="6731"/>
                  </a:lnTo>
                  <a:lnTo>
                    <a:pt x="42824" y="7620"/>
                  </a:lnTo>
                  <a:lnTo>
                    <a:pt x="56172" y="7620"/>
                  </a:lnTo>
                  <a:lnTo>
                    <a:pt x="56172" y="6731"/>
                  </a:lnTo>
                  <a:lnTo>
                    <a:pt x="55283" y="6731"/>
                  </a:lnTo>
                  <a:lnTo>
                    <a:pt x="54262" y="571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11813" y="1555750"/>
            <a:ext cx="377532" cy="9905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3377" y="1743201"/>
            <a:ext cx="1095159" cy="115290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70581" y="1765172"/>
            <a:ext cx="166839" cy="9331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64382" y="1766061"/>
            <a:ext cx="169646" cy="72377"/>
          </a:xfrm>
          <a:prstGeom prst="rect">
            <a:avLst/>
          </a:prstGeom>
        </p:spPr>
      </p:pic>
      <p:grpSp>
        <p:nvGrpSpPr>
          <p:cNvPr id="36" name="object 36" descr=""/>
          <p:cNvGrpSpPr/>
          <p:nvPr/>
        </p:nvGrpSpPr>
        <p:grpSpPr>
          <a:xfrm>
            <a:off x="468629" y="1743201"/>
            <a:ext cx="5552440" cy="374650"/>
            <a:chOff x="468629" y="1743201"/>
            <a:chExt cx="5552440" cy="374650"/>
          </a:xfrm>
        </p:grpSpPr>
        <p:sp>
          <p:nvSpPr>
            <p:cNvPr id="37" name="object 37" descr=""/>
            <p:cNvSpPr/>
            <p:nvPr/>
          </p:nvSpPr>
          <p:spPr>
            <a:xfrm>
              <a:off x="468629" y="1888972"/>
              <a:ext cx="5552440" cy="228600"/>
            </a:xfrm>
            <a:custGeom>
              <a:avLst/>
              <a:gdLst/>
              <a:ahLst/>
              <a:cxnLst/>
              <a:rect l="l" t="t" r="r" b="b"/>
              <a:pathLst>
                <a:path w="5552440" h="228600">
                  <a:moveTo>
                    <a:pt x="0" y="228549"/>
                  </a:moveTo>
                  <a:lnTo>
                    <a:pt x="0" y="0"/>
                  </a:lnTo>
                  <a:lnTo>
                    <a:pt x="5552439" y="0"/>
                  </a:lnTo>
                  <a:lnTo>
                    <a:pt x="5552439" y="228549"/>
                  </a:lnTo>
                  <a:lnTo>
                    <a:pt x="0" y="228549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619" y="1743201"/>
              <a:ext cx="119146" cy="9575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4123" y="1772780"/>
              <a:ext cx="185865" cy="66662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971918" y="1743201"/>
              <a:ext cx="287020" cy="96520"/>
            </a:xfrm>
            <a:custGeom>
              <a:avLst/>
              <a:gdLst/>
              <a:ahLst/>
              <a:cxnLst/>
              <a:rect l="l" t="t" r="r" b="b"/>
              <a:pathLst>
                <a:path w="287019" h="96519">
                  <a:moveTo>
                    <a:pt x="54330" y="1905"/>
                  </a:moveTo>
                  <a:lnTo>
                    <a:pt x="53378" y="1905"/>
                  </a:lnTo>
                  <a:lnTo>
                    <a:pt x="53378" y="1016"/>
                  </a:lnTo>
                  <a:lnTo>
                    <a:pt x="51473" y="1016"/>
                  </a:lnTo>
                  <a:lnTo>
                    <a:pt x="50520" y="0"/>
                  </a:lnTo>
                  <a:lnTo>
                    <a:pt x="49555" y="0"/>
                  </a:lnTo>
                  <a:lnTo>
                    <a:pt x="48602" y="1016"/>
                  </a:lnTo>
                  <a:lnTo>
                    <a:pt x="45745" y="1016"/>
                  </a:lnTo>
                  <a:lnTo>
                    <a:pt x="45745" y="39103"/>
                  </a:lnTo>
                  <a:lnTo>
                    <a:pt x="45745" y="49517"/>
                  </a:lnTo>
                  <a:lnTo>
                    <a:pt x="45745" y="76187"/>
                  </a:lnTo>
                  <a:lnTo>
                    <a:pt x="38125" y="83807"/>
                  </a:lnTo>
                  <a:lnTo>
                    <a:pt x="37172" y="84823"/>
                  </a:lnTo>
                  <a:lnTo>
                    <a:pt x="35267" y="85712"/>
                  </a:lnTo>
                  <a:lnTo>
                    <a:pt x="33362" y="86728"/>
                  </a:lnTo>
                  <a:lnTo>
                    <a:pt x="32397" y="87617"/>
                  </a:lnTo>
                  <a:lnTo>
                    <a:pt x="30492" y="88633"/>
                  </a:lnTo>
                  <a:lnTo>
                    <a:pt x="20015" y="88633"/>
                  </a:lnTo>
                  <a:lnTo>
                    <a:pt x="17157" y="86728"/>
                  </a:lnTo>
                  <a:lnTo>
                    <a:pt x="13347" y="82918"/>
                  </a:lnTo>
                  <a:lnTo>
                    <a:pt x="12395" y="81013"/>
                  </a:lnTo>
                  <a:lnTo>
                    <a:pt x="11442" y="78092"/>
                  </a:lnTo>
                  <a:lnTo>
                    <a:pt x="10490" y="75298"/>
                  </a:lnTo>
                  <a:lnTo>
                    <a:pt x="9537" y="72377"/>
                  </a:lnTo>
                  <a:lnTo>
                    <a:pt x="8585" y="68567"/>
                  </a:lnTo>
                  <a:lnTo>
                    <a:pt x="8585" y="56248"/>
                  </a:lnTo>
                  <a:lnTo>
                    <a:pt x="18110" y="39103"/>
                  </a:lnTo>
                  <a:lnTo>
                    <a:pt x="20015" y="37198"/>
                  </a:lnTo>
                  <a:lnTo>
                    <a:pt x="22872" y="36182"/>
                  </a:lnTo>
                  <a:lnTo>
                    <a:pt x="29540" y="36182"/>
                  </a:lnTo>
                  <a:lnTo>
                    <a:pt x="33362" y="37198"/>
                  </a:lnTo>
                  <a:lnTo>
                    <a:pt x="36220" y="39992"/>
                  </a:lnTo>
                  <a:lnTo>
                    <a:pt x="39077" y="41897"/>
                  </a:lnTo>
                  <a:lnTo>
                    <a:pt x="42887" y="44818"/>
                  </a:lnTo>
                  <a:lnTo>
                    <a:pt x="45745" y="49517"/>
                  </a:lnTo>
                  <a:lnTo>
                    <a:pt x="45745" y="39103"/>
                  </a:lnTo>
                  <a:lnTo>
                    <a:pt x="42887" y="36182"/>
                  </a:lnTo>
                  <a:lnTo>
                    <a:pt x="40030" y="33388"/>
                  </a:lnTo>
                  <a:lnTo>
                    <a:pt x="37172" y="32372"/>
                  </a:lnTo>
                  <a:lnTo>
                    <a:pt x="33362" y="30467"/>
                  </a:lnTo>
                  <a:lnTo>
                    <a:pt x="30492" y="29578"/>
                  </a:lnTo>
                  <a:lnTo>
                    <a:pt x="21920" y="29578"/>
                  </a:lnTo>
                  <a:lnTo>
                    <a:pt x="1905" y="49517"/>
                  </a:lnTo>
                  <a:lnTo>
                    <a:pt x="952" y="53327"/>
                  </a:lnTo>
                  <a:lnTo>
                    <a:pt x="0" y="58153"/>
                  </a:lnTo>
                  <a:lnTo>
                    <a:pt x="0" y="67678"/>
                  </a:lnTo>
                  <a:lnTo>
                    <a:pt x="20967" y="96240"/>
                  </a:lnTo>
                  <a:lnTo>
                    <a:pt x="29540" y="96240"/>
                  </a:lnTo>
                  <a:lnTo>
                    <a:pt x="33362" y="95237"/>
                  </a:lnTo>
                  <a:lnTo>
                    <a:pt x="36220" y="93332"/>
                  </a:lnTo>
                  <a:lnTo>
                    <a:pt x="40030" y="90538"/>
                  </a:lnTo>
                  <a:lnTo>
                    <a:pt x="42887" y="88633"/>
                  </a:lnTo>
                  <a:lnTo>
                    <a:pt x="46697" y="84823"/>
                  </a:lnTo>
                  <a:lnTo>
                    <a:pt x="46697" y="94348"/>
                  </a:lnTo>
                  <a:lnTo>
                    <a:pt x="47650" y="95237"/>
                  </a:lnTo>
                  <a:lnTo>
                    <a:pt x="53378" y="95237"/>
                  </a:lnTo>
                  <a:lnTo>
                    <a:pt x="53378" y="94348"/>
                  </a:lnTo>
                  <a:lnTo>
                    <a:pt x="54330" y="94348"/>
                  </a:lnTo>
                  <a:lnTo>
                    <a:pt x="54330" y="84823"/>
                  </a:lnTo>
                  <a:lnTo>
                    <a:pt x="54330" y="39103"/>
                  </a:lnTo>
                  <a:lnTo>
                    <a:pt x="54330" y="1905"/>
                  </a:lnTo>
                  <a:close/>
                </a:path>
                <a:path w="287019" h="96519">
                  <a:moveTo>
                    <a:pt x="135343" y="57137"/>
                  </a:moveTo>
                  <a:lnTo>
                    <a:pt x="134391" y="52438"/>
                  </a:lnTo>
                  <a:lnTo>
                    <a:pt x="133438" y="48628"/>
                  </a:lnTo>
                  <a:lnTo>
                    <a:pt x="131533" y="44818"/>
                  </a:lnTo>
                  <a:lnTo>
                    <a:pt x="130581" y="41008"/>
                  </a:lnTo>
                  <a:lnTo>
                    <a:pt x="127723" y="38087"/>
                  </a:lnTo>
                  <a:lnTo>
                    <a:pt x="126771" y="36690"/>
                  </a:lnTo>
                  <a:lnTo>
                    <a:pt x="126771" y="59042"/>
                  </a:lnTo>
                  <a:lnTo>
                    <a:pt x="126771" y="66662"/>
                  </a:lnTo>
                  <a:lnTo>
                    <a:pt x="125818" y="69583"/>
                  </a:lnTo>
                  <a:lnTo>
                    <a:pt x="124866" y="73393"/>
                  </a:lnTo>
                  <a:lnTo>
                    <a:pt x="124866" y="76187"/>
                  </a:lnTo>
                  <a:lnTo>
                    <a:pt x="122961" y="79108"/>
                  </a:lnTo>
                  <a:lnTo>
                    <a:pt x="121043" y="81013"/>
                  </a:lnTo>
                  <a:lnTo>
                    <a:pt x="120091" y="83807"/>
                  </a:lnTo>
                  <a:lnTo>
                    <a:pt x="117233" y="85712"/>
                  </a:lnTo>
                  <a:lnTo>
                    <a:pt x="115328" y="86728"/>
                  </a:lnTo>
                  <a:lnTo>
                    <a:pt x="112471" y="87617"/>
                  </a:lnTo>
                  <a:lnTo>
                    <a:pt x="108661" y="88633"/>
                  </a:lnTo>
                  <a:lnTo>
                    <a:pt x="101041" y="88633"/>
                  </a:lnTo>
                  <a:lnTo>
                    <a:pt x="98183" y="87617"/>
                  </a:lnTo>
                  <a:lnTo>
                    <a:pt x="95313" y="86728"/>
                  </a:lnTo>
                  <a:lnTo>
                    <a:pt x="92456" y="84823"/>
                  </a:lnTo>
                  <a:lnTo>
                    <a:pt x="88646" y="81013"/>
                  </a:lnTo>
                  <a:lnTo>
                    <a:pt x="87680" y="78092"/>
                  </a:lnTo>
                  <a:lnTo>
                    <a:pt x="86728" y="76187"/>
                  </a:lnTo>
                  <a:lnTo>
                    <a:pt x="85775" y="72377"/>
                  </a:lnTo>
                  <a:lnTo>
                    <a:pt x="84823" y="69583"/>
                  </a:lnTo>
                  <a:lnTo>
                    <a:pt x="84823" y="55232"/>
                  </a:lnTo>
                  <a:lnTo>
                    <a:pt x="85775" y="52438"/>
                  </a:lnTo>
                  <a:lnTo>
                    <a:pt x="86728" y="48628"/>
                  </a:lnTo>
                  <a:lnTo>
                    <a:pt x="87680" y="46723"/>
                  </a:lnTo>
                  <a:lnTo>
                    <a:pt x="89598" y="43802"/>
                  </a:lnTo>
                  <a:lnTo>
                    <a:pt x="93408" y="39992"/>
                  </a:lnTo>
                  <a:lnTo>
                    <a:pt x="96266" y="38087"/>
                  </a:lnTo>
                  <a:lnTo>
                    <a:pt x="99136" y="37198"/>
                  </a:lnTo>
                  <a:lnTo>
                    <a:pt x="101993" y="36182"/>
                  </a:lnTo>
                  <a:lnTo>
                    <a:pt x="109613" y="36182"/>
                  </a:lnTo>
                  <a:lnTo>
                    <a:pt x="113423" y="37198"/>
                  </a:lnTo>
                  <a:lnTo>
                    <a:pt x="115328" y="39103"/>
                  </a:lnTo>
                  <a:lnTo>
                    <a:pt x="118186" y="39992"/>
                  </a:lnTo>
                  <a:lnTo>
                    <a:pt x="120091" y="41897"/>
                  </a:lnTo>
                  <a:lnTo>
                    <a:pt x="121996" y="44818"/>
                  </a:lnTo>
                  <a:lnTo>
                    <a:pt x="123913" y="46723"/>
                  </a:lnTo>
                  <a:lnTo>
                    <a:pt x="124866" y="49517"/>
                  </a:lnTo>
                  <a:lnTo>
                    <a:pt x="125818" y="52438"/>
                  </a:lnTo>
                  <a:lnTo>
                    <a:pt x="125818" y="56248"/>
                  </a:lnTo>
                  <a:lnTo>
                    <a:pt x="126771" y="59042"/>
                  </a:lnTo>
                  <a:lnTo>
                    <a:pt x="126771" y="36690"/>
                  </a:lnTo>
                  <a:lnTo>
                    <a:pt x="126428" y="36182"/>
                  </a:lnTo>
                  <a:lnTo>
                    <a:pt x="125818" y="35293"/>
                  </a:lnTo>
                  <a:lnTo>
                    <a:pt x="121996" y="33388"/>
                  </a:lnTo>
                  <a:lnTo>
                    <a:pt x="119138" y="31483"/>
                  </a:lnTo>
                  <a:lnTo>
                    <a:pt x="115328" y="30467"/>
                  </a:lnTo>
                  <a:lnTo>
                    <a:pt x="110566" y="29578"/>
                  </a:lnTo>
                  <a:lnTo>
                    <a:pt x="101041" y="29578"/>
                  </a:lnTo>
                  <a:lnTo>
                    <a:pt x="97231" y="30467"/>
                  </a:lnTo>
                  <a:lnTo>
                    <a:pt x="93408" y="32372"/>
                  </a:lnTo>
                  <a:lnTo>
                    <a:pt x="89598" y="33388"/>
                  </a:lnTo>
                  <a:lnTo>
                    <a:pt x="85775" y="36182"/>
                  </a:lnTo>
                  <a:lnTo>
                    <a:pt x="83870" y="39103"/>
                  </a:lnTo>
                  <a:lnTo>
                    <a:pt x="81013" y="41897"/>
                  </a:lnTo>
                  <a:lnTo>
                    <a:pt x="79108" y="45707"/>
                  </a:lnTo>
                  <a:lnTo>
                    <a:pt x="78155" y="49517"/>
                  </a:lnTo>
                  <a:lnTo>
                    <a:pt x="76250" y="54343"/>
                  </a:lnTo>
                  <a:lnTo>
                    <a:pt x="76250" y="72377"/>
                  </a:lnTo>
                  <a:lnTo>
                    <a:pt x="78155" y="77203"/>
                  </a:lnTo>
                  <a:lnTo>
                    <a:pt x="79108" y="81013"/>
                  </a:lnTo>
                  <a:lnTo>
                    <a:pt x="81013" y="84823"/>
                  </a:lnTo>
                  <a:lnTo>
                    <a:pt x="82918" y="86728"/>
                  </a:lnTo>
                  <a:lnTo>
                    <a:pt x="85775" y="89522"/>
                  </a:lnTo>
                  <a:lnTo>
                    <a:pt x="88646" y="92443"/>
                  </a:lnTo>
                  <a:lnTo>
                    <a:pt x="92456" y="93332"/>
                  </a:lnTo>
                  <a:lnTo>
                    <a:pt x="96266" y="95237"/>
                  </a:lnTo>
                  <a:lnTo>
                    <a:pt x="100088" y="96240"/>
                  </a:lnTo>
                  <a:lnTo>
                    <a:pt x="109613" y="96240"/>
                  </a:lnTo>
                  <a:lnTo>
                    <a:pt x="114376" y="95237"/>
                  </a:lnTo>
                  <a:lnTo>
                    <a:pt x="121996" y="91427"/>
                  </a:lnTo>
                  <a:lnTo>
                    <a:pt x="124866" y="89522"/>
                  </a:lnTo>
                  <a:lnTo>
                    <a:pt x="125768" y="88633"/>
                  </a:lnTo>
                  <a:lnTo>
                    <a:pt x="127723" y="86728"/>
                  </a:lnTo>
                  <a:lnTo>
                    <a:pt x="129628" y="82918"/>
                  </a:lnTo>
                  <a:lnTo>
                    <a:pt x="131533" y="79997"/>
                  </a:lnTo>
                  <a:lnTo>
                    <a:pt x="133438" y="75298"/>
                  </a:lnTo>
                  <a:lnTo>
                    <a:pt x="134391" y="71488"/>
                  </a:lnTo>
                  <a:lnTo>
                    <a:pt x="135343" y="66662"/>
                  </a:lnTo>
                  <a:lnTo>
                    <a:pt x="135343" y="57137"/>
                  </a:lnTo>
                  <a:close/>
                </a:path>
                <a:path w="287019" h="96519">
                  <a:moveTo>
                    <a:pt x="190639" y="31483"/>
                  </a:moveTo>
                  <a:lnTo>
                    <a:pt x="189687" y="31483"/>
                  </a:lnTo>
                  <a:lnTo>
                    <a:pt x="189687" y="30467"/>
                  </a:lnTo>
                  <a:lnTo>
                    <a:pt x="186829" y="30467"/>
                  </a:lnTo>
                  <a:lnTo>
                    <a:pt x="185864" y="29578"/>
                  </a:lnTo>
                  <a:lnTo>
                    <a:pt x="177279" y="29578"/>
                  </a:lnTo>
                  <a:lnTo>
                    <a:pt x="176326" y="30467"/>
                  </a:lnTo>
                  <a:lnTo>
                    <a:pt x="175374" y="30467"/>
                  </a:lnTo>
                  <a:lnTo>
                    <a:pt x="173469" y="31483"/>
                  </a:lnTo>
                  <a:lnTo>
                    <a:pt x="172516" y="32372"/>
                  </a:lnTo>
                  <a:lnTo>
                    <a:pt x="170611" y="34277"/>
                  </a:lnTo>
                  <a:lnTo>
                    <a:pt x="169659" y="35293"/>
                  </a:lnTo>
                  <a:lnTo>
                    <a:pt x="167754" y="37198"/>
                  </a:lnTo>
                  <a:lnTo>
                    <a:pt x="166801" y="39103"/>
                  </a:lnTo>
                  <a:lnTo>
                    <a:pt x="164884" y="41897"/>
                  </a:lnTo>
                  <a:lnTo>
                    <a:pt x="164884" y="31483"/>
                  </a:lnTo>
                  <a:lnTo>
                    <a:pt x="163931" y="31483"/>
                  </a:lnTo>
                  <a:lnTo>
                    <a:pt x="163931" y="30467"/>
                  </a:lnTo>
                  <a:lnTo>
                    <a:pt x="157264" y="30467"/>
                  </a:lnTo>
                  <a:lnTo>
                    <a:pt x="157264" y="94348"/>
                  </a:lnTo>
                  <a:lnTo>
                    <a:pt x="158216" y="95237"/>
                  </a:lnTo>
                  <a:lnTo>
                    <a:pt x="163931" y="95237"/>
                  </a:lnTo>
                  <a:lnTo>
                    <a:pt x="163931" y="94348"/>
                  </a:lnTo>
                  <a:lnTo>
                    <a:pt x="164884" y="94348"/>
                  </a:lnTo>
                  <a:lnTo>
                    <a:pt x="164884" y="51422"/>
                  </a:lnTo>
                  <a:lnTo>
                    <a:pt x="166801" y="49517"/>
                  </a:lnTo>
                  <a:lnTo>
                    <a:pt x="168706" y="46723"/>
                  </a:lnTo>
                  <a:lnTo>
                    <a:pt x="169659" y="44818"/>
                  </a:lnTo>
                  <a:lnTo>
                    <a:pt x="171564" y="42913"/>
                  </a:lnTo>
                  <a:lnTo>
                    <a:pt x="172516" y="41897"/>
                  </a:lnTo>
                  <a:lnTo>
                    <a:pt x="173469" y="39992"/>
                  </a:lnTo>
                  <a:lnTo>
                    <a:pt x="175374" y="39103"/>
                  </a:lnTo>
                  <a:lnTo>
                    <a:pt x="176326" y="38087"/>
                  </a:lnTo>
                  <a:lnTo>
                    <a:pt x="177279" y="38087"/>
                  </a:lnTo>
                  <a:lnTo>
                    <a:pt x="178231" y="37198"/>
                  </a:lnTo>
                  <a:lnTo>
                    <a:pt x="184912" y="37198"/>
                  </a:lnTo>
                  <a:lnTo>
                    <a:pt x="185864" y="38087"/>
                  </a:lnTo>
                  <a:lnTo>
                    <a:pt x="187782" y="38087"/>
                  </a:lnTo>
                  <a:lnTo>
                    <a:pt x="187782" y="39103"/>
                  </a:lnTo>
                  <a:lnTo>
                    <a:pt x="190639" y="39103"/>
                  </a:lnTo>
                  <a:lnTo>
                    <a:pt x="190639" y="37198"/>
                  </a:lnTo>
                  <a:lnTo>
                    <a:pt x="190639" y="31483"/>
                  </a:lnTo>
                  <a:close/>
                </a:path>
                <a:path w="287019" h="96519">
                  <a:moveTo>
                    <a:pt x="286905" y="57137"/>
                  </a:moveTo>
                  <a:lnTo>
                    <a:pt x="283095" y="41897"/>
                  </a:lnTo>
                  <a:lnTo>
                    <a:pt x="281190" y="39103"/>
                  </a:lnTo>
                  <a:lnTo>
                    <a:pt x="279285" y="36182"/>
                  </a:lnTo>
                  <a:lnTo>
                    <a:pt x="278333" y="35255"/>
                  </a:lnTo>
                  <a:lnTo>
                    <a:pt x="278333" y="56248"/>
                  </a:lnTo>
                  <a:lnTo>
                    <a:pt x="278333" y="69583"/>
                  </a:lnTo>
                  <a:lnTo>
                    <a:pt x="277380" y="72377"/>
                  </a:lnTo>
                  <a:lnTo>
                    <a:pt x="276428" y="75298"/>
                  </a:lnTo>
                  <a:lnTo>
                    <a:pt x="275475" y="78092"/>
                  </a:lnTo>
                  <a:lnTo>
                    <a:pt x="274510" y="81013"/>
                  </a:lnTo>
                  <a:lnTo>
                    <a:pt x="266877" y="88633"/>
                  </a:lnTo>
                  <a:lnTo>
                    <a:pt x="257352" y="88633"/>
                  </a:lnTo>
                  <a:lnTo>
                    <a:pt x="254495" y="87617"/>
                  </a:lnTo>
                  <a:lnTo>
                    <a:pt x="250685" y="85712"/>
                  </a:lnTo>
                  <a:lnTo>
                    <a:pt x="247827" y="83807"/>
                  </a:lnTo>
                  <a:lnTo>
                    <a:pt x="244957" y="79997"/>
                  </a:lnTo>
                  <a:lnTo>
                    <a:pt x="241147" y="76187"/>
                  </a:lnTo>
                  <a:lnTo>
                    <a:pt x="241147" y="49517"/>
                  </a:lnTo>
                  <a:lnTo>
                    <a:pt x="243052" y="46723"/>
                  </a:lnTo>
                  <a:lnTo>
                    <a:pt x="244957" y="44818"/>
                  </a:lnTo>
                  <a:lnTo>
                    <a:pt x="246875" y="43802"/>
                  </a:lnTo>
                  <a:lnTo>
                    <a:pt x="248780" y="41897"/>
                  </a:lnTo>
                  <a:lnTo>
                    <a:pt x="249732" y="39992"/>
                  </a:lnTo>
                  <a:lnTo>
                    <a:pt x="251637" y="39103"/>
                  </a:lnTo>
                  <a:lnTo>
                    <a:pt x="253542" y="38087"/>
                  </a:lnTo>
                  <a:lnTo>
                    <a:pt x="255447" y="37198"/>
                  </a:lnTo>
                  <a:lnTo>
                    <a:pt x="256400" y="37198"/>
                  </a:lnTo>
                  <a:lnTo>
                    <a:pt x="258305" y="36182"/>
                  </a:lnTo>
                  <a:lnTo>
                    <a:pt x="264972" y="36182"/>
                  </a:lnTo>
                  <a:lnTo>
                    <a:pt x="266877" y="37198"/>
                  </a:lnTo>
                  <a:lnTo>
                    <a:pt x="269735" y="39103"/>
                  </a:lnTo>
                  <a:lnTo>
                    <a:pt x="271653" y="39992"/>
                  </a:lnTo>
                  <a:lnTo>
                    <a:pt x="273558" y="41897"/>
                  </a:lnTo>
                  <a:lnTo>
                    <a:pt x="274510" y="44818"/>
                  </a:lnTo>
                  <a:lnTo>
                    <a:pt x="276428" y="47612"/>
                  </a:lnTo>
                  <a:lnTo>
                    <a:pt x="277380" y="50533"/>
                  </a:lnTo>
                  <a:lnTo>
                    <a:pt x="277380" y="53327"/>
                  </a:lnTo>
                  <a:lnTo>
                    <a:pt x="278333" y="56248"/>
                  </a:lnTo>
                  <a:lnTo>
                    <a:pt x="278333" y="35255"/>
                  </a:lnTo>
                  <a:lnTo>
                    <a:pt x="276428" y="33388"/>
                  </a:lnTo>
                  <a:lnTo>
                    <a:pt x="273558" y="32372"/>
                  </a:lnTo>
                  <a:lnTo>
                    <a:pt x="270687" y="30467"/>
                  </a:lnTo>
                  <a:lnTo>
                    <a:pt x="266877" y="29578"/>
                  </a:lnTo>
                  <a:lnTo>
                    <a:pt x="258305" y="29578"/>
                  </a:lnTo>
                  <a:lnTo>
                    <a:pt x="257352" y="30467"/>
                  </a:lnTo>
                  <a:lnTo>
                    <a:pt x="255447" y="30467"/>
                  </a:lnTo>
                  <a:lnTo>
                    <a:pt x="253542" y="31483"/>
                  </a:lnTo>
                  <a:lnTo>
                    <a:pt x="251637" y="31483"/>
                  </a:lnTo>
                  <a:lnTo>
                    <a:pt x="250685" y="32372"/>
                  </a:lnTo>
                  <a:lnTo>
                    <a:pt x="248780" y="33388"/>
                  </a:lnTo>
                  <a:lnTo>
                    <a:pt x="246875" y="35293"/>
                  </a:lnTo>
                  <a:lnTo>
                    <a:pt x="244957" y="36182"/>
                  </a:lnTo>
                  <a:lnTo>
                    <a:pt x="241147" y="39992"/>
                  </a:lnTo>
                  <a:lnTo>
                    <a:pt x="241147" y="1016"/>
                  </a:lnTo>
                  <a:lnTo>
                    <a:pt x="240195" y="1016"/>
                  </a:lnTo>
                  <a:lnTo>
                    <a:pt x="240195" y="0"/>
                  </a:lnTo>
                  <a:lnTo>
                    <a:pt x="234480" y="0"/>
                  </a:lnTo>
                  <a:lnTo>
                    <a:pt x="233527" y="1016"/>
                  </a:lnTo>
                  <a:lnTo>
                    <a:pt x="233527" y="95237"/>
                  </a:lnTo>
                  <a:lnTo>
                    <a:pt x="239242" y="95237"/>
                  </a:lnTo>
                  <a:lnTo>
                    <a:pt x="240195" y="94348"/>
                  </a:lnTo>
                  <a:lnTo>
                    <a:pt x="240195" y="85712"/>
                  </a:lnTo>
                  <a:lnTo>
                    <a:pt x="242100" y="87617"/>
                  </a:lnTo>
                  <a:lnTo>
                    <a:pt x="244005" y="88633"/>
                  </a:lnTo>
                  <a:lnTo>
                    <a:pt x="245922" y="90538"/>
                  </a:lnTo>
                  <a:lnTo>
                    <a:pt x="246875" y="91427"/>
                  </a:lnTo>
                  <a:lnTo>
                    <a:pt x="248780" y="92443"/>
                  </a:lnTo>
                  <a:lnTo>
                    <a:pt x="250685" y="93332"/>
                  </a:lnTo>
                  <a:lnTo>
                    <a:pt x="251637" y="94348"/>
                  </a:lnTo>
                  <a:lnTo>
                    <a:pt x="253542" y="95237"/>
                  </a:lnTo>
                  <a:lnTo>
                    <a:pt x="255447" y="95237"/>
                  </a:lnTo>
                  <a:lnTo>
                    <a:pt x="256400" y="96240"/>
                  </a:lnTo>
                  <a:lnTo>
                    <a:pt x="264972" y="96240"/>
                  </a:lnTo>
                  <a:lnTo>
                    <a:pt x="268782" y="95237"/>
                  </a:lnTo>
                  <a:lnTo>
                    <a:pt x="271653" y="93332"/>
                  </a:lnTo>
                  <a:lnTo>
                    <a:pt x="275475" y="92443"/>
                  </a:lnTo>
                  <a:lnTo>
                    <a:pt x="277380" y="89522"/>
                  </a:lnTo>
                  <a:lnTo>
                    <a:pt x="278282" y="88633"/>
                  </a:lnTo>
                  <a:lnTo>
                    <a:pt x="280238" y="86728"/>
                  </a:lnTo>
                  <a:lnTo>
                    <a:pt x="282143" y="83807"/>
                  </a:lnTo>
                  <a:lnTo>
                    <a:pt x="284048" y="79997"/>
                  </a:lnTo>
                  <a:lnTo>
                    <a:pt x="285000" y="76187"/>
                  </a:lnTo>
                  <a:lnTo>
                    <a:pt x="285953" y="71488"/>
                  </a:lnTo>
                  <a:lnTo>
                    <a:pt x="286905" y="67678"/>
                  </a:lnTo>
                  <a:lnTo>
                    <a:pt x="286905" y="571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9791" y="1743201"/>
              <a:ext cx="152514" cy="95758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452333" y="1772780"/>
              <a:ext cx="56515" cy="90805"/>
            </a:xfrm>
            <a:custGeom>
              <a:avLst/>
              <a:gdLst/>
              <a:ahLst/>
              <a:cxnLst/>
              <a:rect l="l" t="t" r="r" b="b"/>
              <a:pathLst>
                <a:path w="56515" h="90805">
                  <a:moveTo>
                    <a:pt x="33350" y="0"/>
                  </a:moveTo>
                  <a:lnTo>
                    <a:pt x="20002" y="0"/>
                  </a:lnTo>
                  <a:lnTo>
                    <a:pt x="17145" y="1905"/>
                  </a:lnTo>
                  <a:lnTo>
                    <a:pt x="14287" y="2794"/>
                  </a:lnTo>
                  <a:lnTo>
                    <a:pt x="11430" y="3810"/>
                  </a:lnTo>
                  <a:lnTo>
                    <a:pt x="7620" y="7620"/>
                  </a:lnTo>
                  <a:lnTo>
                    <a:pt x="6667" y="10414"/>
                  </a:lnTo>
                  <a:lnTo>
                    <a:pt x="4762" y="12319"/>
                  </a:lnTo>
                  <a:lnTo>
                    <a:pt x="3810" y="15240"/>
                  </a:lnTo>
                  <a:lnTo>
                    <a:pt x="3810" y="27559"/>
                  </a:lnTo>
                  <a:lnTo>
                    <a:pt x="7620" y="35179"/>
                  </a:lnTo>
                  <a:lnTo>
                    <a:pt x="5715" y="37084"/>
                  </a:lnTo>
                  <a:lnTo>
                    <a:pt x="2857" y="42799"/>
                  </a:lnTo>
                  <a:lnTo>
                    <a:pt x="1905" y="45720"/>
                  </a:lnTo>
                  <a:lnTo>
                    <a:pt x="1905" y="50419"/>
                  </a:lnTo>
                  <a:lnTo>
                    <a:pt x="2857" y="52324"/>
                  </a:lnTo>
                  <a:lnTo>
                    <a:pt x="3810" y="53340"/>
                  </a:lnTo>
                  <a:lnTo>
                    <a:pt x="4762" y="55245"/>
                  </a:lnTo>
                  <a:lnTo>
                    <a:pt x="6667" y="57150"/>
                  </a:lnTo>
                  <a:lnTo>
                    <a:pt x="8572" y="58039"/>
                  </a:lnTo>
                  <a:lnTo>
                    <a:pt x="7620" y="59055"/>
                  </a:lnTo>
                  <a:lnTo>
                    <a:pt x="5715" y="59944"/>
                  </a:lnTo>
                  <a:lnTo>
                    <a:pt x="4762" y="61849"/>
                  </a:lnTo>
                  <a:lnTo>
                    <a:pt x="3810" y="62865"/>
                  </a:lnTo>
                  <a:lnTo>
                    <a:pt x="2857" y="63754"/>
                  </a:lnTo>
                  <a:lnTo>
                    <a:pt x="1905" y="64770"/>
                  </a:lnTo>
                  <a:lnTo>
                    <a:pt x="952" y="66662"/>
                  </a:lnTo>
                  <a:lnTo>
                    <a:pt x="952" y="67564"/>
                  </a:lnTo>
                  <a:lnTo>
                    <a:pt x="0" y="69469"/>
                  </a:lnTo>
                  <a:lnTo>
                    <a:pt x="0" y="78092"/>
                  </a:lnTo>
                  <a:lnTo>
                    <a:pt x="1905" y="81902"/>
                  </a:lnTo>
                  <a:lnTo>
                    <a:pt x="5715" y="85712"/>
                  </a:lnTo>
                  <a:lnTo>
                    <a:pt x="8572" y="86601"/>
                  </a:lnTo>
                  <a:lnTo>
                    <a:pt x="11430" y="87617"/>
                  </a:lnTo>
                  <a:lnTo>
                    <a:pt x="14287" y="88506"/>
                  </a:lnTo>
                  <a:lnTo>
                    <a:pt x="18097" y="89522"/>
                  </a:lnTo>
                  <a:lnTo>
                    <a:pt x="21907" y="90411"/>
                  </a:lnTo>
                  <a:lnTo>
                    <a:pt x="31445" y="90411"/>
                  </a:lnTo>
                  <a:lnTo>
                    <a:pt x="49618" y="82791"/>
                  </a:lnTo>
                  <a:lnTo>
                    <a:pt x="20955" y="82791"/>
                  </a:lnTo>
                  <a:lnTo>
                    <a:pt x="16192" y="81902"/>
                  </a:lnTo>
                  <a:lnTo>
                    <a:pt x="13335" y="80886"/>
                  </a:lnTo>
                  <a:lnTo>
                    <a:pt x="9525" y="78981"/>
                  </a:lnTo>
                  <a:lnTo>
                    <a:pt x="7620" y="76187"/>
                  </a:lnTo>
                  <a:lnTo>
                    <a:pt x="7620" y="71374"/>
                  </a:lnTo>
                  <a:lnTo>
                    <a:pt x="8572" y="69469"/>
                  </a:lnTo>
                  <a:lnTo>
                    <a:pt x="8572" y="67564"/>
                  </a:lnTo>
                  <a:lnTo>
                    <a:pt x="9525" y="66662"/>
                  </a:lnTo>
                  <a:lnTo>
                    <a:pt x="10477" y="65659"/>
                  </a:lnTo>
                  <a:lnTo>
                    <a:pt x="11430" y="64770"/>
                  </a:lnTo>
                  <a:lnTo>
                    <a:pt x="12382" y="63754"/>
                  </a:lnTo>
                  <a:lnTo>
                    <a:pt x="13335" y="62865"/>
                  </a:lnTo>
                  <a:lnTo>
                    <a:pt x="14287" y="60960"/>
                  </a:lnTo>
                  <a:lnTo>
                    <a:pt x="16192" y="59944"/>
                  </a:lnTo>
                  <a:lnTo>
                    <a:pt x="51904" y="59944"/>
                  </a:lnTo>
                  <a:lnTo>
                    <a:pt x="51460" y="59055"/>
                  </a:lnTo>
                  <a:lnTo>
                    <a:pt x="49555" y="58039"/>
                  </a:lnTo>
                  <a:lnTo>
                    <a:pt x="47650" y="56134"/>
                  </a:lnTo>
                  <a:lnTo>
                    <a:pt x="45745" y="55245"/>
                  </a:lnTo>
                  <a:lnTo>
                    <a:pt x="42887" y="54229"/>
                  </a:lnTo>
                  <a:lnTo>
                    <a:pt x="40017" y="54229"/>
                  </a:lnTo>
                  <a:lnTo>
                    <a:pt x="38112" y="53340"/>
                  </a:lnTo>
                  <a:lnTo>
                    <a:pt x="18097" y="53340"/>
                  </a:lnTo>
                  <a:lnTo>
                    <a:pt x="15240" y="52324"/>
                  </a:lnTo>
                  <a:lnTo>
                    <a:pt x="13335" y="52324"/>
                  </a:lnTo>
                  <a:lnTo>
                    <a:pt x="11430" y="51435"/>
                  </a:lnTo>
                  <a:lnTo>
                    <a:pt x="10477" y="49530"/>
                  </a:lnTo>
                  <a:lnTo>
                    <a:pt x="9525" y="48514"/>
                  </a:lnTo>
                  <a:lnTo>
                    <a:pt x="9525" y="43815"/>
                  </a:lnTo>
                  <a:lnTo>
                    <a:pt x="10477" y="42799"/>
                  </a:lnTo>
                  <a:lnTo>
                    <a:pt x="10477" y="40894"/>
                  </a:lnTo>
                  <a:lnTo>
                    <a:pt x="11430" y="40005"/>
                  </a:lnTo>
                  <a:lnTo>
                    <a:pt x="12382" y="38989"/>
                  </a:lnTo>
                  <a:lnTo>
                    <a:pt x="41989" y="38989"/>
                  </a:lnTo>
                  <a:lnTo>
                    <a:pt x="44792" y="36195"/>
                  </a:lnTo>
                  <a:lnTo>
                    <a:pt x="21907" y="36195"/>
                  </a:lnTo>
                  <a:lnTo>
                    <a:pt x="18097" y="35179"/>
                  </a:lnTo>
                  <a:lnTo>
                    <a:pt x="15240" y="32385"/>
                  </a:lnTo>
                  <a:lnTo>
                    <a:pt x="13335" y="30480"/>
                  </a:lnTo>
                  <a:lnTo>
                    <a:pt x="11430" y="26670"/>
                  </a:lnTo>
                  <a:lnTo>
                    <a:pt x="11430" y="19939"/>
                  </a:lnTo>
                  <a:lnTo>
                    <a:pt x="12382" y="18034"/>
                  </a:lnTo>
                  <a:lnTo>
                    <a:pt x="12382" y="16129"/>
                  </a:lnTo>
                  <a:lnTo>
                    <a:pt x="14287" y="12319"/>
                  </a:lnTo>
                  <a:lnTo>
                    <a:pt x="15240" y="11430"/>
                  </a:lnTo>
                  <a:lnTo>
                    <a:pt x="16192" y="9525"/>
                  </a:lnTo>
                  <a:lnTo>
                    <a:pt x="18097" y="8509"/>
                  </a:lnTo>
                  <a:lnTo>
                    <a:pt x="20002" y="7620"/>
                  </a:lnTo>
                  <a:lnTo>
                    <a:pt x="21907" y="6604"/>
                  </a:lnTo>
                  <a:lnTo>
                    <a:pt x="56222" y="6604"/>
                  </a:lnTo>
                  <a:lnTo>
                    <a:pt x="56222" y="2794"/>
                  </a:lnTo>
                  <a:lnTo>
                    <a:pt x="55270" y="1905"/>
                  </a:lnTo>
                  <a:lnTo>
                    <a:pt x="55270" y="889"/>
                  </a:lnTo>
                  <a:lnTo>
                    <a:pt x="34302" y="889"/>
                  </a:lnTo>
                  <a:lnTo>
                    <a:pt x="33350" y="0"/>
                  </a:lnTo>
                  <a:close/>
                </a:path>
                <a:path w="56515" h="90805">
                  <a:moveTo>
                    <a:pt x="51904" y="59944"/>
                  </a:moveTo>
                  <a:lnTo>
                    <a:pt x="16192" y="59944"/>
                  </a:lnTo>
                  <a:lnTo>
                    <a:pt x="34302" y="60960"/>
                  </a:lnTo>
                  <a:lnTo>
                    <a:pt x="38112" y="60960"/>
                  </a:lnTo>
                  <a:lnTo>
                    <a:pt x="40970" y="61849"/>
                  </a:lnTo>
                  <a:lnTo>
                    <a:pt x="43840" y="62865"/>
                  </a:lnTo>
                  <a:lnTo>
                    <a:pt x="47650" y="66662"/>
                  </a:lnTo>
                  <a:lnTo>
                    <a:pt x="47650" y="71374"/>
                  </a:lnTo>
                  <a:lnTo>
                    <a:pt x="46697" y="73266"/>
                  </a:lnTo>
                  <a:lnTo>
                    <a:pt x="46697" y="75171"/>
                  </a:lnTo>
                  <a:lnTo>
                    <a:pt x="45745" y="76187"/>
                  </a:lnTo>
                  <a:lnTo>
                    <a:pt x="44792" y="78092"/>
                  </a:lnTo>
                  <a:lnTo>
                    <a:pt x="42887" y="78981"/>
                  </a:lnTo>
                  <a:lnTo>
                    <a:pt x="40970" y="79997"/>
                  </a:lnTo>
                  <a:lnTo>
                    <a:pt x="39065" y="80886"/>
                  </a:lnTo>
                  <a:lnTo>
                    <a:pt x="36207" y="81902"/>
                  </a:lnTo>
                  <a:lnTo>
                    <a:pt x="34302" y="82791"/>
                  </a:lnTo>
                  <a:lnTo>
                    <a:pt x="49618" y="82791"/>
                  </a:lnTo>
                  <a:lnTo>
                    <a:pt x="52412" y="79997"/>
                  </a:lnTo>
                  <a:lnTo>
                    <a:pt x="53365" y="77076"/>
                  </a:lnTo>
                  <a:lnTo>
                    <a:pt x="54317" y="75171"/>
                  </a:lnTo>
                  <a:lnTo>
                    <a:pt x="55270" y="72377"/>
                  </a:lnTo>
                  <a:lnTo>
                    <a:pt x="55270" y="64770"/>
                  </a:lnTo>
                  <a:lnTo>
                    <a:pt x="53365" y="62865"/>
                  </a:lnTo>
                  <a:lnTo>
                    <a:pt x="51904" y="59944"/>
                  </a:lnTo>
                  <a:close/>
                </a:path>
                <a:path w="56515" h="90805">
                  <a:moveTo>
                    <a:pt x="41989" y="38989"/>
                  </a:moveTo>
                  <a:lnTo>
                    <a:pt x="12382" y="38989"/>
                  </a:lnTo>
                  <a:lnTo>
                    <a:pt x="14287" y="40894"/>
                  </a:lnTo>
                  <a:lnTo>
                    <a:pt x="16192" y="41910"/>
                  </a:lnTo>
                  <a:lnTo>
                    <a:pt x="18097" y="41910"/>
                  </a:lnTo>
                  <a:lnTo>
                    <a:pt x="20955" y="42799"/>
                  </a:lnTo>
                  <a:lnTo>
                    <a:pt x="23812" y="43815"/>
                  </a:lnTo>
                  <a:lnTo>
                    <a:pt x="29540" y="43815"/>
                  </a:lnTo>
                  <a:lnTo>
                    <a:pt x="32397" y="42799"/>
                  </a:lnTo>
                  <a:lnTo>
                    <a:pt x="35255" y="41910"/>
                  </a:lnTo>
                  <a:lnTo>
                    <a:pt x="38112" y="40894"/>
                  </a:lnTo>
                  <a:lnTo>
                    <a:pt x="40970" y="40005"/>
                  </a:lnTo>
                  <a:lnTo>
                    <a:pt x="41989" y="38989"/>
                  </a:lnTo>
                  <a:close/>
                </a:path>
                <a:path w="56515" h="90805">
                  <a:moveTo>
                    <a:pt x="55270" y="6604"/>
                  </a:moveTo>
                  <a:lnTo>
                    <a:pt x="30492" y="6604"/>
                  </a:lnTo>
                  <a:lnTo>
                    <a:pt x="34302" y="7620"/>
                  </a:lnTo>
                  <a:lnTo>
                    <a:pt x="37160" y="10414"/>
                  </a:lnTo>
                  <a:lnTo>
                    <a:pt x="39065" y="13335"/>
                  </a:lnTo>
                  <a:lnTo>
                    <a:pt x="40970" y="17145"/>
                  </a:lnTo>
                  <a:lnTo>
                    <a:pt x="40970" y="25654"/>
                  </a:lnTo>
                  <a:lnTo>
                    <a:pt x="39065" y="29464"/>
                  </a:lnTo>
                  <a:lnTo>
                    <a:pt x="38112" y="30480"/>
                  </a:lnTo>
                  <a:lnTo>
                    <a:pt x="37160" y="32385"/>
                  </a:lnTo>
                  <a:lnTo>
                    <a:pt x="36207" y="33274"/>
                  </a:lnTo>
                  <a:lnTo>
                    <a:pt x="34302" y="34290"/>
                  </a:lnTo>
                  <a:lnTo>
                    <a:pt x="32397" y="35179"/>
                  </a:lnTo>
                  <a:lnTo>
                    <a:pt x="30492" y="36195"/>
                  </a:lnTo>
                  <a:lnTo>
                    <a:pt x="44792" y="36195"/>
                  </a:lnTo>
                  <a:lnTo>
                    <a:pt x="46697" y="33274"/>
                  </a:lnTo>
                  <a:lnTo>
                    <a:pt x="47650" y="30480"/>
                  </a:lnTo>
                  <a:lnTo>
                    <a:pt x="48602" y="27559"/>
                  </a:lnTo>
                  <a:lnTo>
                    <a:pt x="49555" y="24765"/>
                  </a:lnTo>
                  <a:lnTo>
                    <a:pt x="49555" y="19050"/>
                  </a:lnTo>
                  <a:lnTo>
                    <a:pt x="48602" y="16129"/>
                  </a:lnTo>
                  <a:lnTo>
                    <a:pt x="47650" y="14224"/>
                  </a:lnTo>
                  <a:lnTo>
                    <a:pt x="47650" y="12319"/>
                  </a:lnTo>
                  <a:lnTo>
                    <a:pt x="45745" y="9525"/>
                  </a:lnTo>
                  <a:lnTo>
                    <a:pt x="43840" y="7620"/>
                  </a:lnTo>
                  <a:lnTo>
                    <a:pt x="55270" y="7620"/>
                  </a:lnTo>
                  <a:lnTo>
                    <a:pt x="55270" y="6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716187" y="1758962"/>
              <a:ext cx="273685" cy="99695"/>
            </a:xfrm>
            <a:custGeom>
              <a:avLst/>
              <a:gdLst/>
              <a:ahLst/>
              <a:cxnLst/>
              <a:rect l="l" t="t" r="r" b="b"/>
              <a:pathLst>
                <a:path w="273685" h="99694">
                  <a:moveTo>
                    <a:pt x="6743" y="1270"/>
                  </a:moveTo>
                  <a:lnTo>
                    <a:pt x="5854" y="1270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99060"/>
                  </a:lnTo>
                  <a:lnTo>
                    <a:pt x="1028" y="99060"/>
                  </a:lnTo>
                  <a:lnTo>
                    <a:pt x="1028" y="99529"/>
                  </a:lnTo>
                  <a:lnTo>
                    <a:pt x="4838" y="99529"/>
                  </a:lnTo>
                  <a:lnTo>
                    <a:pt x="5232" y="99060"/>
                  </a:lnTo>
                  <a:lnTo>
                    <a:pt x="6743" y="99060"/>
                  </a:lnTo>
                  <a:lnTo>
                    <a:pt x="6743" y="1270"/>
                  </a:lnTo>
                  <a:close/>
                </a:path>
                <a:path w="273685" h="99694">
                  <a:moveTo>
                    <a:pt x="273596" y="3289"/>
                  </a:moveTo>
                  <a:lnTo>
                    <a:pt x="272707" y="2400"/>
                  </a:lnTo>
                  <a:lnTo>
                    <a:pt x="266979" y="2400"/>
                  </a:lnTo>
                  <a:lnTo>
                    <a:pt x="266979" y="78587"/>
                  </a:lnTo>
                  <a:lnTo>
                    <a:pt x="267881" y="79476"/>
                  </a:lnTo>
                  <a:lnTo>
                    <a:pt x="272707" y="79476"/>
                  </a:lnTo>
                  <a:lnTo>
                    <a:pt x="272707" y="78587"/>
                  </a:lnTo>
                  <a:lnTo>
                    <a:pt x="273596" y="78587"/>
                  </a:lnTo>
                  <a:lnTo>
                    <a:pt x="273596" y="328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34639" y="1766061"/>
              <a:ext cx="140030" cy="72377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3211906" y="1761362"/>
              <a:ext cx="6985" cy="77470"/>
            </a:xfrm>
            <a:custGeom>
              <a:avLst/>
              <a:gdLst/>
              <a:ahLst/>
              <a:cxnLst/>
              <a:rect l="l" t="t" r="r" b="b"/>
              <a:pathLst>
                <a:path w="6985" h="77469">
                  <a:moveTo>
                    <a:pt x="5715" y="76187"/>
                  </a:moveTo>
                  <a:lnTo>
                    <a:pt x="889" y="76187"/>
                  </a:lnTo>
                  <a:lnTo>
                    <a:pt x="889" y="77076"/>
                  </a:lnTo>
                  <a:lnTo>
                    <a:pt x="5715" y="77076"/>
                  </a:lnTo>
                  <a:lnTo>
                    <a:pt x="5715" y="76187"/>
                  </a:lnTo>
                  <a:close/>
                </a:path>
                <a:path w="6985" h="77469">
                  <a:moveTo>
                    <a:pt x="6604" y="0"/>
                  </a:moveTo>
                  <a:lnTo>
                    <a:pt x="0" y="0"/>
                  </a:lnTo>
                  <a:lnTo>
                    <a:pt x="0" y="76187"/>
                  </a:lnTo>
                  <a:lnTo>
                    <a:pt x="6604" y="76187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9244" y="1950935"/>
              <a:ext cx="770173" cy="104749"/>
            </a:xfrm>
            <a:prstGeom prst="rect">
              <a:avLst/>
            </a:prstGeom>
          </p:spPr>
        </p:pic>
      </p:grpSp>
      <p:pic>
        <p:nvPicPr>
          <p:cNvPr id="47" name="object 4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2101" y="2162339"/>
            <a:ext cx="4870775" cy="120002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6386" y="2352814"/>
            <a:ext cx="1235323" cy="11998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16386" y="2569044"/>
            <a:ext cx="1183863" cy="118973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2101" y="2771825"/>
            <a:ext cx="1598505" cy="96240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22101" y="2974733"/>
            <a:ext cx="1725315" cy="119989"/>
          </a:xfrm>
          <a:prstGeom prst="rect">
            <a:avLst/>
          </a:prstGeom>
        </p:spPr>
      </p:pic>
      <p:grpSp>
        <p:nvGrpSpPr>
          <p:cNvPr id="52" name="object 52" descr=""/>
          <p:cNvGrpSpPr/>
          <p:nvPr/>
        </p:nvGrpSpPr>
        <p:grpSpPr>
          <a:xfrm>
            <a:off x="468629" y="3120504"/>
            <a:ext cx="5552440" cy="445134"/>
            <a:chOff x="468629" y="3120504"/>
            <a:chExt cx="5552440" cy="445134"/>
          </a:xfrm>
        </p:grpSpPr>
        <p:sp>
          <p:nvSpPr>
            <p:cNvPr id="53" name="object 53" descr=""/>
            <p:cNvSpPr/>
            <p:nvPr/>
          </p:nvSpPr>
          <p:spPr>
            <a:xfrm>
              <a:off x="468629" y="3120504"/>
              <a:ext cx="5552440" cy="445134"/>
            </a:xfrm>
            <a:custGeom>
              <a:avLst/>
              <a:gdLst/>
              <a:ahLst/>
              <a:cxnLst/>
              <a:rect l="l" t="t" r="r" b="b"/>
              <a:pathLst>
                <a:path w="5552440" h="445135">
                  <a:moveTo>
                    <a:pt x="0" y="444792"/>
                  </a:moveTo>
                  <a:lnTo>
                    <a:pt x="0" y="0"/>
                  </a:lnTo>
                  <a:lnTo>
                    <a:pt x="5552439" y="0"/>
                  </a:lnTo>
                  <a:lnTo>
                    <a:pt x="5552439" y="444792"/>
                  </a:lnTo>
                  <a:lnTo>
                    <a:pt x="0" y="444792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3524" y="3182327"/>
              <a:ext cx="1723351" cy="130530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3524" y="3398570"/>
              <a:ext cx="1030389" cy="129514"/>
            </a:xfrm>
            <a:prstGeom prst="rect">
              <a:avLst/>
            </a:prstGeom>
          </p:spPr>
        </p:pic>
      </p:grpSp>
      <p:pic>
        <p:nvPicPr>
          <p:cNvPr id="56" name="object 5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22101" y="3609987"/>
            <a:ext cx="1445000" cy="119989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16386" y="3812895"/>
            <a:ext cx="1223881" cy="119989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22101" y="4011980"/>
            <a:ext cx="1864469" cy="123812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11619" y="4219587"/>
            <a:ext cx="2194293" cy="119989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22101" y="4422495"/>
            <a:ext cx="3785064" cy="119989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11619" y="4621466"/>
            <a:ext cx="5280660" cy="123799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14481" y="4816754"/>
            <a:ext cx="1874883" cy="119100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22101" y="5028170"/>
            <a:ext cx="1769155" cy="123799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22101" y="5238686"/>
            <a:ext cx="5232052" cy="116179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15434" y="5424449"/>
            <a:ext cx="775888" cy="120891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22101" y="5641581"/>
            <a:ext cx="5121498" cy="119989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14481" y="5849187"/>
            <a:ext cx="2241875" cy="98145"/>
          </a:xfrm>
          <a:prstGeom prst="rect">
            <a:avLst/>
          </a:prstGeom>
        </p:spPr>
      </p:pic>
      <p:grpSp>
        <p:nvGrpSpPr>
          <p:cNvPr id="68" name="object 68" descr=""/>
          <p:cNvGrpSpPr/>
          <p:nvPr/>
        </p:nvGrpSpPr>
        <p:grpSpPr>
          <a:xfrm>
            <a:off x="468629" y="5991135"/>
            <a:ext cx="5552440" cy="1091565"/>
            <a:chOff x="468629" y="5991135"/>
            <a:chExt cx="5552440" cy="1091565"/>
          </a:xfrm>
        </p:grpSpPr>
        <p:sp>
          <p:nvSpPr>
            <p:cNvPr id="69" name="object 69" descr=""/>
            <p:cNvSpPr/>
            <p:nvPr/>
          </p:nvSpPr>
          <p:spPr>
            <a:xfrm>
              <a:off x="468629" y="5991135"/>
              <a:ext cx="5552440" cy="1091565"/>
            </a:xfrm>
            <a:custGeom>
              <a:avLst/>
              <a:gdLst/>
              <a:ahLst/>
              <a:cxnLst/>
              <a:rect l="l" t="t" r="r" b="b"/>
              <a:pathLst>
                <a:path w="5552440" h="1091565">
                  <a:moveTo>
                    <a:pt x="0" y="1091450"/>
                  </a:moveTo>
                  <a:lnTo>
                    <a:pt x="0" y="0"/>
                  </a:lnTo>
                  <a:lnTo>
                    <a:pt x="5552439" y="0"/>
                  </a:lnTo>
                  <a:lnTo>
                    <a:pt x="5552439" y="1091450"/>
                  </a:lnTo>
                  <a:lnTo>
                    <a:pt x="0" y="1091450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9244" y="6052972"/>
              <a:ext cx="2076991" cy="129527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9244" y="6268199"/>
              <a:ext cx="2305730" cy="130530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9244" y="6484441"/>
              <a:ext cx="1838726" cy="129514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5434" y="6700672"/>
              <a:ext cx="1315448" cy="129527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10666" y="6915924"/>
              <a:ext cx="749198" cy="104775"/>
            </a:xfrm>
            <a:prstGeom prst="rect">
              <a:avLst/>
            </a:prstGeom>
          </p:spPr>
        </p:pic>
      </p:grpSp>
      <p:pic>
        <p:nvPicPr>
          <p:cNvPr id="75" name="object 75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460906" y="6915924"/>
            <a:ext cx="1476514" cy="104775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11619" y="7127367"/>
            <a:ext cx="3562997" cy="120002"/>
          </a:xfrm>
          <a:prstGeom prst="rect">
            <a:avLst/>
          </a:prstGeom>
        </p:spPr>
      </p:pic>
      <p:grpSp>
        <p:nvGrpSpPr>
          <p:cNvPr id="77" name="object 77" descr=""/>
          <p:cNvGrpSpPr/>
          <p:nvPr/>
        </p:nvGrpSpPr>
        <p:grpSpPr>
          <a:xfrm>
            <a:off x="468629" y="7273087"/>
            <a:ext cx="5552440" cy="228600"/>
            <a:chOff x="468629" y="7273087"/>
            <a:chExt cx="5552440" cy="228600"/>
          </a:xfrm>
        </p:grpSpPr>
        <p:sp>
          <p:nvSpPr>
            <p:cNvPr id="78" name="object 78" descr=""/>
            <p:cNvSpPr/>
            <p:nvPr/>
          </p:nvSpPr>
          <p:spPr>
            <a:xfrm>
              <a:off x="468629" y="7273087"/>
              <a:ext cx="5552440" cy="228600"/>
            </a:xfrm>
            <a:custGeom>
              <a:avLst/>
              <a:gdLst/>
              <a:ahLst/>
              <a:cxnLst/>
              <a:rect l="l" t="t" r="r" b="b"/>
              <a:pathLst>
                <a:path w="5552440" h="228600">
                  <a:moveTo>
                    <a:pt x="0" y="228587"/>
                  </a:moveTo>
                  <a:lnTo>
                    <a:pt x="0" y="0"/>
                  </a:lnTo>
                  <a:lnTo>
                    <a:pt x="5552439" y="0"/>
                  </a:lnTo>
                  <a:lnTo>
                    <a:pt x="5552439" y="228587"/>
                  </a:lnTo>
                  <a:lnTo>
                    <a:pt x="0" y="228587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13524" y="7334999"/>
              <a:ext cx="2471559" cy="130467"/>
            </a:xfrm>
            <a:prstGeom prst="rect">
              <a:avLst/>
            </a:prstGeom>
          </p:spPr>
        </p:pic>
      </p:grpSp>
      <p:pic>
        <p:nvPicPr>
          <p:cNvPr id="80" name="object 80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14481" y="7546428"/>
            <a:ext cx="2609756" cy="120002"/>
          </a:xfrm>
          <a:prstGeom prst="rect">
            <a:avLst/>
          </a:prstGeom>
        </p:spPr>
      </p:pic>
      <p:grpSp>
        <p:nvGrpSpPr>
          <p:cNvPr id="81" name="object 81" descr=""/>
          <p:cNvGrpSpPr/>
          <p:nvPr/>
        </p:nvGrpSpPr>
        <p:grpSpPr>
          <a:xfrm>
            <a:off x="468629" y="7692161"/>
            <a:ext cx="5552440" cy="228600"/>
            <a:chOff x="468629" y="7692161"/>
            <a:chExt cx="5552440" cy="228600"/>
          </a:xfrm>
        </p:grpSpPr>
        <p:sp>
          <p:nvSpPr>
            <p:cNvPr id="82" name="object 82" descr=""/>
            <p:cNvSpPr/>
            <p:nvPr/>
          </p:nvSpPr>
          <p:spPr>
            <a:xfrm>
              <a:off x="468629" y="7692161"/>
              <a:ext cx="5552440" cy="228600"/>
            </a:xfrm>
            <a:custGeom>
              <a:avLst/>
              <a:gdLst/>
              <a:ahLst/>
              <a:cxnLst/>
              <a:rect l="l" t="t" r="r" b="b"/>
              <a:pathLst>
                <a:path w="5552440" h="228600">
                  <a:moveTo>
                    <a:pt x="0" y="228574"/>
                  </a:moveTo>
                  <a:lnTo>
                    <a:pt x="0" y="0"/>
                  </a:lnTo>
                  <a:lnTo>
                    <a:pt x="5552439" y="0"/>
                  </a:lnTo>
                  <a:lnTo>
                    <a:pt x="5552439" y="228574"/>
                  </a:lnTo>
                  <a:lnTo>
                    <a:pt x="0" y="228574"/>
                  </a:lnTo>
                  <a:close/>
                </a:path>
              </a:pathLst>
            </a:custGeom>
            <a:solidFill>
              <a:srgbClr val="E2EF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10666" y="7761681"/>
              <a:ext cx="1063752" cy="97142"/>
            </a:xfrm>
            <a:prstGeom prst="rect">
              <a:avLst/>
            </a:prstGeom>
          </p:spPr>
        </p:pic>
      </p:grpSp>
      <p:pic>
        <p:nvPicPr>
          <p:cNvPr id="84" name="object 84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614481" y="7965503"/>
            <a:ext cx="2735676" cy="120002"/>
          </a:xfrm>
          <a:prstGeom prst="rect">
            <a:avLst/>
          </a:prstGeom>
        </p:spPr>
      </p:pic>
      <p:graphicFrame>
        <p:nvGraphicFramePr>
          <p:cNvPr id="85" name="object 85" descr=""/>
          <p:cNvGraphicFramePr>
            <a:graphicFrameLocks noGrp="1"/>
          </p:cNvGraphicFramePr>
          <p:nvPr/>
        </p:nvGraphicFramePr>
        <p:xfrm>
          <a:off x="457200" y="851496"/>
          <a:ext cx="5641975" cy="725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3075"/>
              </a:tblGrid>
              <a:tr h="211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6" name="object 86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914" y="495298"/>
            <a:ext cx="6896100" cy="196850"/>
          </a:xfrm>
          <a:custGeom>
            <a:avLst/>
            <a:gdLst/>
            <a:ahLst/>
            <a:cxnLst/>
            <a:rect l="l" t="t" r="r" b="b"/>
            <a:pathLst>
              <a:path w="6896100" h="196850">
                <a:moveTo>
                  <a:pt x="6895846" y="0"/>
                </a:moveTo>
                <a:lnTo>
                  <a:pt x="0" y="0"/>
                </a:lnTo>
                <a:lnTo>
                  <a:pt x="0" y="196597"/>
                </a:lnTo>
                <a:lnTo>
                  <a:pt x="6895846" y="196597"/>
                </a:lnTo>
                <a:lnTo>
                  <a:pt x="6895846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0814" y="474980"/>
            <a:ext cx="697293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z="1100" spc="50">
                <a:latin typeface="Calibri"/>
                <a:cs typeface="Calibri"/>
              </a:rPr>
              <a:t>2.10</a:t>
            </a:r>
            <a:r>
              <a:rPr dirty="0" sz="1100" spc="4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Calibri"/>
                <a:cs typeface="Calibri"/>
              </a:rPr>
              <a:t>CLIENT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REFERENCES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COVERAGE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0812" y="45719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6933946" y="38100"/>
                </a:lnTo>
                <a:lnTo>
                  <a:pt x="6933946" y="234696"/>
                </a:lnTo>
                <a:lnTo>
                  <a:pt x="38100" y="234696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00812" y="5787516"/>
            <a:ext cx="6972934" cy="361315"/>
          </a:xfrm>
          <a:custGeom>
            <a:avLst/>
            <a:gdLst/>
            <a:ahLst/>
            <a:cxnLst/>
            <a:rect l="l" t="t" r="r" b="b"/>
            <a:pathLst>
              <a:path w="6972934" h="361314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323088"/>
                </a:lnTo>
                <a:lnTo>
                  <a:pt x="0" y="361188"/>
                </a:lnTo>
                <a:lnTo>
                  <a:pt x="38100" y="361188"/>
                </a:lnTo>
                <a:lnTo>
                  <a:pt x="6933946" y="361188"/>
                </a:lnTo>
                <a:lnTo>
                  <a:pt x="6972351" y="361188"/>
                </a:lnTo>
                <a:lnTo>
                  <a:pt x="6972351" y="323088"/>
                </a:lnTo>
                <a:lnTo>
                  <a:pt x="6972351" y="38112"/>
                </a:lnTo>
                <a:close/>
              </a:path>
              <a:path w="6972934" h="361314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05371" y="6339217"/>
            <a:ext cx="6929755" cy="231775"/>
          </a:xfrm>
          <a:custGeom>
            <a:avLst/>
            <a:gdLst/>
            <a:ahLst/>
            <a:cxnLst/>
            <a:rect l="l" t="t" r="r" b="b"/>
            <a:pathLst>
              <a:path w="6929755" h="231775">
                <a:moveTo>
                  <a:pt x="9144" y="9144"/>
                </a:moveTo>
                <a:lnTo>
                  <a:pt x="0" y="9144"/>
                </a:lnTo>
                <a:lnTo>
                  <a:pt x="0" y="231635"/>
                </a:lnTo>
                <a:lnTo>
                  <a:pt x="9144" y="231635"/>
                </a:lnTo>
                <a:lnTo>
                  <a:pt x="9144" y="9144"/>
                </a:lnTo>
                <a:close/>
              </a:path>
              <a:path w="6929755" h="231775">
                <a:moveTo>
                  <a:pt x="692937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9144" y="9131"/>
                </a:lnTo>
                <a:lnTo>
                  <a:pt x="6929374" y="9131"/>
                </a:lnTo>
                <a:lnTo>
                  <a:pt x="692937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00814" y="5803773"/>
            <a:ext cx="6972934" cy="106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dirty="0" sz="1600" spc="-50" b="1">
                <a:latin typeface="Calibri"/>
                <a:cs typeface="Calibri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40" b="1">
                <a:latin typeface="Calibri"/>
                <a:cs typeface="Calibri"/>
              </a:rPr>
              <a:t>SUPPORT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tabLst>
                <a:tab pos="513715" algn="l"/>
              </a:tabLst>
            </a:pPr>
            <a:r>
              <a:rPr dirty="0" sz="1100" spc="45">
                <a:solidFill>
                  <a:srgbClr val="233F5F"/>
                </a:solidFill>
                <a:latin typeface="Calibri"/>
                <a:cs typeface="Calibri"/>
              </a:rPr>
              <a:t>3.1.1</a:t>
            </a:r>
            <a:r>
              <a:rPr dirty="0" sz="1100">
                <a:solidFill>
                  <a:srgbClr val="233F5F"/>
                </a:solidFill>
                <a:latin typeface="Times New Roman"/>
                <a:cs typeface="Times New Roman"/>
              </a:rPr>
              <a:t>	</a:t>
            </a:r>
            <a:r>
              <a:rPr dirty="0" sz="1100" spc="55">
                <a:solidFill>
                  <a:srgbClr val="233F5F"/>
                </a:solidFill>
                <a:latin typeface="Calibri"/>
                <a:cs typeface="Calibri"/>
              </a:rPr>
              <a:t>SERVICE</a:t>
            </a:r>
            <a:r>
              <a:rPr dirty="0" sz="1100" spc="120">
                <a:solidFill>
                  <a:srgbClr val="233F5F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233F5F"/>
                </a:solidFill>
                <a:latin typeface="Calibri"/>
                <a:cs typeface="Calibri"/>
              </a:rPr>
              <a:t>LEVEL</a:t>
            </a:r>
            <a:r>
              <a:rPr dirty="0" sz="1100" spc="135">
                <a:solidFill>
                  <a:srgbClr val="233F5F"/>
                </a:solidFill>
                <a:latin typeface="Times New Roman"/>
                <a:cs typeface="Times New Roman"/>
              </a:rPr>
              <a:t> </a:t>
            </a:r>
            <a:r>
              <a:rPr dirty="0" sz="1100" spc="55">
                <a:solidFill>
                  <a:srgbClr val="233F5F"/>
                </a:solidFill>
                <a:latin typeface="Calibri"/>
                <a:cs typeface="Calibri"/>
              </a:rPr>
              <a:t>AGREEMENTS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Level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Agreements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impact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overall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Transport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Operations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categorized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below.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641602" y="7020431"/>
          <a:ext cx="6565265" cy="246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/>
                <a:gridCol w="900430"/>
                <a:gridCol w="2519679"/>
                <a:gridCol w="630554"/>
                <a:gridCol w="899160"/>
                <a:gridCol w="723264"/>
              </a:tblGrid>
              <a:tr h="309245">
                <a:tc gridSpan="6"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Service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Agreements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13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Type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Impact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Details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740" marR="74295" indent="89535">
                        <a:lnSpc>
                          <a:spcPct val="109000"/>
                        </a:lnSpc>
                        <a:spcBef>
                          <a:spcPts val="61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Initial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response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Work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around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150495" marR="146685" indent="1905">
                        <a:lnSpc>
                          <a:spcPct val="109700"/>
                        </a:lnSpc>
                        <a:spcBef>
                          <a:spcPts val="80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(to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ensure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minimal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operations)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Fix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CB8CA"/>
                    </a:solidFill>
                  </a:tcPr>
                </a:tc>
              </a:tr>
              <a:tr h="944244"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Severity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Impact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Inoperability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application,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 marR="279400">
                        <a:lnSpc>
                          <a:spcPct val="10900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hours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down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solution,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Impact.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 marR="96520">
                        <a:lnSpc>
                          <a:spcPct val="110000"/>
                        </a:lnSpc>
                        <a:spcBef>
                          <a:spcPts val="80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Sev-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issue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faults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where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there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major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normal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operation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57146" y="852944"/>
          <a:ext cx="6934834" cy="446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1023619"/>
                <a:gridCol w="1972945"/>
                <a:gridCol w="1343660"/>
                <a:gridCol w="1071244"/>
                <a:gridCol w="1061720"/>
              </a:tblGrid>
              <a:tr h="523875">
                <a:tc gridSpan="6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85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Operational</a:t>
                      </a:r>
                      <a:r>
                        <a:rPr dirty="0" sz="850" spc="114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Coverage</a:t>
                      </a:r>
                      <a:endParaRPr sz="850">
                        <a:latin typeface="Arial Rounded MT Bold"/>
                        <a:cs typeface="Arial Rounded MT Bold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Countries</a:t>
                      </a:r>
                      <a:r>
                        <a:rPr dirty="0" baseline="3267" sz="1275" spc="12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:</a:t>
                      </a:r>
                      <a:r>
                        <a:rPr dirty="0" baseline="3267" sz="1275" spc="89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dirty="0" sz="850" spc="2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dirty="0" baseline="3267" sz="1275" spc="15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Registered</a:t>
                      </a:r>
                      <a:r>
                        <a:rPr dirty="0" baseline="3267" sz="1275" spc="112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users:</a:t>
                      </a:r>
                      <a:r>
                        <a:rPr dirty="0" baseline="3267" sz="1275" spc="-37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1,72,835</a:t>
                      </a:r>
                      <a:r>
                        <a:rPr dirty="0" sz="850" spc="3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dirty="0" baseline="3267" sz="1275" spc="127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Facilities</a:t>
                      </a:r>
                      <a:r>
                        <a:rPr dirty="0" baseline="3267" sz="1275" spc="112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catered:</a:t>
                      </a:r>
                      <a:r>
                        <a:rPr dirty="0" baseline="3267" sz="1275" spc="-3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69</a:t>
                      </a:r>
                      <a:r>
                        <a:rPr dirty="0" sz="850" spc="2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dirty="0" baseline="3267" sz="1275" spc="135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Trips</a:t>
                      </a:r>
                      <a:r>
                        <a:rPr dirty="0" baseline="3267" sz="1275" spc="127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managed:</a:t>
                      </a:r>
                      <a:r>
                        <a:rPr dirty="0" baseline="3267" sz="1275" spc="-37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3,35,335</a:t>
                      </a:r>
                      <a:r>
                        <a:rPr dirty="0" sz="850" spc="3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|</a:t>
                      </a:r>
                      <a:r>
                        <a:rPr dirty="0" baseline="3267" sz="1275" spc="127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Cabs</a:t>
                      </a:r>
                      <a:r>
                        <a:rPr dirty="0" baseline="3267" sz="1275" spc="112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267" sz="1275" spc="15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engaged:</a:t>
                      </a:r>
                      <a:r>
                        <a:rPr dirty="0" baseline="3267" sz="1275" spc="-3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solidFill>
                            <a:srgbClr val="823B0C"/>
                          </a:solidFill>
                          <a:latin typeface="Arial Rounded MT Bold"/>
                          <a:cs typeface="Arial Rounded MT Bold"/>
                        </a:rPr>
                        <a:t>6,072</a:t>
                      </a:r>
                      <a:endParaRPr sz="850">
                        <a:latin typeface="Arial Rounded MT Bold"/>
                        <a:cs typeface="Arial Rounded MT Bold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988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latin typeface="Calibri"/>
                          <a:cs typeface="Calibri"/>
                        </a:rPr>
                        <a:t>S.no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Client</a:t>
                      </a:r>
                      <a:r>
                        <a:rPr dirty="0" sz="8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Name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Client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Locations</a:t>
                      </a:r>
                      <a:r>
                        <a:rPr dirty="0" sz="85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85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50">
                          <a:latin typeface="Calibri"/>
                          <a:cs typeface="Calibri"/>
                        </a:rPr>
                        <a:t>-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50" spc="1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Users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10">
                          <a:latin typeface="Calibri"/>
                          <a:cs typeface="Calibri"/>
                        </a:rPr>
                        <a:t>Integrations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10">
                          <a:latin typeface="Calibri"/>
                          <a:cs typeface="Calibri"/>
                        </a:rPr>
                        <a:t>Deployments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5E7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10">
                          <a:latin typeface="Calibri"/>
                          <a:cs typeface="Calibri"/>
                        </a:rPr>
                        <a:t>GENPACT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26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850" spc="3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cities</a:t>
                      </a:r>
                      <a:r>
                        <a:rPr dirty="0" sz="85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90,000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800">
                          <a:latin typeface="Calibri"/>
                          <a:cs typeface="Calibri"/>
                        </a:rPr>
                        <a:t>SSO</a:t>
                      </a:r>
                      <a:r>
                        <a:rPr dirty="0" sz="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6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OCTA</a:t>
                      </a:r>
                      <a:r>
                        <a:rPr dirty="0" sz="6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6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>
                          <a:latin typeface="Calibri"/>
                          <a:cs typeface="Calibri"/>
                        </a:rPr>
                        <a:t>+Oracle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80010">
                        <a:lnSpc>
                          <a:spcPts val="955"/>
                        </a:lnSpc>
                        <a:spcBef>
                          <a:spcPts val="150"/>
                        </a:spcBef>
                      </a:pPr>
                      <a:r>
                        <a:rPr dirty="0" sz="800">
                          <a:latin typeface="Calibri"/>
                          <a:cs typeface="Calibri"/>
                        </a:rPr>
                        <a:t>ERP</a:t>
                      </a:r>
                      <a:r>
                        <a:rPr dirty="0" sz="8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(HRMS)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25">
                          <a:latin typeface="Calibri"/>
                          <a:cs typeface="Calibri"/>
                        </a:rPr>
                        <a:t>GPS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latin typeface="Calibri"/>
                          <a:cs typeface="Calibri"/>
                        </a:rPr>
                        <a:t>EXL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22</a:t>
                      </a:r>
                      <a:r>
                        <a:rPr dirty="0" sz="8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8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locations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9</a:t>
                      </a:r>
                      <a:r>
                        <a:rPr dirty="0" sz="8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cities</a:t>
                      </a:r>
                      <a:r>
                        <a:rPr dirty="0" sz="8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|36,000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800">
                          <a:latin typeface="Calibri"/>
                          <a:cs typeface="Calibri"/>
                        </a:rPr>
                        <a:t>Oracle</a:t>
                      </a:r>
                      <a:r>
                        <a:rPr dirty="0" sz="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>
                          <a:latin typeface="Calibri"/>
                          <a:cs typeface="Calibri"/>
                        </a:rPr>
                        <a:t>ERP</a:t>
                      </a:r>
                      <a:r>
                        <a:rPr dirty="0" sz="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(HRMS)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3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 spc="-25">
                          <a:latin typeface="Calibri"/>
                          <a:cs typeface="Calibri"/>
                        </a:rPr>
                        <a:t>AON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85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8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85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cities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4,155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 spc="-20">
                          <a:latin typeface="Calibri"/>
                          <a:cs typeface="Calibri"/>
                        </a:rPr>
                        <a:t>None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4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Sopra</a:t>
                      </a:r>
                      <a:r>
                        <a:rPr dirty="0" sz="85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Steria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8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8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locations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8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cities</a:t>
                      </a:r>
                      <a:r>
                        <a:rPr dirty="0" sz="85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|4986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 spc="-20">
                          <a:latin typeface="Calibri"/>
                          <a:cs typeface="Calibri"/>
                        </a:rPr>
                        <a:t>None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5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NIIT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Education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GGN</a:t>
                      </a:r>
                      <a:r>
                        <a:rPr dirty="0" sz="8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1046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SSO</a:t>
                      </a:r>
                      <a:r>
                        <a:rPr dirty="0" sz="8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8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HRMS+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5">
                          <a:latin typeface="Calibri"/>
                          <a:cs typeface="Calibri"/>
                        </a:rPr>
                        <a:t>GPS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6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Shell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SBO,</a:t>
                      </a:r>
                      <a:r>
                        <a:rPr dirty="0" sz="8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Chennai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8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3000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GPS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8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vehicle</a:t>
                      </a:r>
                      <a:r>
                        <a:rPr dirty="0" sz="8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data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7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Shell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SBO,</a:t>
                      </a:r>
                      <a:r>
                        <a:rPr dirty="0" sz="8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Banglore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8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4500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GPS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8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vehicle</a:t>
                      </a:r>
                      <a:r>
                        <a:rPr dirty="0" sz="8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data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8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Shell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SBO,</a:t>
                      </a:r>
                      <a:r>
                        <a:rPr dirty="0" sz="8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Manila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8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4000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 spc="-25">
                          <a:latin typeface="Calibri"/>
                          <a:cs typeface="Calibri"/>
                        </a:rPr>
                        <a:t>GPS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9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Allianz</a:t>
                      </a:r>
                      <a:r>
                        <a:rPr dirty="0" sz="85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Cornhill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8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1200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Internal</a:t>
                      </a:r>
                      <a:r>
                        <a:rPr dirty="0" sz="85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system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latin typeface="Calibri"/>
                          <a:cs typeface="Calibri"/>
                        </a:rPr>
                        <a:t>10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8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8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services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8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1200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latin typeface="Calibri"/>
                          <a:cs typeface="Calibri"/>
                        </a:rPr>
                        <a:t>None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 spc="-25">
                          <a:latin typeface="Calibri"/>
                          <a:cs typeface="Calibri"/>
                        </a:rPr>
                        <a:t>11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ENCORE</a:t>
                      </a:r>
                      <a:r>
                        <a:rPr dirty="0" sz="85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5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Capita</a:t>
                      </a:r>
                      <a:r>
                        <a:rPr dirty="0" sz="5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5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50" spc="-50">
                          <a:latin typeface="Calibri"/>
                          <a:cs typeface="Calibri"/>
                        </a:rPr>
                        <a:t>)</a:t>
                      </a:r>
                      <a:endParaRPr sz="5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city</a:t>
                      </a:r>
                      <a:r>
                        <a:rPr dirty="0" sz="8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3000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GPS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8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Panic</a:t>
                      </a:r>
                      <a:r>
                        <a:rPr dirty="0" sz="85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button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850" spc="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85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8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cloud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5">
                          <a:latin typeface="Calibri"/>
                          <a:cs typeface="Calibri"/>
                        </a:rPr>
                        <a:t>12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Master</a:t>
                      </a:r>
                      <a:r>
                        <a:rPr dirty="0" sz="85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card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facility</a:t>
                      </a:r>
                      <a:r>
                        <a:rPr dirty="0" sz="8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8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85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city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Complete</a:t>
                      </a:r>
                      <a:r>
                        <a:rPr dirty="0" sz="8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ETMS</a:t>
                      </a:r>
                      <a:r>
                        <a:rPr dirty="0" sz="850" spc="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>
                          <a:latin typeface="Calibri"/>
                          <a:cs typeface="Calibri"/>
                        </a:rPr>
                        <a:t>Solution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spc="-20">
                          <a:latin typeface="Calibri"/>
                          <a:cs typeface="Calibri"/>
                        </a:rPr>
                        <a:t>None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7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Public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10">
                          <a:latin typeface="Calibri"/>
                          <a:cs typeface="Calibri"/>
                        </a:rPr>
                        <a:t>cloud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 b="1">
                          <a:solidFill>
                            <a:srgbClr val="823B0C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r>
                        <a:rPr dirty="0" sz="850" spc="60">
                          <a:solidFill>
                            <a:srgbClr val="823B0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10" b="1">
                          <a:solidFill>
                            <a:srgbClr val="823B0C"/>
                          </a:solidFill>
                          <a:latin typeface="Calibri"/>
                          <a:cs typeface="Calibri"/>
                        </a:rPr>
                        <a:t>COVERED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850">
                          <a:latin typeface="Calibri"/>
                          <a:cs typeface="Calibri"/>
                        </a:rPr>
                        <a:t>Gurgaon,</a:t>
                      </a:r>
                      <a:r>
                        <a:rPr dirty="0" sz="8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NOIDA</a:t>
                      </a:r>
                      <a:r>
                        <a:rPr dirty="0" sz="8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8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Jaipur,</a:t>
                      </a:r>
                      <a:r>
                        <a:rPr dirty="0" sz="8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Kolkata,</a:t>
                      </a:r>
                      <a:r>
                        <a:rPr dirty="0" sz="8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Bengaluru,</a:t>
                      </a:r>
                      <a:r>
                        <a:rPr dirty="0" sz="8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Hyedrabad,</a:t>
                      </a:r>
                      <a:r>
                        <a:rPr dirty="0" sz="8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Delhi,</a:t>
                      </a:r>
                      <a:r>
                        <a:rPr dirty="0" sz="8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Mumbai</a:t>
                      </a:r>
                      <a:r>
                        <a:rPr dirty="0" sz="85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8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Delhi</a:t>
                      </a:r>
                      <a:r>
                        <a:rPr dirty="0" sz="85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8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Manila,</a:t>
                      </a:r>
                      <a:r>
                        <a:rPr dirty="0" sz="8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Kochi</a:t>
                      </a:r>
                      <a:r>
                        <a:rPr dirty="0" sz="85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8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>
                          <a:latin typeface="Calibri"/>
                          <a:cs typeface="Calibri"/>
                        </a:rPr>
                        <a:t>Chennai,</a:t>
                      </a:r>
                      <a:r>
                        <a:rPr dirty="0" sz="8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50" spc="-20">
                          <a:latin typeface="Calibri"/>
                          <a:cs typeface="Calibri"/>
                        </a:rPr>
                        <a:t>Pune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527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algn="ctr" marR="5080">
                        <a:lnSpc>
                          <a:spcPct val="100000"/>
                        </a:lnSpc>
                      </a:pPr>
                      <a:r>
                        <a:rPr dirty="0" sz="650">
                          <a:latin typeface="Calibri"/>
                          <a:cs typeface="Calibri"/>
                        </a:rPr>
                        <a:t>(As</a:t>
                      </a:r>
                      <a:r>
                        <a:rPr dirty="0" sz="6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6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6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governed</a:t>
                      </a:r>
                      <a:r>
                        <a:rPr dirty="0" sz="6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6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NDA's</a:t>
                      </a:r>
                      <a:r>
                        <a:rPr dirty="0" sz="6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6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6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6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allowed</a:t>
                      </a:r>
                      <a:r>
                        <a:rPr dirty="0" sz="6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6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share</a:t>
                      </a:r>
                      <a:r>
                        <a:rPr dirty="0" sz="6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contact</a:t>
                      </a:r>
                      <a:r>
                        <a:rPr dirty="0" sz="6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details</a:t>
                      </a:r>
                      <a:r>
                        <a:rPr dirty="0" sz="6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which</a:t>
                      </a:r>
                      <a:r>
                        <a:rPr dirty="0" sz="6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6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6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provided</a:t>
                      </a:r>
                      <a:r>
                        <a:rPr dirty="0" sz="6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6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latin typeface="Calibri"/>
                          <a:cs typeface="Calibri"/>
                        </a:rPr>
                        <a:t>request</a:t>
                      </a:r>
                      <a:r>
                        <a:rPr dirty="0" sz="6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6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latin typeface="Calibri"/>
                          <a:cs typeface="Calibri"/>
                        </a:rPr>
                        <a:t>checking.)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41602" y="457198"/>
          <a:ext cx="6565265" cy="7430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/>
                <a:gridCol w="900430"/>
                <a:gridCol w="2519679"/>
                <a:gridCol w="630554"/>
                <a:gridCol w="899160"/>
                <a:gridCol w="723264"/>
              </a:tblGrid>
              <a:tr h="1781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system.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eFMFM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immediately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begin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work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 marR="136525">
                        <a:lnSpc>
                          <a:spcPct val="1094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P1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issue,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immediate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goal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restoring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normal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operation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via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fault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correction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satisfactory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work-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around.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7180" indent="-22860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users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7180" marR="108585" indent="-228600">
                        <a:lnSpc>
                          <a:spcPct val="109000"/>
                        </a:lnSpc>
                        <a:spcBef>
                          <a:spcPts val="15"/>
                        </a:spcBef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least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one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Critical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high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process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inoperable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7180" indent="-2286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Whole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inoperable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7180" indent="-2286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issues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3790"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Severity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Limited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Impact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limited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resources,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Business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 marR="512445">
                        <a:lnSpc>
                          <a:spcPct val="10800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Impact,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restricted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solution,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recovery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necessitated.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 marR="92710">
                        <a:lnSpc>
                          <a:spcPct val="109600"/>
                        </a:lnSpc>
                        <a:spcBef>
                          <a:spcPts val="82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Sev-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faults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where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normal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operation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affected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some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degree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satisfactory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work-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around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available.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eFMFM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best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endeavours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respond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issue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times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stated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Response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Times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section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document.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7180" indent="-22860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majority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users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7180" marR="346075" indent="-228600">
                        <a:lnSpc>
                          <a:spcPct val="110000"/>
                        </a:lnSpc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Critical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short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term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alternatives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7180" indent="-228600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One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section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Inoperable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24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days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19655"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Severity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Cosmetic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Impact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NIL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operations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5%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impact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users.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 marR="179705">
                        <a:lnSpc>
                          <a:spcPct val="109500"/>
                        </a:lnSpc>
                        <a:spcBef>
                          <a:spcPts val="82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Sev-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faults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where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fault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was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detected,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normal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operation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affected.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related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issues,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priority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allows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work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scheduled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planned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update.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7180" indent="-2286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very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limited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users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7180" indent="-22860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causing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critical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impact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97180" marR="233679" indent="-228600">
                        <a:lnSpc>
                          <a:spcPct val="110000"/>
                        </a:lnSpc>
                        <a:buFont typeface="Courier New"/>
                        <a:buChar char="o"/>
                        <a:tabLst>
                          <a:tab pos="297180" algn="l"/>
                        </a:tabLst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Minor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operability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application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48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days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68580">
                        <a:lnSpc>
                          <a:spcPts val="1170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Severity-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Minor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7945" marR="318135">
                        <a:lnSpc>
                          <a:spcPct val="108200"/>
                        </a:lnSpc>
                        <a:spcBef>
                          <a:spcPts val="2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operation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issues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Sev-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used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when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request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made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for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68580" marR="271780">
                        <a:lnSpc>
                          <a:spcPct val="108200"/>
                        </a:lnSpc>
                        <a:spcBef>
                          <a:spcPts val="2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backend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support</a:t>
                      </a:r>
                      <a:r>
                        <a:rPr dirty="0" sz="10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ensure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meet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Aon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25780" indent="-457200">
                        <a:lnSpc>
                          <a:spcPct val="100000"/>
                        </a:lnSpc>
                        <a:buChar char="•"/>
                        <a:tabLst>
                          <a:tab pos="525780" algn="l"/>
                        </a:tabLst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Impacts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minimal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users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5780" indent="-45720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525780" algn="l"/>
                        </a:tabLst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Brief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period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72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hr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days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508505" y="8323323"/>
            <a:ext cx="5291455" cy="84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addition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general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level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uptime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shall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follows: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861694" indent="-227329">
              <a:lnSpc>
                <a:spcPct val="100000"/>
              </a:lnSpc>
              <a:buAutoNum type="arabicPeriod"/>
              <a:tabLst>
                <a:tab pos="861694" algn="l"/>
              </a:tabLst>
            </a:pPr>
            <a:r>
              <a:rPr dirty="0" sz="1100">
                <a:latin typeface="Calibri"/>
                <a:cs typeface="Calibri"/>
              </a:rPr>
              <a:t>Uptime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solution</a:t>
            </a:r>
            <a:r>
              <a:rPr dirty="0" sz="1100" spc="4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99.5%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marL="861694" indent="-227329">
              <a:lnSpc>
                <a:spcPct val="100000"/>
              </a:lnSpc>
              <a:buAutoNum type="arabicPeriod"/>
              <a:tabLst>
                <a:tab pos="861694" algn="l"/>
              </a:tabLst>
            </a:pPr>
            <a:r>
              <a:rPr dirty="0" sz="1100">
                <a:latin typeface="Calibri"/>
                <a:cs typeface="Calibri"/>
              </a:rPr>
              <a:t>Email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telephonic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available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solution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during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hours.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5371" y="1041158"/>
            <a:ext cx="6929755" cy="230504"/>
          </a:xfrm>
          <a:custGeom>
            <a:avLst/>
            <a:gdLst/>
            <a:ahLst/>
            <a:cxnLst/>
            <a:rect l="l" t="t" r="r" b="b"/>
            <a:pathLst>
              <a:path w="6929755" h="230505">
                <a:moveTo>
                  <a:pt x="692937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230111"/>
                </a:lnTo>
                <a:lnTo>
                  <a:pt x="9144" y="230111"/>
                </a:lnTo>
                <a:lnTo>
                  <a:pt x="9144" y="9131"/>
                </a:lnTo>
                <a:lnTo>
                  <a:pt x="6929374" y="9131"/>
                </a:lnTo>
                <a:lnTo>
                  <a:pt x="692937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5371" y="2178062"/>
            <a:ext cx="6929755" cy="230504"/>
          </a:xfrm>
          <a:custGeom>
            <a:avLst/>
            <a:gdLst/>
            <a:ahLst/>
            <a:cxnLst/>
            <a:rect l="l" t="t" r="r" b="b"/>
            <a:pathLst>
              <a:path w="6929755" h="230505">
                <a:moveTo>
                  <a:pt x="692937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230111"/>
                </a:lnTo>
                <a:lnTo>
                  <a:pt x="9144" y="230111"/>
                </a:lnTo>
                <a:lnTo>
                  <a:pt x="9144" y="9131"/>
                </a:lnTo>
                <a:lnTo>
                  <a:pt x="6929374" y="9131"/>
                </a:lnTo>
                <a:lnTo>
                  <a:pt x="692937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4500" y="408530"/>
            <a:ext cx="6764655" cy="2299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 marR="165100" indent="-228600">
              <a:lnSpc>
                <a:spcPct val="117300"/>
              </a:lnSpc>
              <a:spcBef>
                <a:spcPts val="95"/>
              </a:spcBef>
            </a:pPr>
            <a:r>
              <a:rPr dirty="0" sz="1100">
                <a:latin typeface="Calibri"/>
                <a:cs typeface="Calibri"/>
              </a:rPr>
              <a:t>3.</a:t>
            </a:r>
            <a:r>
              <a:rPr dirty="0" sz="1100" spc="195">
                <a:latin typeface="Times New Roman"/>
                <a:cs typeface="Times New Roman"/>
              </a:rPr>
              <a:t> 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responsible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interruptions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taking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place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telecom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service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operator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mobile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phones.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libri"/>
              <a:cs typeface="Calibri"/>
            </a:endParaRPr>
          </a:p>
          <a:p>
            <a:pPr lvl="2" marL="469900" indent="-457200">
              <a:lnSpc>
                <a:spcPct val="100000"/>
              </a:lnSpc>
              <a:spcBef>
                <a:spcPts val="5"/>
              </a:spcBef>
              <a:buClr>
                <a:srgbClr val="233F5F"/>
              </a:buClr>
              <a:buFont typeface="Calibri"/>
              <a:buAutoNum type="arabicPeriod" startAt="2"/>
              <a:tabLst>
                <a:tab pos="469900" algn="l"/>
              </a:tabLst>
            </a:pPr>
            <a:r>
              <a:rPr dirty="0" sz="1100" spc="55">
                <a:solidFill>
                  <a:srgbClr val="233F5F"/>
                </a:solidFill>
                <a:latin typeface="Calibri"/>
                <a:cs typeface="Calibri"/>
              </a:rPr>
              <a:t>CHANGE</a:t>
            </a:r>
            <a:r>
              <a:rPr dirty="0" sz="1100" spc="120">
                <a:solidFill>
                  <a:srgbClr val="233F5F"/>
                </a:solidFill>
                <a:latin typeface="Times New Roman"/>
                <a:cs typeface="Times New Roman"/>
              </a:rPr>
              <a:t> </a:t>
            </a:r>
            <a:r>
              <a:rPr dirty="0" sz="1100" spc="50">
                <a:solidFill>
                  <a:srgbClr val="233F5F"/>
                </a:solidFill>
                <a:latin typeface="Calibri"/>
                <a:cs typeface="Calibri"/>
              </a:rPr>
              <a:t>MANAGEMENT</a:t>
            </a:r>
            <a:endParaRPr sz="1100">
              <a:latin typeface="Calibri"/>
              <a:cs typeface="Calibri"/>
            </a:endParaRPr>
          </a:p>
          <a:p>
            <a:pPr lvl="3" marL="925830" marR="5080" indent="-227329">
              <a:lnSpc>
                <a:spcPct val="117300"/>
              </a:lnSpc>
              <a:buAutoNum type="arabicPeriod"/>
              <a:tabLst>
                <a:tab pos="927100" algn="l"/>
              </a:tabLst>
            </a:pP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additional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requirements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studied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impact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design,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development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effort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estimate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would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shared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implement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this.</a:t>
            </a:r>
            <a:endParaRPr sz="11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buFont typeface="Calibri"/>
              <a:buAutoNum type="arabicPeriod"/>
            </a:pPr>
            <a:endParaRPr sz="1000">
              <a:latin typeface="Calibri"/>
              <a:cs typeface="Calibri"/>
            </a:endParaRPr>
          </a:p>
          <a:p>
            <a:pPr lvl="3" marL="958850" indent="-260350">
              <a:lnSpc>
                <a:spcPct val="100000"/>
              </a:lnSpc>
              <a:buAutoNum type="arabicPeriod"/>
              <a:tabLst>
                <a:tab pos="958850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Sponsors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would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discuss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finalize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monetary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impacts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delay.</a:t>
            </a:r>
            <a:endParaRPr sz="11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600">
              <a:latin typeface="Calibri"/>
              <a:cs typeface="Calibri"/>
            </a:endParaRPr>
          </a:p>
          <a:p>
            <a:pPr lvl="2" marL="469900" indent="-457200">
              <a:lnSpc>
                <a:spcPct val="100000"/>
              </a:lnSpc>
              <a:buClr>
                <a:srgbClr val="233F5F"/>
              </a:buClr>
              <a:buFont typeface="Calibri"/>
              <a:buAutoNum type="arabicPeriod" startAt="2"/>
              <a:tabLst>
                <a:tab pos="469900" algn="l"/>
              </a:tabLst>
            </a:pPr>
            <a:r>
              <a:rPr dirty="0" sz="1100" spc="60">
                <a:solidFill>
                  <a:srgbClr val="233F5F"/>
                </a:solidFill>
                <a:latin typeface="Calibri"/>
                <a:cs typeface="Calibri"/>
              </a:rPr>
              <a:t>ESCALATION</a:t>
            </a:r>
            <a:r>
              <a:rPr dirty="0" sz="1100" spc="130">
                <a:solidFill>
                  <a:srgbClr val="233F5F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233F5F"/>
                </a:solidFill>
                <a:latin typeface="Calibri"/>
                <a:cs typeface="Calibri"/>
              </a:rPr>
              <a:t>MATRIX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Severity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SLAs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then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flow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escalation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shall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followed: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38502" y="2857751"/>
          <a:ext cx="619950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/>
                <a:gridCol w="2362835"/>
                <a:gridCol w="3056255"/>
              </a:tblGrid>
              <a:tr h="44513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Escalation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Calibri"/>
                          <a:cs typeface="Calibri"/>
                        </a:rPr>
                        <a:t>Matrix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L1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Support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Team</a:t>
                      </a:r>
                      <a:r>
                        <a:rPr dirty="0" sz="1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Head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Head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6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Calibri"/>
                          <a:cs typeface="Calibri"/>
                        </a:rPr>
                        <a:t>COO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405371" y="5597029"/>
            <a:ext cx="6929755" cy="231775"/>
          </a:xfrm>
          <a:custGeom>
            <a:avLst/>
            <a:gdLst/>
            <a:ahLst/>
            <a:cxnLst/>
            <a:rect l="l" t="t" r="r" b="b"/>
            <a:pathLst>
              <a:path w="6929755" h="231775">
                <a:moveTo>
                  <a:pt x="9144" y="9144"/>
                </a:moveTo>
                <a:lnTo>
                  <a:pt x="0" y="9144"/>
                </a:lnTo>
                <a:lnTo>
                  <a:pt x="0" y="231635"/>
                </a:lnTo>
                <a:lnTo>
                  <a:pt x="9144" y="231635"/>
                </a:lnTo>
                <a:lnTo>
                  <a:pt x="9144" y="9144"/>
                </a:lnTo>
                <a:close/>
              </a:path>
              <a:path w="6929755" h="231775">
                <a:moveTo>
                  <a:pt x="6929374" y="0"/>
                </a:move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9144" y="9131"/>
                </a:lnTo>
                <a:lnTo>
                  <a:pt x="6929374" y="9131"/>
                </a:lnTo>
                <a:lnTo>
                  <a:pt x="692937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44500" y="5583402"/>
            <a:ext cx="6887209" cy="30676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lvl="2" marL="511175" indent="-498475">
              <a:lnSpc>
                <a:spcPct val="100000"/>
              </a:lnSpc>
              <a:spcBef>
                <a:spcPts val="325"/>
              </a:spcBef>
              <a:buClr>
                <a:srgbClr val="233F5F"/>
              </a:buClr>
              <a:buFont typeface="Calibri"/>
              <a:buAutoNum type="arabicPeriod" startAt="4"/>
              <a:tabLst>
                <a:tab pos="511175" algn="l"/>
              </a:tabLst>
            </a:pPr>
            <a:r>
              <a:rPr dirty="0" sz="1100" spc="55">
                <a:solidFill>
                  <a:srgbClr val="233F5F"/>
                </a:solidFill>
                <a:latin typeface="Calibri"/>
                <a:cs typeface="Calibri"/>
              </a:rPr>
              <a:t>GLOBAL</a:t>
            </a:r>
            <a:r>
              <a:rPr dirty="0" sz="1100" spc="130">
                <a:solidFill>
                  <a:srgbClr val="233F5F"/>
                </a:solidFill>
                <a:latin typeface="Times New Roman"/>
                <a:cs typeface="Times New Roman"/>
              </a:rPr>
              <a:t> </a:t>
            </a:r>
            <a:r>
              <a:rPr dirty="0" sz="1100" spc="60">
                <a:solidFill>
                  <a:srgbClr val="233F5F"/>
                </a:solidFill>
                <a:latin typeface="Calibri"/>
                <a:cs typeface="Calibri"/>
              </a:rPr>
              <a:t>SUPPORT</a:t>
            </a:r>
            <a:r>
              <a:rPr dirty="0" sz="1100" spc="125">
                <a:solidFill>
                  <a:srgbClr val="233F5F"/>
                </a:solidFill>
                <a:latin typeface="Times New Roman"/>
                <a:cs typeface="Times New Roman"/>
              </a:rPr>
              <a:t> </a:t>
            </a:r>
            <a:r>
              <a:rPr dirty="0" sz="1100" spc="60">
                <a:solidFill>
                  <a:srgbClr val="233F5F"/>
                </a:solidFill>
                <a:latin typeface="Calibri"/>
                <a:cs typeface="Calibri"/>
              </a:rPr>
              <a:t>CENTER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handle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24x6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product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customer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operational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hours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thru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Global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Center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(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GSC).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We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 spc="-10">
                <a:latin typeface="Calibri"/>
                <a:cs typeface="Calibri"/>
              </a:rPr>
              <a:t>provide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extended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support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needs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hours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outside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support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window,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and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same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can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be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received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thru</a:t>
            </a:r>
            <a:endParaRPr sz="1100">
              <a:latin typeface="Calibri"/>
              <a:cs typeface="Calibri"/>
            </a:endParaRPr>
          </a:p>
          <a:p>
            <a:pPr marL="12700" marR="3561079">
              <a:lnSpc>
                <a:spcPct val="152700"/>
              </a:lnSpc>
            </a:pPr>
            <a:r>
              <a:rPr dirty="0" sz="1100" spc="-10">
                <a:latin typeface="Calibri"/>
                <a:cs typeface="Calibri"/>
              </a:rPr>
              <a:t>“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support@efmfm.com</a:t>
            </a:r>
            <a:r>
              <a:rPr dirty="0" u="sng" sz="1000" spc="-10">
                <a:solidFill>
                  <a:srgbClr val="0462C1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”</a:t>
            </a:r>
            <a:r>
              <a:rPr dirty="0" sz="1000" spc="3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dedicated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telephone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line.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Technical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support: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9:00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am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6:00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pm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(Monday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Friday)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Ticketing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Calibri"/>
                <a:cs typeface="Calibri"/>
              </a:rPr>
              <a:t>tool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lvl="3" marL="925830" indent="-22732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5830" algn="l"/>
              </a:tabLst>
            </a:pP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global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ticketing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tool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integrated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manage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tickets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raised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clients</a:t>
            </a:r>
            <a:endParaRPr sz="1100">
              <a:latin typeface="Calibri"/>
              <a:cs typeface="Calibri"/>
            </a:endParaRPr>
          </a:p>
          <a:p>
            <a:pPr lvl="3" marL="925830" indent="-227329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925830" algn="l"/>
              </a:tabLst>
            </a:pPr>
            <a:r>
              <a:rPr dirty="0" sz="1100" spc="-10">
                <a:latin typeface="Calibri"/>
                <a:cs typeface="Calibri"/>
              </a:rPr>
              <a:t>Independent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portal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raising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tickets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shared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</a:t>
            </a:r>
            <a:endParaRPr sz="1100">
              <a:latin typeface="Calibri"/>
              <a:cs typeface="Calibri"/>
            </a:endParaRPr>
          </a:p>
          <a:p>
            <a:pPr lvl="3" marL="925830" indent="-227329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5830" algn="l"/>
              </a:tabLst>
            </a:pP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email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phone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timelines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shared</a:t>
            </a:r>
            <a:endParaRPr sz="1100">
              <a:latin typeface="Calibri"/>
              <a:cs typeface="Calibri"/>
            </a:endParaRPr>
          </a:p>
          <a:p>
            <a:pPr lvl="3" marL="925830" indent="-227329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5830" algn="l"/>
              </a:tabLst>
            </a:pPr>
            <a:r>
              <a:rPr dirty="0" sz="1100" spc="-10">
                <a:latin typeface="Calibri"/>
                <a:cs typeface="Calibri"/>
              </a:rPr>
              <a:t>Automatic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ticket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creation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email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email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  <a:p>
            <a:pPr lvl="3" marL="925830" indent="-227329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5830" algn="l"/>
              </a:tabLst>
            </a:pPr>
            <a:r>
              <a:rPr dirty="0" sz="1100">
                <a:latin typeface="Calibri"/>
                <a:cs typeface="Calibri"/>
              </a:rPr>
              <a:t>Handling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tickets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severity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matrix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shared.</a:t>
            </a:r>
            <a:endParaRPr sz="1100">
              <a:latin typeface="Calibri"/>
              <a:cs typeface="Calibri"/>
            </a:endParaRPr>
          </a:p>
          <a:p>
            <a:pPr lvl="3" marL="925830" indent="-227329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925830" algn="l"/>
              </a:tabLst>
            </a:pP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tickets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resolved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agreed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timelines</a:t>
            </a:r>
            <a:endParaRPr sz="1100">
              <a:latin typeface="Calibri"/>
              <a:cs typeface="Calibri"/>
            </a:endParaRPr>
          </a:p>
          <a:p>
            <a:pPr lvl="3" marL="925830" indent="-227329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5830" algn="l"/>
              </a:tabLst>
            </a:pPr>
            <a:r>
              <a:rPr dirty="0" sz="1100">
                <a:latin typeface="Calibri"/>
                <a:cs typeface="Calibri"/>
              </a:rPr>
              <a:t>Tickets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closed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post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confirmation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361315"/>
          </a:xfrm>
          <a:custGeom>
            <a:avLst/>
            <a:gdLst/>
            <a:ahLst/>
            <a:cxnLst/>
            <a:rect l="l" t="t" r="r" b="b"/>
            <a:pathLst>
              <a:path w="6972934" h="361315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323088"/>
                </a:lnTo>
                <a:lnTo>
                  <a:pt x="0" y="361188"/>
                </a:lnTo>
                <a:lnTo>
                  <a:pt x="38100" y="361188"/>
                </a:lnTo>
                <a:lnTo>
                  <a:pt x="6933946" y="361188"/>
                </a:lnTo>
                <a:lnTo>
                  <a:pt x="6972351" y="361188"/>
                </a:lnTo>
                <a:lnTo>
                  <a:pt x="6972351" y="323088"/>
                </a:lnTo>
                <a:lnTo>
                  <a:pt x="6972351" y="38112"/>
                </a:lnTo>
                <a:close/>
              </a:path>
              <a:path w="6972934" h="361315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0814" y="355806"/>
            <a:ext cx="6972934" cy="397129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19"/>
              </a:spcBef>
              <a:tabLst>
                <a:tab pos="330200" algn="l"/>
              </a:tabLst>
            </a:pPr>
            <a:r>
              <a:rPr dirty="0" sz="1600" spc="-50" b="1">
                <a:latin typeface="Calibri"/>
                <a:cs typeface="Calibri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45" b="1">
                <a:latin typeface="Calibri"/>
                <a:cs typeface="Calibri"/>
              </a:rPr>
              <a:t>ASSUMPTIONS</a:t>
            </a:r>
            <a:endParaRPr sz="1600">
              <a:latin typeface="Calibri"/>
              <a:cs typeface="Calibri"/>
            </a:endParaRPr>
          </a:p>
          <a:p>
            <a:pPr marL="512445" indent="-22796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512445" algn="l"/>
              </a:tabLst>
            </a:pP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location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transportation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team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running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operations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location.</a:t>
            </a:r>
            <a:endParaRPr sz="1100">
              <a:latin typeface="Calibri"/>
              <a:cs typeface="Calibri"/>
            </a:endParaRPr>
          </a:p>
          <a:p>
            <a:pPr marL="512445" indent="-22796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512445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details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vehicles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transportation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updated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system.</a:t>
            </a:r>
            <a:endParaRPr sz="1100">
              <a:latin typeface="Calibri"/>
              <a:cs typeface="Calibri"/>
            </a:endParaRPr>
          </a:p>
          <a:p>
            <a:pPr marL="512445" marR="196215" indent="-227965">
              <a:lnSpc>
                <a:spcPct val="116399"/>
              </a:lnSpc>
              <a:spcBef>
                <a:spcPts val="10"/>
              </a:spcBef>
              <a:buAutoNum type="arabicPeriod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24*7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internet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connectivity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transportation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desk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hosted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AWS,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network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ports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opened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firewall.</a:t>
            </a:r>
            <a:endParaRPr sz="1100">
              <a:latin typeface="Calibri"/>
              <a:cs typeface="Calibri"/>
            </a:endParaRPr>
          </a:p>
          <a:p>
            <a:pPr marL="512445" marR="412750" indent="-227965">
              <a:lnSpc>
                <a:spcPct val="117300"/>
              </a:lnSpc>
              <a:buAutoNum type="arabicPeriod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necessary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API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access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network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access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HRMS/Leave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Management/SSO/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Email/SMS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integrations.</a:t>
            </a:r>
            <a:endParaRPr sz="1100">
              <a:latin typeface="Calibri"/>
              <a:cs typeface="Calibri"/>
            </a:endParaRPr>
          </a:p>
          <a:p>
            <a:pPr marL="512445" marR="782320" indent="-227965">
              <a:lnSpc>
                <a:spcPts val="1550"/>
              </a:lnSpc>
              <a:spcBef>
                <a:spcPts val="75"/>
              </a:spcBef>
              <a:buAutoNum type="arabicPeriod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ensure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OS,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Browser,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frontend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(laptop/desktop/Mobile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phones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etc.)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Calibri"/>
                <a:cs typeface="Calibri"/>
              </a:rPr>
              <a:t>requirements.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minimum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acceptable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requirements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items.</a:t>
            </a:r>
            <a:endParaRPr sz="1100">
              <a:latin typeface="Calibri"/>
              <a:cs typeface="Calibri"/>
            </a:endParaRPr>
          </a:p>
          <a:p>
            <a:pPr marL="512445" marR="523875" indent="-227965">
              <a:lnSpc>
                <a:spcPts val="1540"/>
              </a:lnSpc>
              <a:spcBef>
                <a:spcPts val="5"/>
              </a:spcBef>
              <a:buAutoNum type="arabicPeriod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Correct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geo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codes/mobile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number/shift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employees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updated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changes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updated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staff.</a:t>
            </a:r>
            <a:endParaRPr sz="1100">
              <a:latin typeface="Calibri"/>
              <a:cs typeface="Calibri"/>
            </a:endParaRPr>
          </a:p>
          <a:p>
            <a:pPr marL="512445" indent="-22796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512445" algn="l"/>
              </a:tabLst>
            </a:pP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employee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leave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bought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notice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credentials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disabled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</a:t>
            </a:r>
            <a:endParaRPr sz="1100">
              <a:latin typeface="Calibri"/>
              <a:cs typeface="Calibri"/>
            </a:endParaRPr>
          </a:p>
          <a:p>
            <a:pPr marL="513715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Calibri"/>
                <a:cs typeface="Calibri"/>
              </a:rPr>
              <a:t>transport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administrators,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prevent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misuse.</a:t>
            </a:r>
            <a:endParaRPr sz="1100">
              <a:latin typeface="Calibri"/>
              <a:cs typeface="Calibri"/>
            </a:endParaRPr>
          </a:p>
          <a:p>
            <a:pPr marL="512445" marR="254635" indent="-227965">
              <a:lnSpc>
                <a:spcPts val="1550"/>
              </a:lnSpc>
              <a:spcBef>
                <a:spcPts val="80"/>
              </a:spcBef>
              <a:buAutoNum type="arabicPeriod" startAt="8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responsible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interruptions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taking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place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telecom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operator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mobile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phone.</a:t>
            </a:r>
            <a:endParaRPr sz="1100">
              <a:latin typeface="Calibri"/>
              <a:cs typeface="Calibri"/>
            </a:endParaRPr>
          </a:p>
          <a:p>
            <a:pPr marL="512445" marR="220345" indent="-227965">
              <a:lnSpc>
                <a:spcPts val="1540"/>
              </a:lnSpc>
              <a:spcBef>
                <a:spcPts val="5"/>
              </a:spcBef>
              <a:buAutoNum type="arabicPeriod" startAt="8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frontend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laptop/desktop/server/system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access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are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responsibility.</a:t>
            </a:r>
            <a:endParaRPr sz="1100">
              <a:latin typeface="Calibri"/>
              <a:cs typeface="Calibri"/>
            </a:endParaRPr>
          </a:p>
          <a:p>
            <a:pPr marL="511809" indent="-227329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511809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relies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provided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google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maps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API,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thus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accuracy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directly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dependent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513715">
              <a:lnSpc>
                <a:spcPct val="100000"/>
              </a:lnSpc>
              <a:spcBef>
                <a:spcPts val="225"/>
              </a:spcBef>
            </a:pPr>
            <a:r>
              <a:rPr dirty="0" sz="1100">
                <a:latin typeface="Calibri"/>
                <a:cs typeface="Calibri"/>
              </a:rPr>
              <a:t>accuracy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google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maps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361315"/>
          </a:xfrm>
          <a:custGeom>
            <a:avLst/>
            <a:gdLst/>
            <a:ahLst/>
            <a:cxnLst/>
            <a:rect l="l" t="t" r="r" b="b"/>
            <a:pathLst>
              <a:path w="6972934" h="361315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323088"/>
                </a:lnTo>
                <a:lnTo>
                  <a:pt x="0" y="361188"/>
                </a:lnTo>
                <a:lnTo>
                  <a:pt x="38100" y="361188"/>
                </a:lnTo>
                <a:lnTo>
                  <a:pt x="6933946" y="361188"/>
                </a:lnTo>
                <a:lnTo>
                  <a:pt x="6972351" y="361188"/>
                </a:lnTo>
                <a:lnTo>
                  <a:pt x="6972351" y="323088"/>
                </a:lnTo>
                <a:lnTo>
                  <a:pt x="6972351" y="38112"/>
                </a:lnTo>
                <a:close/>
              </a:path>
              <a:path w="6972934" h="361315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38914" y="982930"/>
            <a:ext cx="6896100" cy="197485"/>
          </a:xfrm>
          <a:custGeom>
            <a:avLst/>
            <a:gdLst/>
            <a:ahLst/>
            <a:cxnLst/>
            <a:rect l="l" t="t" r="r" b="b"/>
            <a:pathLst>
              <a:path w="6896100" h="197484">
                <a:moveTo>
                  <a:pt x="6895846" y="0"/>
                </a:moveTo>
                <a:lnTo>
                  <a:pt x="0" y="0"/>
                </a:lnTo>
                <a:lnTo>
                  <a:pt x="0" y="196899"/>
                </a:lnTo>
                <a:lnTo>
                  <a:pt x="6895846" y="196899"/>
                </a:lnTo>
                <a:lnTo>
                  <a:pt x="6895846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0814" y="473455"/>
            <a:ext cx="6972934" cy="683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0" indent="-274320">
              <a:lnSpc>
                <a:spcPct val="100000"/>
              </a:lnSpc>
              <a:spcBef>
                <a:spcPts val="95"/>
              </a:spcBef>
              <a:buFont typeface="Calibri"/>
              <a:buAutoNum type="arabicPlain" startAt="5"/>
              <a:tabLst>
                <a:tab pos="330200" algn="l"/>
              </a:tabLst>
            </a:pPr>
            <a:r>
              <a:rPr dirty="0" sz="1600" spc="40" b="1">
                <a:latin typeface="Calibri"/>
                <a:cs typeface="Calibri"/>
              </a:rPr>
              <a:t>PRICING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lain" startAt="5"/>
            </a:pPr>
            <a:endParaRPr sz="1550">
              <a:latin typeface="Calibri"/>
              <a:cs typeface="Calibri"/>
            </a:endParaRPr>
          </a:p>
          <a:p>
            <a:pPr lvl="1" marL="422275" indent="-366395">
              <a:lnSpc>
                <a:spcPct val="100000"/>
              </a:lnSpc>
              <a:buFont typeface="Calibri"/>
              <a:buAutoNum type="arabicPeriod"/>
              <a:tabLst>
                <a:tab pos="422275" algn="l"/>
              </a:tabLst>
            </a:pPr>
            <a:r>
              <a:rPr dirty="0" sz="1100" spc="55">
                <a:latin typeface="Calibri"/>
                <a:cs typeface="Calibri"/>
              </a:rPr>
              <a:t>SOFTWARE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PRICING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Calibri"/>
                <a:cs typeface="Calibri"/>
              </a:rPr>
              <a:t>CLOUD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Calibri"/>
                <a:cs typeface="Calibri"/>
              </a:rPr>
              <a:t>|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00812" y="94487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6933946" y="38100"/>
                </a:lnTo>
                <a:lnTo>
                  <a:pt x="6933946" y="234950"/>
                </a:lnTo>
                <a:lnTo>
                  <a:pt x="38100" y="23495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061"/>
                </a:lnTo>
                <a:lnTo>
                  <a:pt x="0" y="234950"/>
                </a:lnTo>
                <a:lnTo>
                  <a:pt x="0" y="273050"/>
                </a:lnTo>
                <a:lnTo>
                  <a:pt x="38100" y="273050"/>
                </a:lnTo>
                <a:lnTo>
                  <a:pt x="6933946" y="273050"/>
                </a:lnTo>
                <a:lnTo>
                  <a:pt x="6972351" y="273050"/>
                </a:lnTo>
                <a:lnTo>
                  <a:pt x="6972351" y="23495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2"/>
            <a:ext cx="6652260" cy="884554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361315"/>
          </a:xfrm>
          <a:custGeom>
            <a:avLst/>
            <a:gdLst/>
            <a:ahLst/>
            <a:cxnLst/>
            <a:rect l="l" t="t" r="r" b="b"/>
            <a:pathLst>
              <a:path w="6972934" h="361315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323088"/>
                </a:lnTo>
                <a:lnTo>
                  <a:pt x="0" y="361188"/>
                </a:lnTo>
                <a:lnTo>
                  <a:pt x="38100" y="361188"/>
                </a:lnTo>
                <a:lnTo>
                  <a:pt x="6933946" y="361188"/>
                </a:lnTo>
                <a:lnTo>
                  <a:pt x="6972351" y="361188"/>
                </a:lnTo>
                <a:lnTo>
                  <a:pt x="6972351" y="323088"/>
                </a:lnTo>
                <a:lnTo>
                  <a:pt x="6972351" y="38112"/>
                </a:lnTo>
                <a:close/>
              </a:path>
              <a:path w="6972934" h="361315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0812" y="94487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061"/>
                </a:lnTo>
                <a:lnTo>
                  <a:pt x="0" y="234950"/>
                </a:lnTo>
                <a:lnTo>
                  <a:pt x="0" y="273050"/>
                </a:lnTo>
                <a:lnTo>
                  <a:pt x="38100" y="273050"/>
                </a:lnTo>
                <a:lnTo>
                  <a:pt x="6933946" y="273050"/>
                </a:lnTo>
                <a:lnTo>
                  <a:pt x="6972351" y="273050"/>
                </a:lnTo>
                <a:lnTo>
                  <a:pt x="6972351" y="23495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11914" y="473455"/>
            <a:ext cx="7150734" cy="8772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0" indent="-274320">
              <a:lnSpc>
                <a:spcPct val="100000"/>
              </a:lnSpc>
              <a:spcBef>
                <a:spcPts val="95"/>
              </a:spcBef>
              <a:buFont typeface="Calibri"/>
              <a:buAutoNum type="arabicPlain" startAt="6"/>
              <a:tabLst>
                <a:tab pos="419100" algn="l"/>
              </a:tabLst>
            </a:pPr>
            <a:r>
              <a:rPr dirty="0" sz="1600" b="1">
                <a:latin typeface="Calibri"/>
                <a:cs typeface="Calibri"/>
              </a:rPr>
              <a:t>TERMS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spc="45" b="1">
                <a:latin typeface="Calibri"/>
                <a:cs typeface="Calibri"/>
              </a:rPr>
              <a:t>CONDITIONS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lain" startAt="6"/>
            </a:pPr>
            <a:endParaRPr sz="1550">
              <a:latin typeface="Calibri"/>
              <a:cs typeface="Calibri"/>
            </a:endParaRPr>
          </a:p>
          <a:p>
            <a:pPr lvl="1" marL="511175" indent="-366395">
              <a:lnSpc>
                <a:spcPct val="100000"/>
              </a:lnSpc>
              <a:buFont typeface="Calibri"/>
              <a:buAutoNum type="arabicPeriod"/>
              <a:tabLst>
                <a:tab pos="511175" algn="l"/>
              </a:tabLst>
            </a:pPr>
            <a:r>
              <a:rPr dirty="0" sz="1100" spc="60">
                <a:latin typeface="Calibri"/>
                <a:cs typeface="Calibri"/>
              </a:rPr>
              <a:t>FINANCIAL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Calibri"/>
                <a:cs typeface="Calibri"/>
              </a:rPr>
              <a:t>TERMS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144780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Apart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from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terms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covered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below,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Calibri"/>
                <a:cs typeface="Calibri"/>
              </a:rPr>
              <a:t>detailed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terms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Calibri"/>
                <a:cs typeface="Calibri"/>
              </a:rPr>
              <a:t>conditions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shall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be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shared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in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GSA,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EULA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Calibri"/>
                <a:cs typeface="Calibri"/>
              </a:rPr>
              <a:t>SoW.</a:t>
            </a:r>
            <a:endParaRPr sz="1000">
              <a:latin typeface="Calibri"/>
              <a:cs typeface="Calibri"/>
            </a:endParaRPr>
          </a:p>
          <a:p>
            <a:pPr lvl="2" marL="373380" indent="-228600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373380" algn="l"/>
              </a:tabLst>
            </a:pPr>
            <a:r>
              <a:rPr dirty="0" sz="1100">
                <a:latin typeface="Calibri"/>
                <a:cs typeface="Calibri"/>
              </a:rPr>
              <a:t>Duration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–Contract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signed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minimum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duration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60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months.</a:t>
            </a:r>
            <a:endParaRPr sz="1100">
              <a:latin typeface="Calibri"/>
              <a:cs typeface="Calibri"/>
            </a:endParaRPr>
          </a:p>
          <a:p>
            <a:pPr lvl="2" marL="37338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373380" algn="l"/>
              </a:tabLst>
            </a:pPr>
            <a:r>
              <a:rPr dirty="0" sz="1100">
                <a:latin typeface="Calibri"/>
                <a:cs typeface="Calibri"/>
              </a:rPr>
              <a:t>Offer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vaidity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months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sharing.</a:t>
            </a:r>
            <a:endParaRPr sz="1100">
              <a:latin typeface="Calibri"/>
              <a:cs typeface="Calibri"/>
            </a:endParaRPr>
          </a:p>
          <a:p>
            <a:pPr lvl="2" marL="373380" marR="139065" indent="-228600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373380" algn="l"/>
              </a:tabLst>
            </a:pPr>
            <a:r>
              <a:rPr dirty="0" sz="1100">
                <a:latin typeface="Calibri"/>
                <a:cs typeface="Calibri"/>
              </a:rPr>
              <a:t>Early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termination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contract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(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Locking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period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terminate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operation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Calibri"/>
                <a:cs typeface="Calibri"/>
              </a:rPr>
              <a:t>36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months,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total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remaining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months.</a:t>
            </a:r>
            <a:endParaRPr sz="1100">
              <a:latin typeface="Calibri"/>
              <a:cs typeface="Calibri"/>
            </a:endParaRPr>
          </a:p>
          <a:p>
            <a:pPr lvl="2" marL="373380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373380" algn="l"/>
              </a:tabLst>
            </a:pPr>
            <a:r>
              <a:rPr dirty="0" sz="1100">
                <a:latin typeface="Calibri"/>
                <a:cs typeface="Calibri"/>
              </a:rPr>
              <a:t>Notice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period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notice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period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month,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terminating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contract.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Symbol"/>
              <a:buChar char=""/>
            </a:pPr>
            <a:endParaRPr sz="1400">
              <a:latin typeface="Calibri"/>
              <a:cs typeface="Calibri"/>
            </a:endParaRPr>
          </a:p>
          <a:p>
            <a:pPr marL="144780">
              <a:lnSpc>
                <a:spcPct val="100000"/>
              </a:lnSpc>
              <a:spcBef>
                <a:spcPts val="1055"/>
              </a:spcBef>
            </a:pPr>
            <a:r>
              <a:rPr dirty="0" sz="1100">
                <a:latin typeface="Calibri"/>
                <a:cs typeface="Calibri"/>
              </a:rPr>
              <a:t>Payments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Schedules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Calibri"/>
              <a:cs typeface="Calibri"/>
            </a:endParaRPr>
          </a:p>
          <a:p>
            <a:pPr lvl="2" marL="37338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73380" algn="l"/>
              </a:tabLst>
            </a:pP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milestones:</a:t>
            </a:r>
            <a:endParaRPr sz="1100">
              <a:latin typeface="Calibri"/>
              <a:cs typeface="Calibri"/>
            </a:endParaRPr>
          </a:p>
          <a:p>
            <a:pPr lvl="3" marL="602615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602615" algn="l"/>
              </a:tabLst>
            </a:pPr>
            <a:r>
              <a:rPr dirty="0" sz="1100">
                <a:latin typeface="Calibri"/>
                <a:cs typeface="Calibri"/>
              </a:rPr>
              <a:t>efmfm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subscription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charges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  <a:p>
            <a:pPr lvl="4" marL="1059815" indent="-228600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Active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unique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user–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rostered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thru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efmfm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included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subscription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count.</a:t>
            </a:r>
            <a:endParaRPr sz="1100">
              <a:latin typeface="Calibri"/>
              <a:cs typeface="Calibri"/>
            </a:endParaRPr>
          </a:p>
          <a:p>
            <a:pPr lvl="4" marL="1059815" marR="805815" indent="-228600">
              <a:lnSpc>
                <a:spcPct val="117300"/>
              </a:lnSpc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Charges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towards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baseline="31746" sz="1050">
                <a:latin typeface="Calibri"/>
                <a:cs typeface="Calibri"/>
              </a:rPr>
              <a:t>rd</a:t>
            </a:r>
            <a:r>
              <a:rPr dirty="0" baseline="31746" sz="1050" spc="89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Including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SMS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IVR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start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completion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Digital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live</a:t>
            </a:r>
            <a:r>
              <a:rPr dirty="0" sz="1100" spc="-2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lvl="4" marL="1059815" indent="-228600">
              <a:lnSpc>
                <a:spcPct val="100000"/>
              </a:lnSpc>
              <a:spcBef>
                <a:spcPts val="219"/>
              </a:spcBef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Charges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towards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subscription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start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date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start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Operations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Go-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live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lvl="4" marL="1059815" marR="327025" indent="-228600">
              <a:lnSpc>
                <a:spcPct val="117300"/>
              </a:lnSpc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Spot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rental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/Adhoc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requests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separately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quoted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charged.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applicable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trip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availed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efmfm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stage.</a:t>
            </a:r>
            <a:endParaRPr sz="1100">
              <a:latin typeface="Calibri"/>
              <a:cs typeface="Calibri"/>
            </a:endParaRPr>
          </a:p>
          <a:p>
            <a:pPr lvl="3" marL="602615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602615" algn="l"/>
                <a:tab pos="831215" algn="l"/>
              </a:tabLst>
            </a:pPr>
            <a:r>
              <a:rPr dirty="0" sz="1100">
                <a:latin typeface="Calibri"/>
                <a:cs typeface="Calibri"/>
              </a:rPr>
              <a:t>Implementation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Charges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900">
                <a:latin typeface="Calibri"/>
                <a:cs typeface="Calibri"/>
              </a:rPr>
              <a:t>(as</a:t>
            </a:r>
            <a:r>
              <a:rPr dirty="0" sz="900" spc="-50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Calibri"/>
                <a:cs typeface="Calibri"/>
              </a:rPr>
              <a:t>Applicable):</a:t>
            </a:r>
            <a:endParaRPr sz="900">
              <a:latin typeface="Calibri"/>
              <a:cs typeface="Calibri"/>
            </a:endParaRPr>
          </a:p>
          <a:p>
            <a:pPr lvl="4" marL="1059815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Advance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PO</a:t>
            </a:r>
            <a:endParaRPr sz="1100">
              <a:latin typeface="Calibri"/>
              <a:cs typeface="Calibri"/>
            </a:endParaRPr>
          </a:p>
          <a:p>
            <a:pPr lvl="4" marL="1059815" indent="-228600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Digital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Go-</a:t>
            </a:r>
            <a:r>
              <a:rPr dirty="0" sz="1100">
                <a:latin typeface="Calibri"/>
                <a:cs typeface="Calibri"/>
              </a:rPr>
              <a:t>live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35%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payment</a:t>
            </a:r>
            <a:endParaRPr sz="1100">
              <a:latin typeface="Calibri"/>
              <a:cs typeface="Calibri"/>
            </a:endParaRPr>
          </a:p>
          <a:p>
            <a:pPr lvl="4" marL="1059815" indent="-228600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1059815" algn="l"/>
              </a:tabLst>
            </a:pPr>
            <a:r>
              <a:rPr dirty="0" sz="1100" spc="-10">
                <a:latin typeface="Calibri"/>
                <a:cs typeface="Calibri"/>
              </a:rPr>
              <a:t>Operations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Go-</a:t>
            </a:r>
            <a:r>
              <a:rPr dirty="0" sz="1100">
                <a:latin typeface="Calibri"/>
                <a:cs typeface="Calibri"/>
              </a:rPr>
              <a:t>Live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10%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payment</a:t>
            </a:r>
            <a:endParaRPr sz="1100">
              <a:latin typeface="Calibri"/>
              <a:cs typeface="Calibri"/>
            </a:endParaRPr>
          </a:p>
          <a:p>
            <a:pPr lvl="4" marL="1059815" indent="-228600">
              <a:lnSpc>
                <a:spcPct val="100000"/>
              </a:lnSpc>
              <a:spcBef>
                <a:spcPts val="225"/>
              </a:spcBef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Project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sign-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5%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payment</a:t>
            </a:r>
            <a:endParaRPr sz="1100">
              <a:latin typeface="Calibri"/>
              <a:cs typeface="Calibri"/>
            </a:endParaRPr>
          </a:p>
          <a:p>
            <a:pPr lvl="3" marL="602615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602615" algn="l"/>
              </a:tabLst>
            </a:pPr>
            <a:r>
              <a:rPr dirty="0" sz="1100" spc="-10">
                <a:latin typeface="Calibri"/>
                <a:cs typeface="Calibri"/>
              </a:rPr>
              <a:t>Customization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integration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Charges</a:t>
            </a:r>
            <a:r>
              <a:rPr dirty="0" sz="900">
                <a:latin typeface="Calibri"/>
                <a:cs typeface="Calibri"/>
              </a:rPr>
              <a:t>(as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Calibri"/>
                <a:cs typeface="Calibri"/>
              </a:rPr>
              <a:t>Applicable):</a:t>
            </a:r>
            <a:endParaRPr sz="900">
              <a:latin typeface="Calibri"/>
              <a:cs typeface="Calibri"/>
            </a:endParaRPr>
          </a:p>
          <a:p>
            <a:pPr lvl="4" marL="1059815" indent="-228600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Advance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PO</a:t>
            </a:r>
            <a:endParaRPr sz="1100">
              <a:latin typeface="Calibri"/>
              <a:cs typeface="Calibri"/>
            </a:endParaRPr>
          </a:p>
          <a:p>
            <a:pPr lvl="4" marL="1059815" indent="-228600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1059815" algn="l"/>
              </a:tabLst>
            </a:pPr>
            <a:r>
              <a:rPr dirty="0" sz="1100">
                <a:latin typeface="Calibri"/>
                <a:cs typeface="Calibri"/>
              </a:rPr>
              <a:t>Balance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50%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task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completion</a:t>
            </a:r>
            <a:endParaRPr sz="1100">
              <a:latin typeface="Calibri"/>
              <a:cs typeface="Calibri"/>
            </a:endParaRPr>
          </a:p>
          <a:p>
            <a:pPr lvl="4">
              <a:lnSpc>
                <a:spcPct val="100000"/>
              </a:lnSpc>
              <a:buFont typeface="Courier New"/>
              <a:buChar char="o"/>
            </a:pPr>
            <a:endParaRPr sz="1050">
              <a:latin typeface="Calibri"/>
              <a:cs typeface="Calibri"/>
            </a:endParaRPr>
          </a:p>
          <a:p>
            <a:pPr lvl="2" marL="373380" indent="-228600">
              <a:lnSpc>
                <a:spcPct val="100000"/>
              </a:lnSpc>
              <a:buFont typeface="Symbol"/>
              <a:buChar char=""/>
              <a:tabLst>
                <a:tab pos="373380" algn="l"/>
              </a:tabLst>
            </a:pPr>
            <a:r>
              <a:rPr dirty="0" sz="1100">
                <a:latin typeface="Calibri"/>
                <a:cs typeface="Calibri"/>
              </a:rPr>
              <a:t>3</a:t>
            </a:r>
            <a:r>
              <a:rPr dirty="0" baseline="31746" sz="1050">
                <a:latin typeface="Calibri"/>
                <a:cs typeface="Calibri"/>
              </a:rPr>
              <a:t>rd</a:t>
            </a:r>
            <a:r>
              <a:rPr dirty="0" baseline="31746" sz="1050" spc="89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services</a:t>
            </a:r>
            <a:endParaRPr sz="1100">
              <a:latin typeface="Calibri"/>
              <a:cs typeface="Calibri"/>
            </a:endParaRPr>
          </a:p>
          <a:p>
            <a:pPr marL="831215" marR="469900" indent="-228600">
              <a:lnSpc>
                <a:spcPct val="117000"/>
              </a:lnSpc>
              <a:spcBef>
                <a:spcPts val="5"/>
              </a:spcBef>
              <a:buFont typeface="Courier New"/>
              <a:buChar char="o"/>
              <a:tabLst>
                <a:tab pos="831215" algn="l"/>
                <a:tab pos="862965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pricing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Third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prices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controlled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respective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parties.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increase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10%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in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rates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third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parties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proportionately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passed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mutual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discussion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per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prevailing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pricing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matrix.Map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API’s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carry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15%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cloud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hosting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carries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10%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weightage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subscription charges.</a:t>
            </a:r>
            <a:endParaRPr sz="1100">
              <a:latin typeface="Calibri"/>
              <a:cs typeface="Calibri"/>
            </a:endParaRPr>
          </a:p>
          <a:p>
            <a:pPr marL="831215" marR="140335" indent="-228600">
              <a:lnSpc>
                <a:spcPts val="1550"/>
              </a:lnSpc>
              <a:spcBef>
                <a:spcPts val="75"/>
              </a:spcBef>
              <a:buFont typeface="Courier New"/>
              <a:buChar char="o"/>
              <a:tabLst>
                <a:tab pos="831215" algn="l"/>
              </a:tabLst>
            </a:pPr>
            <a:r>
              <a:rPr dirty="0" sz="1100">
                <a:latin typeface="Calibri"/>
                <a:cs typeface="Calibri"/>
              </a:rPr>
              <a:t>3rd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party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change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endeavor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effective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providers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part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solution.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Keeping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mind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reserve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right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change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benefit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solution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results.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373380" indent="-228600">
              <a:lnSpc>
                <a:spcPct val="100000"/>
              </a:lnSpc>
              <a:buFont typeface="Symbol"/>
              <a:buChar char=""/>
              <a:tabLst>
                <a:tab pos="373380" algn="l"/>
              </a:tabLst>
            </a:pP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Schedule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  <a:p>
            <a:pPr lvl="1" marL="831215" marR="136525" indent="-228600">
              <a:lnSpc>
                <a:spcPct val="101800"/>
              </a:lnSpc>
              <a:spcBef>
                <a:spcPts val="1190"/>
              </a:spcBef>
              <a:buFont typeface="Courier New"/>
              <a:buChar char="o"/>
              <a:tabLst>
                <a:tab pos="831215" algn="l"/>
              </a:tabLst>
            </a:pPr>
            <a:r>
              <a:rPr dirty="0" sz="1100">
                <a:latin typeface="Calibri"/>
                <a:cs typeface="Calibri"/>
              </a:rPr>
              <a:t>Yearly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7%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discount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total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offered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price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subscription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excluding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baseline="31746" sz="1050">
                <a:latin typeface="Calibri"/>
                <a:cs typeface="Calibri"/>
              </a:rPr>
              <a:t>rd</a:t>
            </a:r>
            <a:r>
              <a:rPr dirty="0" baseline="31746" sz="1050" spc="262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party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services</a:t>
            </a:r>
            <a:endParaRPr sz="1100">
              <a:latin typeface="Calibri"/>
              <a:cs typeface="Calibri"/>
            </a:endParaRPr>
          </a:p>
          <a:p>
            <a:pPr lvl="1" marL="831215" indent="-22860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831215" algn="l"/>
              </a:tabLst>
            </a:pPr>
            <a:r>
              <a:rPr dirty="0" sz="1100" spc="-10">
                <a:latin typeface="Calibri"/>
                <a:cs typeface="Calibri"/>
              </a:rPr>
              <a:t>Half-</a:t>
            </a:r>
            <a:r>
              <a:rPr dirty="0" sz="1100">
                <a:latin typeface="Calibri"/>
                <a:cs typeface="Calibri"/>
              </a:rPr>
              <a:t>yearly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5%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additional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discount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total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offered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price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subscription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excluding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3</a:t>
            </a:r>
            <a:r>
              <a:rPr dirty="0" baseline="31746" sz="1050" spc="-37">
                <a:latin typeface="Calibri"/>
                <a:cs typeface="Calibri"/>
              </a:rPr>
              <a:t>rd</a:t>
            </a:r>
            <a:endParaRPr baseline="31746" sz="1050">
              <a:latin typeface="Calibri"/>
              <a:cs typeface="Calibri"/>
            </a:endParaRPr>
          </a:p>
          <a:p>
            <a:pPr marL="831215">
              <a:lnSpc>
                <a:spcPct val="100000"/>
              </a:lnSpc>
              <a:spcBef>
                <a:spcPts val="225"/>
              </a:spcBef>
            </a:pPr>
            <a:r>
              <a:rPr dirty="0" sz="1100">
                <a:latin typeface="Calibri"/>
                <a:cs typeface="Calibri"/>
              </a:rPr>
              <a:t>party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services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498" y="435355"/>
            <a:ext cx="1510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Table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Contents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4426" y="758445"/>
            <a:ext cx="6880225" cy="8682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254000" marR="6985" indent="-254000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54000" algn="l"/>
              </a:tabLst>
            </a:pPr>
            <a:r>
              <a:rPr dirty="0" sz="1000">
                <a:latin typeface="Times New Roman"/>
                <a:cs typeface="Times New Roman"/>
                <a:hlinkClick r:id="rId2" action="ppaction://hlinksldjump"/>
              </a:rPr>
              <a:t>EXECUTIVE</a:t>
            </a:r>
            <a:r>
              <a:rPr dirty="0" sz="1000" spc="305">
                <a:latin typeface="Times New Roman"/>
                <a:cs typeface="Times New Roman"/>
                <a:hlinkClick r:id="rId2" action="ppaction://hlinksldjump"/>
              </a:rPr>
              <a:t>  </a:t>
            </a:r>
            <a:r>
              <a:rPr dirty="0" sz="1000" spc="-10">
                <a:latin typeface="Times New Roman"/>
                <a:cs typeface="Times New Roman"/>
                <a:hlinkClick r:id="rId2" action="ppaction://hlinksldjump"/>
              </a:rPr>
              <a:t>SUMMARY................................................................................................................................................................</a:t>
            </a:r>
            <a:r>
              <a:rPr dirty="0" sz="1000" spc="18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2" action="ppaction://hlinksldjump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buSzPct val="125000"/>
              <a:buAutoNum type="arabicPeriod"/>
              <a:tabLst>
                <a:tab pos="381000" algn="l"/>
              </a:tabLst>
            </a:pPr>
            <a:r>
              <a:rPr dirty="0" sz="800">
                <a:latin typeface="Times New Roman"/>
                <a:cs typeface="Times New Roman"/>
                <a:hlinkClick r:id="rId2" action="ppaction://hlinksldjump"/>
              </a:rPr>
              <a:t>RESPONSE</a:t>
            </a:r>
            <a:r>
              <a:rPr dirty="0" sz="800" spc="409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2" action="ppaction://hlinksldjump"/>
              </a:rPr>
              <a:t>HIGHLIGHTS</a:t>
            </a:r>
            <a:r>
              <a:rPr dirty="0" sz="800" spc="180">
                <a:latin typeface="Times New Roman"/>
                <a:cs typeface="Times New Roman"/>
                <a:hlinkClick r:id="rId2" action="ppaction://hlinksldjump"/>
              </a:rPr>
              <a:t>  </a:t>
            </a:r>
            <a:r>
              <a:rPr dirty="0" sz="10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...............................................................................................................................................................</a:t>
            </a:r>
            <a:r>
              <a:rPr dirty="0" sz="1000" spc="4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2" action="ppaction://hlinksldjump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81000" algn="l"/>
              </a:tabLst>
            </a:pPr>
            <a:r>
              <a:rPr dirty="0" sz="1000">
                <a:latin typeface="Times New Roman"/>
                <a:cs typeface="Times New Roman"/>
                <a:hlinkClick r:id="rId3" action="ppaction://hlinksldjump"/>
              </a:rPr>
              <a:t>C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ORPORATE</a:t>
            </a:r>
            <a:r>
              <a:rPr dirty="0" sz="800" spc="47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OVERVIEW</a:t>
            </a:r>
            <a:r>
              <a:rPr dirty="0" sz="800" spc="40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..............................................................................................................................................................</a:t>
            </a:r>
            <a:r>
              <a:rPr dirty="0" sz="1000" spc="7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3" action="ppaction://hlinksldjump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buSzPct val="125000"/>
              <a:buAutoNum type="arabicPeriod"/>
              <a:tabLst>
                <a:tab pos="381000" algn="l"/>
              </a:tabLst>
            </a:pP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PARENT</a:t>
            </a:r>
            <a:r>
              <a:rPr dirty="0" sz="800" spc="19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COMPANY</a:t>
            </a:r>
            <a:r>
              <a:rPr dirty="0" sz="800" spc="23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20">
                <a:latin typeface="Times New Roman"/>
                <a:cs typeface="Times New Roman"/>
                <a:hlinkClick r:id="rId3" action="ppaction://hlinksldjump"/>
              </a:rPr>
              <a:t>-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NEWT</a:t>
            </a:r>
            <a:r>
              <a:rPr dirty="0" sz="800" spc="19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3" action="ppaction://hlinksldjump"/>
              </a:rPr>
              <a:t>G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LOBAL</a:t>
            </a:r>
            <a:r>
              <a:rPr dirty="0" sz="800" spc="21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3" action="ppaction://hlinksldjump"/>
              </a:rPr>
              <a:t>L</a:t>
            </a:r>
            <a:r>
              <a:rPr dirty="0" sz="800" spc="-10">
                <a:latin typeface="Times New Roman"/>
                <a:cs typeface="Times New Roman"/>
                <a:hlinkClick r:id="rId3" action="ppaction://hlinksldjump"/>
              </a:rPr>
              <a:t>LC</a:t>
            </a:r>
            <a:r>
              <a:rPr dirty="0" sz="1000" spc="-1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</a:t>
            </a:r>
            <a:r>
              <a:rPr dirty="0" sz="1000" spc="-5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3" action="ppaction://hlinksldjump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dirty="0" sz="1000">
                <a:latin typeface="Times New Roman"/>
                <a:cs typeface="Times New Roman"/>
                <a:hlinkClick r:id="rId4" action="ppaction://hlinksldjump"/>
              </a:rPr>
              <a:t>O</a:t>
            </a:r>
            <a:r>
              <a:rPr dirty="0" sz="800">
                <a:latin typeface="Times New Roman"/>
                <a:cs typeface="Times New Roman"/>
                <a:hlinkClick r:id="rId4" action="ppaction://hlinksldjump"/>
              </a:rPr>
              <a:t>UR</a:t>
            </a:r>
            <a:r>
              <a:rPr dirty="0" sz="800" spc="360">
                <a:latin typeface="Times New Roman"/>
                <a:cs typeface="Times New Roman"/>
                <a:hlinkClick r:id="rId4" action="ppaction://hlinksldjump"/>
              </a:rPr>
              <a:t>  </a:t>
            </a:r>
            <a:r>
              <a:rPr dirty="0" sz="1000" spc="-10">
                <a:latin typeface="Times New Roman"/>
                <a:cs typeface="Times New Roman"/>
                <a:hlinkClick r:id="rId4" action="ppaction://hlinksldjump"/>
              </a:rPr>
              <a:t>J</a:t>
            </a:r>
            <a:r>
              <a:rPr dirty="0" sz="800" spc="-10">
                <a:latin typeface="Times New Roman"/>
                <a:cs typeface="Times New Roman"/>
                <a:hlinkClick r:id="rId4" action="ppaction://hlinksldjump"/>
              </a:rPr>
              <a:t>OURNEY</a:t>
            </a:r>
            <a:r>
              <a:rPr dirty="0" sz="1000" spc="-1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.............................................................................................................................................................................</a:t>
            </a:r>
            <a:r>
              <a:rPr dirty="0" sz="1000" spc="27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4" action="ppaction://hlinksldjump"/>
              </a:rPr>
              <a:t>6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dirty="0" sz="1000" spc="-10">
                <a:latin typeface="Times New Roman"/>
                <a:cs typeface="Times New Roman"/>
                <a:hlinkClick r:id="rId4" action="ppaction://hlinksldjump"/>
              </a:rPr>
              <a:t>O</a:t>
            </a:r>
            <a:r>
              <a:rPr dirty="0" sz="800" spc="-10">
                <a:latin typeface="Times New Roman"/>
                <a:cs typeface="Times New Roman"/>
                <a:hlinkClick r:id="rId4" action="ppaction://hlinksldjump"/>
              </a:rPr>
              <a:t>RGANIZATIONAL</a:t>
            </a:r>
            <a:r>
              <a:rPr dirty="0" sz="800" spc="165">
                <a:latin typeface="Times New Roman"/>
                <a:cs typeface="Times New Roman"/>
                <a:hlinkClick r:id="rId4" action="ppaction://hlinksldjump"/>
              </a:rPr>
              <a:t>  </a:t>
            </a:r>
            <a:r>
              <a:rPr dirty="0" sz="800" spc="-10">
                <a:latin typeface="Times New Roman"/>
                <a:cs typeface="Times New Roman"/>
                <a:hlinkClick r:id="rId4" action="ppaction://hlinksldjump"/>
              </a:rPr>
              <a:t>DIFFERENTIATORS</a:t>
            </a:r>
            <a:r>
              <a:rPr dirty="0" sz="800" spc="335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.........................................................................................................................................</a:t>
            </a:r>
            <a:r>
              <a:rPr dirty="0" sz="1000" spc="12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4" action="ppaction://hlinksldjump"/>
              </a:rPr>
              <a:t>6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dirty="0" sz="1000">
                <a:latin typeface="Times New Roman"/>
                <a:cs typeface="Times New Roman"/>
                <a:hlinkClick r:id="rId5" action="ppaction://hlinksldjump"/>
              </a:rPr>
              <a:t>P</a:t>
            </a:r>
            <a:r>
              <a:rPr dirty="0" sz="800">
                <a:latin typeface="Times New Roman"/>
                <a:cs typeface="Times New Roman"/>
                <a:hlinkClick r:id="rId5" action="ppaction://hlinksldjump"/>
              </a:rPr>
              <a:t>RODUCT</a:t>
            </a:r>
            <a:r>
              <a:rPr dirty="0" sz="800" spc="315">
                <a:latin typeface="Times New Roman"/>
                <a:cs typeface="Times New Roman"/>
                <a:hlinkClick r:id="rId5" action="ppaction://hlinksldjump"/>
              </a:rPr>
              <a:t>  </a:t>
            </a:r>
            <a:r>
              <a:rPr dirty="0" sz="800" spc="-10">
                <a:latin typeface="Times New Roman"/>
                <a:cs typeface="Times New Roman"/>
                <a:hlinkClick r:id="rId5" action="ppaction://hlinksldjump"/>
              </a:rPr>
              <a:t>DIFFERENTIATORS</a:t>
            </a:r>
            <a:r>
              <a:rPr dirty="0" sz="1000" spc="-1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.......................................................................................................................................................</a:t>
            </a:r>
            <a:r>
              <a:rPr dirty="0" sz="1000" spc="27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5" action="ppaction://hlinksldjump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marL="254000" marR="6985" indent="-25400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4000" algn="l"/>
              </a:tabLst>
            </a:pPr>
            <a:r>
              <a:rPr dirty="0" sz="1000">
                <a:latin typeface="Times New Roman"/>
                <a:cs typeface="Times New Roman"/>
                <a:hlinkClick r:id="rId5" action="ppaction://hlinksldjump"/>
              </a:rPr>
              <a:t>PRODUCT</a:t>
            </a:r>
            <a:r>
              <a:rPr dirty="0" sz="1000" spc="30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5" action="ppaction://hlinksldjump"/>
              </a:rPr>
              <a:t>SOLUTION</a:t>
            </a:r>
            <a:r>
              <a:rPr dirty="0" sz="1000" spc="28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5" action="ppaction://hlinksldjump"/>
              </a:rPr>
              <a:t>DETAILS</a:t>
            </a:r>
            <a:r>
              <a:rPr dirty="0" sz="1000" spc="26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..................................................................................................................................................</a:t>
            </a:r>
            <a:r>
              <a:rPr dirty="0" sz="1000" spc="-4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5" action="ppaction://hlinksldjump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lain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spcBef>
                <a:spcPts val="5"/>
              </a:spcBef>
              <a:buSzPct val="125000"/>
              <a:buAutoNum type="arabicPeriod"/>
              <a:tabLst>
                <a:tab pos="381000" algn="l"/>
              </a:tabLst>
            </a:pPr>
            <a:r>
              <a:rPr dirty="0" sz="800">
                <a:latin typeface="Times New Roman"/>
                <a:cs typeface="Times New Roman"/>
                <a:hlinkClick r:id="rId5" action="ppaction://hlinksldjump"/>
              </a:rPr>
              <a:t>SOLUTION</a:t>
            </a:r>
            <a:r>
              <a:rPr dirty="0" sz="800" spc="495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5" action="ppaction://hlinksldjump"/>
              </a:rPr>
              <a:t>COMPONENTS</a:t>
            </a:r>
            <a:r>
              <a:rPr dirty="0" sz="800" spc="44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.............................................................................................................................................................</a:t>
            </a:r>
            <a:r>
              <a:rPr dirty="0" sz="1000" spc="9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5" action="ppaction://hlinksldjump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buSzPct val="125000"/>
              <a:buAutoNum type="arabicPeriod"/>
              <a:tabLst>
                <a:tab pos="381000" algn="l"/>
              </a:tabLst>
            </a:pPr>
            <a:r>
              <a:rPr dirty="0" sz="800" spc="-10">
                <a:latin typeface="Times New Roman"/>
                <a:cs typeface="Times New Roman"/>
                <a:hlinkClick r:id="rId6" action="ppaction://hlinksldjump"/>
              </a:rPr>
              <a:t>COMPREHENSIVE</a:t>
            </a:r>
            <a:r>
              <a:rPr dirty="0" sz="800" spc="16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PRODUCT</a:t>
            </a:r>
            <a:r>
              <a:rPr dirty="0" sz="800" spc="160">
                <a:latin typeface="Times New Roman"/>
                <a:cs typeface="Times New Roman"/>
                <a:hlinkClick r:id="rId6" action="ppaction://hlinksldjump"/>
              </a:rPr>
              <a:t>  </a:t>
            </a:r>
            <a:r>
              <a:rPr dirty="0" sz="1000">
                <a:latin typeface="Times New Roman"/>
                <a:cs typeface="Times New Roman"/>
                <a:hlinkClick r:id="rId6" action="ppaction://hlinksldjump"/>
              </a:rPr>
              <a:t>-</a:t>
            </a:r>
            <a:r>
              <a:rPr dirty="0" sz="1000" spc="11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6" action="ppaction://hlinksldjump"/>
              </a:rPr>
              <a:t>S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INGLE</a:t>
            </a:r>
            <a:r>
              <a:rPr dirty="0" sz="800" spc="17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6" action="ppaction://hlinksldjump"/>
              </a:rPr>
              <a:t>URL</a:t>
            </a:r>
            <a:r>
              <a:rPr dirty="0" sz="1000" spc="-3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.................................................................................................................................</a:t>
            </a:r>
            <a:r>
              <a:rPr dirty="0" sz="1000" spc="-8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6" action="ppaction://hlinksldjump"/>
              </a:rPr>
              <a:t>8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lvl="1" marL="520065" indent="-381000">
              <a:lnSpc>
                <a:spcPct val="100000"/>
              </a:lnSpc>
              <a:buAutoNum type="arabicPeriod"/>
              <a:tabLst>
                <a:tab pos="520065" algn="l"/>
              </a:tabLst>
            </a:pPr>
            <a:r>
              <a:rPr dirty="0" sz="1000">
                <a:latin typeface="Times New Roman"/>
                <a:cs typeface="Times New Roman"/>
                <a:hlinkClick r:id="rId6" action="ppaction://hlinksldjump"/>
              </a:rPr>
              <a:t>E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MPLOYEE</a:t>
            </a:r>
            <a:r>
              <a:rPr dirty="0" sz="800" spc="5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6" action="ppaction://hlinksldjump"/>
              </a:rPr>
              <a:t>C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ONVENIENCE</a:t>
            </a:r>
            <a:r>
              <a:rPr dirty="0" sz="800" spc="5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6" action="ppaction://hlinksldjump"/>
              </a:rPr>
              <a:t>–</a:t>
            </a:r>
            <a:r>
              <a:rPr dirty="0" sz="1000" spc="1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6" action="ppaction://hlinksldjump"/>
              </a:rPr>
              <a:t>O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NE</a:t>
            </a:r>
            <a:r>
              <a:rPr dirty="0" sz="800" spc="4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APP</a:t>
            </a:r>
            <a:r>
              <a:rPr dirty="0" sz="800" spc="5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FOR</a:t>
            </a:r>
            <a:r>
              <a:rPr dirty="0" sz="800" spc="5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ALL</a:t>
            </a:r>
            <a:r>
              <a:rPr dirty="0" sz="800" spc="3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EMPLOYEE</a:t>
            </a:r>
            <a:r>
              <a:rPr dirty="0" sz="800" spc="5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6" action="ppaction://hlinksldjump"/>
              </a:rPr>
              <a:t>TRANSPORT</a:t>
            </a:r>
            <a:r>
              <a:rPr dirty="0" sz="800" spc="3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6" action="ppaction://hlinksldjump"/>
              </a:rPr>
              <a:t>NEEDS</a:t>
            </a:r>
            <a:r>
              <a:rPr dirty="0" sz="1000" spc="-1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</a:t>
            </a:r>
            <a:r>
              <a:rPr dirty="0" sz="1000" spc="-135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6" action="ppaction://hlinksldjump"/>
              </a:rPr>
              <a:t>8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spcBef>
                <a:spcPts val="5"/>
              </a:spcBef>
              <a:buSzPct val="125000"/>
              <a:buAutoNum type="arabicPeriod"/>
              <a:tabLst>
                <a:tab pos="381000" algn="l"/>
              </a:tabLst>
            </a:pPr>
            <a:r>
              <a:rPr dirty="0" sz="800">
                <a:latin typeface="Times New Roman"/>
                <a:cs typeface="Times New Roman"/>
                <a:hlinkClick r:id="rId7" action="ppaction://hlinksldjump"/>
              </a:rPr>
              <a:t>EFMFM</a:t>
            </a:r>
            <a:r>
              <a:rPr dirty="0" sz="800" spc="495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7" action="ppaction://hlinksldjump"/>
              </a:rPr>
              <a:t>ECO</a:t>
            </a:r>
            <a:r>
              <a:rPr dirty="0" sz="1000" spc="-10">
                <a:latin typeface="Times New Roman"/>
                <a:cs typeface="Times New Roman"/>
                <a:hlinkClick r:id="rId7" action="ppaction://hlinksldjump"/>
              </a:rPr>
              <a:t>-</a:t>
            </a:r>
            <a:r>
              <a:rPr dirty="0" sz="800">
                <a:latin typeface="Times New Roman"/>
                <a:cs typeface="Times New Roman"/>
                <a:hlinkClick r:id="rId7" action="ppaction://hlinksldjump"/>
              </a:rPr>
              <a:t>SYSTEM</a:t>
            </a:r>
            <a:r>
              <a:rPr dirty="0" sz="800" spc="47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...................................................................................................................................................................</a:t>
            </a:r>
            <a:r>
              <a:rPr dirty="0" sz="1000" spc="7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7" action="ppaction://hlinksldjump"/>
              </a:rPr>
              <a:t>9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6985" indent="-381000">
              <a:lnSpc>
                <a:spcPct val="100000"/>
              </a:lnSpc>
              <a:buSzPct val="125000"/>
              <a:buAutoNum type="arabicPeriod"/>
              <a:tabLst>
                <a:tab pos="381000" algn="l"/>
              </a:tabLst>
            </a:pPr>
            <a:r>
              <a:rPr dirty="0" sz="800">
                <a:latin typeface="Times New Roman"/>
                <a:cs typeface="Times New Roman"/>
                <a:hlinkClick r:id="rId7" action="ppaction://hlinksldjump"/>
              </a:rPr>
              <a:t>INDUSTRY</a:t>
            </a:r>
            <a:r>
              <a:rPr dirty="0" sz="800" spc="200">
                <a:latin typeface="Times New Roman"/>
                <a:cs typeface="Times New Roman"/>
                <a:hlinkClick r:id="rId7" action="ppaction://hlinksldjump"/>
              </a:rPr>
              <a:t>  </a:t>
            </a:r>
            <a:r>
              <a:rPr dirty="0" sz="800" spc="-10">
                <a:latin typeface="Times New Roman"/>
                <a:cs typeface="Times New Roman"/>
                <a:hlinkClick r:id="rId7" action="ppaction://hlinksldjump"/>
              </a:rPr>
              <a:t>RECOGNITION</a:t>
            </a:r>
            <a:r>
              <a:rPr dirty="0" sz="800" spc="195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.............................................................................................................................................................</a:t>
            </a:r>
            <a:r>
              <a:rPr dirty="0" sz="1000" spc="140"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dirty="0" sz="1000" spc="-50">
                <a:latin typeface="Times New Roman"/>
                <a:cs typeface="Times New Roman"/>
                <a:hlinkClick r:id="rId7" action="ppaction://hlinksldjump"/>
              </a:rPr>
              <a:t>9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lvl="1" marL="520065" indent="-381000">
              <a:lnSpc>
                <a:spcPct val="100000"/>
              </a:lnSpc>
              <a:buAutoNum type="arabicPeriod"/>
              <a:tabLst>
                <a:tab pos="520065" algn="l"/>
              </a:tabLst>
            </a:pPr>
            <a:r>
              <a:rPr dirty="0" sz="1000">
                <a:latin typeface="Times New Roman"/>
                <a:cs typeface="Times New Roman"/>
                <a:hlinkClick r:id="rId8" action="ppaction://hlinksldjump"/>
              </a:rPr>
              <a:t>D</a:t>
            </a:r>
            <a:r>
              <a:rPr dirty="0" sz="800">
                <a:latin typeface="Times New Roman"/>
                <a:cs typeface="Times New Roman"/>
                <a:hlinkClick r:id="rId8" action="ppaction://hlinksldjump"/>
              </a:rPr>
              <a:t>ATA</a:t>
            </a:r>
            <a:r>
              <a:rPr dirty="0" sz="800" spc="3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8" action="ppaction://hlinksldjump"/>
              </a:rPr>
              <a:t>SECURITY</a:t>
            </a:r>
            <a:r>
              <a:rPr dirty="0" sz="800" spc="5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8" action="ppaction://hlinksldjump"/>
              </a:rPr>
              <a:t>&amp;</a:t>
            </a:r>
            <a:r>
              <a:rPr dirty="0" sz="1000" spc="5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8" action="ppaction://hlinksldjump"/>
              </a:rPr>
              <a:t>R</a:t>
            </a:r>
            <a:r>
              <a:rPr dirty="0" sz="800">
                <a:latin typeface="Times New Roman"/>
                <a:cs typeface="Times New Roman"/>
                <a:hlinkClick r:id="rId8" action="ppaction://hlinksldjump"/>
              </a:rPr>
              <a:t>ISK</a:t>
            </a:r>
            <a:r>
              <a:rPr dirty="0" sz="800" spc="35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8" action="ppaction://hlinksldjump"/>
              </a:rPr>
              <a:t>M</a:t>
            </a:r>
            <a:r>
              <a:rPr dirty="0" sz="800">
                <a:latin typeface="Times New Roman"/>
                <a:cs typeface="Times New Roman"/>
                <a:hlinkClick r:id="rId8" action="ppaction://hlinksldjump"/>
              </a:rPr>
              <a:t>ITIGATION</a:t>
            </a:r>
            <a:r>
              <a:rPr dirty="0" sz="800" spc="55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8" action="ppaction://hlinksldjump"/>
              </a:rPr>
              <a:t>S</a:t>
            </a:r>
            <a:r>
              <a:rPr dirty="0" sz="800" spc="-10">
                <a:latin typeface="Times New Roman"/>
                <a:cs typeface="Times New Roman"/>
                <a:hlinkClick r:id="rId8" action="ppaction://hlinksldjump"/>
              </a:rPr>
              <a:t>TRATEGIES</a:t>
            </a:r>
            <a:r>
              <a:rPr dirty="0" sz="800" spc="5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 b="1">
                <a:latin typeface="Times New Roman"/>
                <a:cs typeface="Times New Roman"/>
                <a:hlinkClick r:id="rId8" action="ppaction://hlinksldjump"/>
              </a:rPr>
              <a:t>–</a:t>
            </a:r>
            <a:r>
              <a:rPr dirty="0" sz="1000" spc="10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8" action="ppaction://hlinksldjump"/>
              </a:rPr>
              <a:t>G</a:t>
            </a:r>
            <a:r>
              <a:rPr dirty="0" sz="800">
                <a:latin typeface="Times New Roman"/>
                <a:cs typeface="Times New Roman"/>
                <a:hlinkClick r:id="rId8" action="ppaction://hlinksldjump"/>
              </a:rPr>
              <a:t>LOBAL</a:t>
            </a:r>
            <a:r>
              <a:rPr dirty="0" sz="800" spc="3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8" action="ppaction://hlinksldjump"/>
              </a:rPr>
              <a:t>B</a:t>
            </a:r>
            <a:r>
              <a:rPr dirty="0" sz="800">
                <a:latin typeface="Times New Roman"/>
                <a:cs typeface="Times New Roman"/>
                <a:hlinkClick r:id="rId8" action="ppaction://hlinksldjump"/>
              </a:rPr>
              <a:t>EST</a:t>
            </a:r>
            <a:r>
              <a:rPr dirty="0" sz="800" spc="35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8" action="ppaction://hlinksldjump"/>
              </a:rPr>
              <a:t>PRACTI</a:t>
            </a:r>
            <a:r>
              <a:rPr dirty="0" sz="1000" spc="-10">
                <a:latin typeface="Times New Roman"/>
                <a:cs typeface="Times New Roman"/>
                <a:hlinkClick r:id="rId8" action="ppaction://hlinksldjump"/>
              </a:rPr>
              <a:t>C</a:t>
            </a:r>
            <a:r>
              <a:rPr dirty="0" sz="800" spc="-10">
                <a:latin typeface="Times New Roman"/>
                <a:cs typeface="Times New Roman"/>
                <a:hlinkClick r:id="rId8" action="ppaction://hlinksldjump"/>
              </a:rPr>
              <a:t>ES</a:t>
            </a:r>
            <a:r>
              <a:rPr dirty="0" sz="800" spc="-85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......................................................................</a:t>
            </a:r>
            <a:r>
              <a:rPr dirty="0" sz="1000" spc="-114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8" action="ppaction://hlinksldjump"/>
              </a:rPr>
              <a:t>10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5080" indent="-381000">
              <a:lnSpc>
                <a:spcPct val="100000"/>
              </a:lnSpc>
              <a:buSzPct val="125000"/>
              <a:buAutoNum type="arabicPeriod"/>
              <a:tabLst>
                <a:tab pos="381000" algn="l"/>
              </a:tabLst>
            </a:pPr>
            <a:r>
              <a:rPr dirty="0" sz="800">
                <a:latin typeface="Times New Roman"/>
                <a:cs typeface="Times New Roman"/>
                <a:hlinkClick r:id="rId8" action="ppaction://hlinksldjump"/>
              </a:rPr>
              <a:t>COMPREHENSIVE</a:t>
            </a:r>
            <a:r>
              <a:rPr dirty="0" sz="800" spc="29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8" action="ppaction://hlinksldjump"/>
              </a:rPr>
              <a:t>IMPACT</a:t>
            </a:r>
            <a:r>
              <a:rPr dirty="0" sz="800" spc="26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 b="1">
                <a:latin typeface="Times New Roman"/>
                <a:cs typeface="Times New Roman"/>
                <a:hlinkClick r:id="rId8" action="ppaction://hlinksldjump"/>
              </a:rPr>
              <a:t>–</a:t>
            </a:r>
            <a:r>
              <a:rPr dirty="0" sz="1000" spc="240" b="1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8" action="ppaction://hlinksldjump"/>
              </a:rPr>
              <a:t>BENEFITS</a:t>
            </a:r>
            <a:r>
              <a:rPr dirty="0" sz="1000" spc="-10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........................................................................................................................................</a:t>
            </a:r>
            <a:r>
              <a:rPr dirty="0" sz="1000" spc="10"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8" action="ppaction://hlinksldjump"/>
              </a:rPr>
              <a:t>10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5080" indent="-381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81000" algn="l"/>
              </a:tabLst>
            </a:pPr>
            <a:r>
              <a:rPr dirty="0" sz="1000" spc="-10">
                <a:latin typeface="Times New Roman"/>
                <a:cs typeface="Times New Roman"/>
                <a:hlinkClick r:id="rId9" action="ppaction://hlinksldjump"/>
              </a:rPr>
              <a:t>C</a:t>
            </a:r>
            <a:r>
              <a:rPr dirty="0" sz="800" spc="-10">
                <a:latin typeface="Times New Roman"/>
                <a:cs typeface="Times New Roman"/>
                <a:hlinkClick r:id="rId9" action="ppaction://hlinksldjump"/>
              </a:rPr>
              <a:t>OMPLETE</a:t>
            </a:r>
            <a:r>
              <a:rPr dirty="0" sz="800" spc="335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dirty="0" sz="800" spc="-10">
                <a:latin typeface="Times New Roman"/>
                <a:cs typeface="Times New Roman"/>
                <a:hlinkClick r:id="rId9" action="ppaction://hlinksldjump"/>
              </a:rPr>
              <a:t>VISIBILITY</a:t>
            </a:r>
            <a:r>
              <a:rPr dirty="0" sz="1000" spc="-1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...............................................................................................................................................................</a:t>
            </a:r>
            <a:r>
              <a:rPr dirty="0" sz="1000" spc="345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9" action="ppaction://hlinksldjump"/>
              </a:rPr>
              <a:t>11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5080" indent="-381000">
              <a:lnSpc>
                <a:spcPct val="100000"/>
              </a:lnSpc>
              <a:buSzPct val="125000"/>
              <a:buAutoNum type="arabicPeriod"/>
              <a:tabLst>
                <a:tab pos="381000" algn="l"/>
              </a:tabLst>
            </a:pPr>
            <a:r>
              <a:rPr dirty="0" sz="800">
                <a:latin typeface="Times New Roman"/>
                <a:cs typeface="Times New Roman"/>
                <a:hlinkClick r:id="rId10" action="ppaction://hlinksldjump"/>
              </a:rPr>
              <a:t>PRODUCT</a:t>
            </a:r>
            <a:r>
              <a:rPr dirty="0" sz="800" spc="19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10" action="ppaction://hlinksldjump"/>
              </a:rPr>
              <a:t>FEATURES</a:t>
            </a:r>
            <a:r>
              <a:rPr dirty="0" sz="800" spc="22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10" action="ppaction://hlinksldjump"/>
              </a:rPr>
              <a:t>–</a:t>
            </a:r>
            <a:r>
              <a:rPr dirty="0" sz="1000" spc="19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10" action="ppaction://hlinksldjump"/>
              </a:rPr>
              <a:t>EFMFM</a:t>
            </a:r>
            <a:r>
              <a:rPr dirty="0" sz="800" spc="215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10" action="ppaction://hlinksldjump"/>
              </a:rPr>
              <a:t>ETMS........................................................................................................................................</a:t>
            </a:r>
            <a:r>
              <a:rPr dirty="0" sz="1000" spc="-25">
                <a:latin typeface="Times New Roman"/>
                <a:cs typeface="Times New Roman"/>
                <a:hlinkClick r:id="rId10" action="ppaction://hlinksldjump"/>
              </a:rPr>
              <a:t> 12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5080" indent="-381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81000" algn="l"/>
              </a:tabLst>
            </a:pPr>
            <a:r>
              <a:rPr dirty="0" sz="1000">
                <a:latin typeface="Times New Roman"/>
                <a:cs typeface="Times New Roman"/>
                <a:hlinkClick r:id="rId11" action="ppaction://hlinksldjump"/>
              </a:rPr>
              <a:t>C</a:t>
            </a:r>
            <a:r>
              <a:rPr dirty="0" sz="800">
                <a:latin typeface="Times New Roman"/>
                <a:cs typeface="Times New Roman"/>
                <a:hlinkClick r:id="rId11" action="ppaction://hlinksldjump"/>
              </a:rPr>
              <a:t>LIENT</a:t>
            </a:r>
            <a:r>
              <a:rPr dirty="0" sz="800" spc="285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11" action="ppaction://hlinksldjump"/>
              </a:rPr>
              <a:t>REFERENCES</a:t>
            </a:r>
            <a:r>
              <a:rPr dirty="0" sz="800" spc="32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11" action="ppaction://hlinksldjump"/>
              </a:rPr>
              <a:t>-</a:t>
            </a:r>
            <a:r>
              <a:rPr dirty="0" sz="1000" spc="25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11" action="ppaction://hlinksldjump"/>
              </a:rPr>
              <a:t>COVERAGE</a:t>
            </a:r>
            <a:r>
              <a:rPr dirty="0" sz="1000" spc="-1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.............................................................................................................................................</a:t>
            </a:r>
            <a:r>
              <a:rPr dirty="0" sz="1000" spc="3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11" action="ppaction://hlinksldjump"/>
              </a:rPr>
              <a:t>13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marL="254000" marR="5080" indent="-254000">
              <a:lnSpc>
                <a:spcPct val="100000"/>
              </a:lnSpc>
              <a:buAutoNum type="arabicPlain"/>
              <a:tabLst>
                <a:tab pos="254000" algn="l"/>
              </a:tabLst>
            </a:pPr>
            <a:r>
              <a:rPr dirty="0" sz="1000" spc="-10">
                <a:latin typeface="Times New Roman"/>
                <a:cs typeface="Times New Roman"/>
                <a:hlinkClick r:id="rId11" action="ppaction://hlinksldjump"/>
              </a:rPr>
              <a:t>SUPPORT</a:t>
            </a:r>
            <a:r>
              <a:rPr dirty="0" sz="1000" spc="48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........................................................................................................................................................................................</a:t>
            </a:r>
            <a:r>
              <a:rPr dirty="0" sz="1000" spc="195">
                <a:latin typeface="Times New Roman"/>
                <a:cs typeface="Times New Roman"/>
                <a:hlinkClick r:id="rId11" action="ppaction://hlinksldjump"/>
              </a:rPr>
              <a:t>  </a:t>
            </a:r>
            <a:r>
              <a:rPr dirty="0" sz="1000" spc="-25">
                <a:latin typeface="Times New Roman"/>
                <a:cs typeface="Times New Roman"/>
                <a:hlinkClick r:id="rId11" action="ppaction://hlinksldjump"/>
              </a:rPr>
              <a:t>13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algn="r" lvl="2" marL="507365" marR="5080" indent="-507365">
              <a:lnSpc>
                <a:spcPct val="100000"/>
              </a:lnSpc>
              <a:buAutoNum type="arabicPeriod"/>
              <a:tabLst>
                <a:tab pos="507365" algn="l"/>
              </a:tabLst>
            </a:pPr>
            <a:r>
              <a:rPr dirty="0" sz="1000" i="1">
                <a:latin typeface="Times New Roman"/>
                <a:cs typeface="Times New Roman"/>
                <a:hlinkClick r:id="rId11" action="ppaction://hlinksldjump"/>
              </a:rPr>
              <a:t>Service</a:t>
            </a:r>
            <a:r>
              <a:rPr dirty="0" sz="1000" spc="295" i="1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000" i="1">
                <a:latin typeface="Times New Roman"/>
                <a:cs typeface="Times New Roman"/>
                <a:hlinkClick r:id="rId11" action="ppaction://hlinksldjump"/>
              </a:rPr>
              <a:t>Level</a:t>
            </a:r>
            <a:r>
              <a:rPr dirty="0" sz="1000" spc="285" i="1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000" i="1">
                <a:latin typeface="Times New Roman"/>
                <a:cs typeface="Times New Roman"/>
                <a:hlinkClick r:id="rId11" action="ppaction://hlinksldjump"/>
              </a:rPr>
              <a:t>Agreements</a:t>
            </a:r>
            <a:r>
              <a:rPr dirty="0" sz="1000" spc="280" i="1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sz="1000" spc="-10" i="1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................................................................................................................................................ </a:t>
            </a:r>
            <a:r>
              <a:rPr dirty="0" sz="1000" spc="-25" i="1">
                <a:latin typeface="Times New Roman"/>
                <a:cs typeface="Times New Roman"/>
                <a:hlinkClick r:id="rId11" action="ppaction://hlinksldjump"/>
              </a:rPr>
              <a:t>13</a:t>
            </a:r>
            <a:endParaRPr sz="1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2" marL="507365" marR="5080" indent="-507365">
              <a:lnSpc>
                <a:spcPct val="100000"/>
              </a:lnSpc>
              <a:buAutoNum type="arabicPeriod"/>
              <a:tabLst>
                <a:tab pos="507365" algn="l"/>
              </a:tabLst>
            </a:pPr>
            <a:r>
              <a:rPr dirty="0" sz="1000" i="1">
                <a:latin typeface="Times New Roman"/>
                <a:cs typeface="Times New Roman"/>
                <a:hlinkClick r:id="rId12" action="ppaction://hlinksldjump"/>
              </a:rPr>
              <a:t>CHANGE</a:t>
            </a:r>
            <a:r>
              <a:rPr dirty="0" sz="1000" spc="175" i="1">
                <a:latin typeface="Times New Roman"/>
                <a:cs typeface="Times New Roman"/>
                <a:hlinkClick r:id="rId12" action="ppaction://hlinksldjump"/>
              </a:rPr>
              <a:t>  </a:t>
            </a:r>
            <a:r>
              <a:rPr dirty="0" sz="1000" spc="-10" i="1">
                <a:latin typeface="Times New Roman"/>
                <a:cs typeface="Times New Roman"/>
                <a:hlinkClick r:id="rId12" action="ppaction://hlinksldjump"/>
              </a:rPr>
              <a:t>MANAGEMENT</a:t>
            </a:r>
            <a:r>
              <a:rPr dirty="0" sz="1000" spc="100" i="1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000" spc="-10" i="1">
                <a:latin typeface="Times New Roman"/>
                <a:cs typeface="Times New Roman"/>
                <a:hlinkClick r:id="rId12" action="ppaction://hlinksldjump"/>
              </a:rPr>
              <a:t>..............................................................................................................................................</a:t>
            </a:r>
            <a:r>
              <a:rPr dirty="0" sz="1000" spc="105" i="1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000" spc="-25" i="1">
                <a:latin typeface="Times New Roman"/>
                <a:cs typeface="Times New Roman"/>
                <a:hlinkClick r:id="rId12" action="ppaction://hlinksldjump"/>
              </a:rPr>
              <a:t>15</a:t>
            </a:r>
            <a:endParaRPr sz="1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2" marL="507365" marR="5080" indent="-507365">
              <a:lnSpc>
                <a:spcPct val="100000"/>
              </a:lnSpc>
              <a:buAutoNum type="arabicPeriod"/>
              <a:tabLst>
                <a:tab pos="507365" algn="l"/>
              </a:tabLst>
            </a:pPr>
            <a:r>
              <a:rPr dirty="0" sz="1000" spc="-10" i="1">
                <a:latin typeface="Times New Roman"/>
                <a:cs typeface="Times New Roman"/>
                <a:hlinkClick r:id="rId12" action="ppaction://hlinksldjump"/>
              </a:rPr>
              <a:t>ESCALATION</a:t>
            </a:r>
            <a:r>
              <a:rPr dirty="0" sz="1000" spc="145" i="1">
                <a:latin typeface="Times New Roman"/>
                <a:cs typeface="Times New Roman"/>
                <a:hlinkClick r:id="rId12" action="ppaction://hlinksldjump"/>
              </a:rPr>
              <a:t>  </a:t>
            </a:r>
            <a:r>
              <a:rPr dirty="0" sz="1000" spc="-10" i="1">
                <a:latin typeface="Times New Roman"/>
                <a:cs typeface="Times New Roman"/>
                <a:hlinkClick r:id="rId12" action="ppaction://hlinksldjump"/>
              </a:rPr>
              <a:t>MATRIX</a:t>
            </a:r>
            <a:r>
              <a:rPr dirty="0" sz="1000" spc="330" i="1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000" spc="-10" i="1">
                <a:latin typeface="Times New Roman"/>
                <a:cs typeface="Times New Roman"/>
                <a:hlinkClick r:id="rId12" action="ppaction://hlinksldjump"/>
              </a:rPr>
              <a:t>...................................................................................................................................................</a:t>
            </a:r>
            <a:r>
              <a:rPr dirty="0" sz="1000" spc="105" i="1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000" spc="-25" i="1">
                <a:latin typeface="Times New Roman"/>
                <a:cs typeface="Times New Roman"/>
                <a:hlinkClick r:id="rId12" action="ppaction://hlinksldjump"/>
              </a:rPr>
              <a:t>15</a:t>
            </a:r>
            <a:endParaRPr sz="1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2" marL="507365" marR="5080" indent="-5073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07365" algn="l"/>
              </a:tabLst>
            </a:pPr>
            <a:r>
              <a:rPr dirty="0" sz="1000" i="1">
                <a:latin typeface="Times New Roman"/>
                <a:cs typeface="Times New Roman"/>
                <a:hlinkClick r:id="rId12" action="ppaction://hlinksldjump"/>
              </a:rPr>
              <a:t>Global</a:t>
            </a:r>
            <a:r>
              <a:rPr dirty="0" sz="1000" spc="370" i="1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000" i="1">
                <a:latin typeface="Times New Roman"/>
                <a:cs typeface="Times New Roman"/>
                <a:hlinkClick r:id="rId12" action="ppaction://hlinksldjump"/>
              </a:rPr>
              <a:t>Support</a:t>
            </a:r>
            <a:r>
              <a:rPr dirty="0" sz="1000" spc="370" i="1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000" spc="-10" i="1">
                <a:latin typeface="Times New Roman"/>
                <a:cs typeface="Times New Roman"/>
                <a:hlinkClick r:id="rId12" action="ppaction://hlinksldjump"/>
              </a:rPr>
              <a:t>Center</a:t>
            </a:r>
            <a:r>
              <a:rPr dirty="0" sz="1000" spc="95" i="1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000" spc="-10" i="1">
                <a:latin typeface="Times New Roman"/>
                <a:cs typeface="Times New Roman"/>
                <a:hlinkClick r:id="rId12" action="ppaction://hlinksldjump"/>
              </a:rPr>
              <a:t>.....................................................................................................................................................</a:t>
            </a:r>
            <a:r>
              <a:rPr dirty="0" sz="1000" spc="30" i="1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dirty="0" sz="1000" spc="-25" i="1">
                <a:latin typeface="Times New Roman"/>
                <a:cs typeface="Times New Roman"/>
                <a:hlinkClick r:id="rId12" action="ppaction://hlinksldjump"/>
              </a:rPr>
              <a:t>15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L="254000" marR="5080" indent="-254000">
              <a:lnSpc>
                <a:spcPct val="100000"/>
              </a:lnSpc>
              <a:buAutoNum type="arabicPlain" startAt="4"/>
              <a:tabLst>
                <a:tab pos="254000" algn="l"/>
              </a:tabLst>
            </a:pPr>
            <a:r>
              <a:rPr dirty="0" sz="1000" spc="-10">
                <a:latin typeface="Times New Roman"/>
                <a:cs typeface="Times New Roman"/>
                <a:hlinkClick r:id="rId13" action="ppaction://hlinksldjump"/>
              </a:rPr>
              <a:t>ASSUMPTIONS..............................................................................................................................................................................</a:t>
            </a:r>
            <a:r>
              <a:rPr dirty="0" sz="1000" spc="260">
                <a:latin typeface="Times New Roman"/>
                <a:cs typeface="Times New Roman"/>
                <a:hlinkClick r:id="rId13" action="ppaction://hlinksldjump"/>
              </a:rPr>
              <a:t>   </a:t>
            </a:r>
            <a:r>
              <a:rPr dirty="0" sz="1000" spc="-25">
                <a:latin typeface="Times New Roman"/>
                <a:cs typeface="Times New Roman"/>
                <a:hlinkClick r:id="rId13" action="ppaction://hlinksldjump"/>
              </a:rPr>
              <a:t>16</a:t>
            </a:r>
            <a:endParaRPr sz="1000">
              <a:latin typeface="Times New Roman"/>
              <a:cs typeface="Times New Roman"/>
            </a:endParaRPr>
          </a:p>
          <a:p>
            <a:pPr algn="r" marL="254000" marR="5080" indent="-254000">
              <a:lnSpc>
                <a:spcPct val="100000"/>
              </a:lnSpc>
              <a:spcBef>
                <a:spcPts val="720"/>
              </a:spcBef>
              <a:buAutoNum type="arabicPlain" startAt="4"/>
              <a:tabLst>
                <a:tab pos="254000" algn="l"/>
              </a:tabLst>
            </a:pPr>
            <a:r>
              <a:rPr dirty="0" sz="1000">
                <a:latin typeface="Times New Roman"/>
                <a:cs typeface="Times New Roman"/>
                <a:hlinkClick r:id="rId14" action="ppaction://hlinksldjump"/>
              </a:rPr>
              <a:t>PRICING</a:t>
            </a:r>
            <a:r>
              <a:rPr dirty="0" sz="1000" spc="325">
                <a:latin typeface="Times New Roman"/>
                <a:cs typeface="Times New Roman"/>
                <a:hlinkClick r:id="rId14" action="ppaction://hlinksldjump"/>
              </a:rPr>
              <a:t>  </a:t>
            </a:r>
            <a:r>
              <a:rPr dirty="0" sz="1000" spc="-10">
                <a:latin typeface="Times New Roman"/>
                <a:cs typeface="Times New Roman"/>
                <a:hlinkClick r:id="rId14" action="ppaction://hlinksldjump"/>
              </a:rPr>
              <a:t>.........................................................................................................................................................................................</a:t>
            </a:r>
            <a:r>
              <a:rPr dirty="0" sz="1000" spc="30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14" action="ppaction://hlinksldjump"/>
              </a:rPr>
              <a:t>17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 startAt="4"/>
            </a:pPr>
            <a:endParaRPr sz="950">
              <a:latin typeface="Times New Roman"/>
              <a:cs typeface="Times New Roman"/>
            </a:endParaRPr>
          </a:p>
          <a:p>
            <a:pPr algn="r" lvl="1" marL="381000" marR="5080" indent="-3810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dirty="0" sz="1000">
                <a:latin typeface="Times New Roman"/>
                <a:cs typeface="Times New Roman"/>
                <a:hlinkClick r:id="rId14" action="ppaction://hlinksldjump"/>
              </a:rPr>
              <a:t>S</a:t>
            </a:r>
            <a:r>
              <a:rPr dirty="0" sz="800">
                <a:latin typeface="Times New Roman"/>
                <a:cs typeface="Times New Roman"/>
                <a:hlinkClick r:id="rId14" action="ppaction://hlinksldjump"/>
              </a:rPr>
              <a:t>OFTWARE</a:t>
            </a:r>
            <a:r>
              <a:rPr dirty="0" sz="800" spc="155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14" action="ppaction://hlinksldjump"/>
              </a:rPr>
              <a:t>P</a:t>
            </a:r>
            <a:r>
              <a:rPr dirty="0" sz="800">
                <a:latin typeface="Times New Roman"/>
                <a:cs typeface="Times New Roman"/>
                <a:hlinkClick r:id="rId14" action="ppaction://hlinksldjump"/>
              </a:rPr>
              <a:t>RICING</a:t>
            </a:r>
            <a:r>
              <a:rPr dirty="0" sz="800" spc="12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14" action="ppaction://hlinksldjump"/>
              </a:rPr>
              <a:t>–</a:t>
            </a:r>
            <a:r>
              <a:rPr dirty="0" sz="1000" spc="114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14" action="ppaction://hlinksldjump"/>
              </a:rPr>
              <a:t>O</a:t>
            </a:r>
            <a:r>
              <a:rPr dirty="0" sz="800">
                <a:latin typeface="Times New Roman"/>
                <a:cs typeface="Times New Roman"/>
                <a:hlinkClick r:id="rId14" action="ppaction://hlinksldjump"/>
              </a:rPr>
              <a:t>N</a:t>
            </a:r>
            <a:r>
              <a:rPr dirty="0" sz="800" spc="14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14" action="ppaction://hlinksldjump"/>
              </a:rPr>
              <a:t>CLOUD</a:t>
            </a:r>
            <a:r>
              <a:rPr dirty="0" sz="1000" spc="135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14" action="ppaction://hlinksldjump"/>
              </a:rPr>
              <a:t>|</a:t>
            </a:r>
            <a:r>
              <a:rPr dirty="0" sz="1000" spc="-15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14" action="ppaction://hlinksldjump"/>
              </a:rPr>
              <a:t>.........................................................................................................................................</a:t>
            </a:r>
            <a:r>
              <a:rPr dirty="0" sz="1000" spc="-60">
                <a:latin typeface="Times New Roman"/>
                <a:cs typeface="Times New Roman"/>
                <a:hlinkClick r:id="rId14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14" action="ppaction://hlinksldjump"/>
              </a:rPr>
              <a:t>17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marL="254000" marR="5080" indent="-254000">
              <a:lnSpc>
                <a:spcPct val="100000"/>
              </a:lnSpc>
              <a:buAutoNum type="arabicPlain" startAt="4"/>
              <a:tabLst>
                <a:tab pos="254000" algn="l"/>
              </a:tabLst>
            </a:pPr>
            <a:r>
              <a:rPr dirty="0" sz="1000">
                <a:latin typeface="Times New Roman"/>
                <a:cs typeface="Times New Roman"/>
                <a:hlinkClick r:id="rId15" action="ppaction://hlinksldjump"/>
              </a:rPr>
              <a:t>TERMS</a:t>
            </a:r>
            <a:r>
              <a:rPr dirty="0" sz="1000" spc="355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15" action="ppaction://hlinksldjump"/>
              </a:rPr>
              <a:t>AND</a:t>
            </a:r>
            <a:r>
              <a:rPr dirty="0" sz="1000" spc="38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15" action="ppaction://hlinksldjump"/>
              </a:rPr>
              <a:t>CONDITIONS</a:t>
            </a:r>
            <a:r>
              <a:rPr dirty="0" sz="1000" spc="195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15" action="ppaction://hlinksldjump"/>
              </a:rPr>
              <a:t>.........................................................................................................................................................</a:t>
            </a:r>
            <a:r>
              <a:rPr dirty="0" sz="1000" spc="2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15" action="ppaction://hlinksldjump"/>
              </a:rPr>
              <a:t>19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 startAt="4"/>
            </a:pPr>
            <a:endParaRPr sz="950">
              <a:latin typeface="Times New Roman"/>
              <a:cs typeface="Times New Roman"/>
            </a:endParaRPr>
          </a:p>
          <a:p>
            <a:pPr algn="r" lvl="1" marL="381000" marR="5080" indent="-3810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dirty="0" sz="1000">
                <a:latin typeface="Times New Roman"/>
                <a:cs typeface="Times New Roman"/>
                <a:hlinkClick r:id="rId15" action="ppaction://hlinksldjump"/>
              </a:rPr>
              <a:t>F</a:t>
            </a:r>
            <a:r>
              <a:rPr dirty="0" sz="800">
                <a:latin typeface="Times New Roman"/>
                <a:cs typeface="Times New Roman"/>
                <a:hlinkClick r:id="rId15" action="ppaction://hlinksldjump"/>
              </a:rPr>
              <a:t>INANCIAL</a:t>
            </a:r>
            <a:r>
              <a:rPr dirty="0" sz="800" spc="420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15" action="ppaction://hlinksldjump"/>
              </a:rPr>
              <a:t>TERMS</a:t>
            </a:r>
            <a:r>
              <a:rPr dirty="0" sz="800" spc="165">
                <a:latin typeface="Times New Roman"/>
                <a:cs typeface="Times New Roman"/>
                <a:hlinkClick r:id="rId15" action="ppaction://hlinksldjump"/>
              </a:rPr>
              <a:t>  </a:t>
            </a:r>
            <a:r>
              <a:rPr dirty="0" sz="1000" spc="-10">
                <a:latin typeface="Times New Roman"/>
                <a:cs typeface="Times New Roman"/>
                <a:hlinkClick r:id="rId15" action="ppaction://hlinksldjump"/>
              </a:rPr>
              <a:t>....................................................................................................................................................................</a:t>
            </a:r>
            <a:r>
              <a:rPr dirty="0" sz="1000" spc="114">
                <a:latin typeface="Times New Roman"/>
                <a:cs typeface="Times New Roman"/>
                <a:hlinkClick r:id="rId15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15" action="ppaction://hlinksldjump"/>
              </a:rPr>
              <a:t>19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5080" indent="-3810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dirty="0" sz="1000" spc="-10">
                <a:latin typeface="Times New Roman"/>
                <a:cs typeface="Times New Roman"/>
                <a:hlinkClick r:id="rId16" action="ppaction://hlinksldjump"/>
              </a:rPr>
              <a:t>A</a:t>
            </a:r>
            <a:r>
              <a:rPr dirty="0" sz="800" spc="-10">
                <a:latin typeface="Times New Roman"/>
                <a:cs typeface="Times New Roman"/>
                <a:hlinkClick r:id="rId16" action="ppaction://hlinksldjump"/>
              </a:rPr>
              <a:t>SSUMPTIONS</a:t>
            </a:r>
            <a:r>
              <a:rPr dirty="0" sz="1000" spc="-10">
                <a:latin typeface="Times New Roman"/>
                <a:cs typeface="Times New Roman"/>
                <a:hlinkClick r:id="rId16" action="ppaction://hlinksldjump"/>
              </a:rPr>
              <a:t>...........................................................................................................................................................................</a:t>
            </a:r>
            <a:r>
              <a:rPr dirty="0" sz="1000" spc="254">
                <a:latin typeface="Times New Roman"/>
                <a:cs typeface="Times New Roman"/>
                <a:hlinkClick r:id="rId16" action="ppaction://hlinksldjump"/>
              </a:rPr>
              <a:t>   </a:t>
            </a:r>
            <a:r>
              <a:rPr dirty="0" sz="1000" spc="-25">
                <a:latin typeface="Times New Roman"/>
                <a:cs typeface="Times New Roman"/>
                <a:hlinkClick r:id="rId16" action="ppaction://hlinksldjump"/>
              </a:rPr>
              <a:t>20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algn="r" lvl="1" marL="381000" marR="5080" indent="-3810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dirty="0" sz="1000">
                <a:latin typeface="Times New Roman"/>
                <a:cs typeface="Times New Roman"/>
                <a:hlinkClick r:id="rId16" action="ppaction://hlinksldjump"/>
              </a:rPr>
              <a:t>G</a:t>
            </a:r>
            <a:r>
              <a:rPr dirty="0" sz="800">
                <a:latin typeface="Times New Roman"/>
                <a:cs typeface="Times New Roman"/>
                <a:hlinkClick r:id="rId16" action="ppaction://hlinksldjump"/>
              </a:rPr>
              <a:t>O</a:t>
            </a:r>
            <a:r>
              <a:rPr dirty="0" sz="800" spc="34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1000">
                <a:latin typeface="Times New Roman"/>
                <a:cs typeface="Times New Roman"/>
                <a:hlinkClick r:id="rId16" action="ppaction://hlinksldjump"/>
              </a:rPr>
              <a:t>L</a:t>
            </a:r>
            <a:r>
              <a:rPr dirty="0" sz="800">
                <a:latin typeface="Times New Roman"/>
                <a:cs typeface="Times New Roman"/>
                <a:hlinkClick r:id="rId16" action="ppaction://hlinksldjump"/>
              </a:rPr>
              <a:t>IVE</a:t>
            </a:r>
            <a:r>
              <a:rPr dirty="0" sz="800" spc="36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16" action="ppaction://hlinksldjump"/>
              </a:rPr>
              <a:t>DEFINITIONS</a:t>
            </a:r>
            <a:r>
              <a:rPr dirty="0" sz="800" spc="300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16" action="ppaction://hlinksldjump"/>
              </a:rPr>
              <a:t>...............................................................................................................................................................</a:t>
            </a:r>
            <a:r>
              <a:rPr dirty="0" sz="1000" spc="55">
                <a:latin typeface="Times New Roman"/>
                <a:cs typeface="Times New Roman"/>
                <a:hlinkClick r:id="rId16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16" action="ppaction://hlinksldjump"/>
              </a:rPr>
              <a:t>20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3620134"/>
            <a:ext cx="6972934" cy="274320"/>
          </a:xfrm>
          <a:custGeom>
            <a:avLst/>
            <a:gdLst/>
            <a:ahLst/>
            <a:cxnLst/>
            <a:rect l="l" t="t" r="r" b="b"/>
            <a:pathLst>
              <a:path w="6972934" h="27432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6220"/>
                </a:lnTo>
                <a:lnTo>
                  <a:pt x="0" y="274320"/>
                </a:lnTo>
                <a:lnTo>
                  <a:pt x="38100" y="274320"/>
                </a:lnTo>
                <a:lnTo>
                  <a:pt x="6933946" y="274320"/>
                </a:lnTo>
                <a:lnTo>
                  <a:pt x="6972351" y="274320"/>
                </a:lnTo>
                <a:lnTo>
                  <a:pt x="6972351" y="23622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0812" y="6749173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087"/>
                </a:lnTo>
                <a:lnTo>
                  <a:pt x="0" y="234683"/>
                </a:lnTo>
                <a:lnTo>
                  <a:pt x="0" y="272783"/>
                </a:lnTo>
                <a:lnTo>
                  <a:pt x="38100" y="272783"/>
                </a:lnTo>
                <a:lnTo>
                  <a:pt x="6933946" y="272783"/>
                </a:lnTo>
                <a:lnTo>
                  <a:pt x="6972351" y="272783"/>
                </a:lnTo>
                <a:lnTo>
                  <a:pt x="6972351" y="234683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0812" y="8083042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12"/>
                </a:lnTo>
                <a:close/>
              </a:path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4802" y="436878"/>
            <a:ext cx="7177405" cy="90252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838200" marR="156210" indent="-228600">
              <a:lnSpc>
                <a:spcPct val="101800"/>
              </a:lnSpc>
              <a:spcBef>
                <a:spcPts val="80"/>
              </a:spcBef>
              <a:buFont typeface="Courier New"/>
              <a:buChar char="o"/>
              <a:tabLst>
                <a:tab pos="838200" algn="l"/>
              </a:tabLst>
            </a:pPr>
            <a:r>
              <a:rPr dirty="0" sz="1100" spc="-10">
                <a:latin typeface="Calibri"/>
                <a:cs typeface="Calibri"/>
              </a:rPr>
              <a:t>Quarterly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payments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2.5%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additional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discount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total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offered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price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software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subscription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excluding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3</a:t>
            </a:r>
            <a:r>
              <a:rPr dirty="0" baseline="31746" sz="1050" spc="-37">
                <a:latin typeface="Calibri"/>
                <a:cs typeface="Calibri"/>
              </a:rPr>
              <a:t>rd</a:t>
            </a:r>
            <a:r>
              <a:rPr dirty="0" baseline="31746" sz="1050" spc="7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services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Calibri"/>
              <a:cs typeface="Calibri"/>
            </a:endParaRPr>
          </a:p>
          <a:p>
            <a:pPr algn="just" marL="3803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Advance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Quarter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subscription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given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advance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PO.</a:t>
            </a:r>
            <a:endParaRPr sz="1100">
              <a:latin typeface="Calibri"/>
              <a:cs typeface="Calibri"/>
            </a:endParaRPr>
          </a:p>
          <a:p>
            <a:pPr algn="just" marL="380365" indent="-227965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Late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received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10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days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submission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invoice,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late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penalty</a:t>
            </a:r>
            <a:endParaRPr sz="1100">
              <a:latin typeface="Calibri"/>
              <a:cs typeface="Calibri"/>
            </a:endParaRPr>
          </a:p>
          <a:p>
            <a:pPr algn="just" marL="381000">
              <a:lnSpc>
                <a:spcPct val="100000"/>
              </a:lnSpc>
              <a:spcBef>
                <a:spcPts val="219"/>
              </a:spcBef>
            </a:pP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@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2%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month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whole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month.</a:t>
            </a:r>
            <a:endParaRPr sz="1100">
              <a:latin typeface="Calibri"/>
              <a:cs typeface="Calibri"/>
            </a:endParaRPr>
          </a:p>
          <a:p>
            <a:pPr algn="just" marL="381000" marR="158115" indent="-228600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381000" algn="l"/>
              </a:tabLst>
            </a:pPr>
            <a:r>
              <a:rPr dirty="0" sz="1100">
                <a:latin typeface="Calibri"/>
                <a:cs typeface="Calibri"/>
              </a:rPr>
              <a:t>Taxes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prices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quoted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excluding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taxes.</a:t>
            </a:r>
            <a:r>
              <a:rPr dirty="0" sz="1100" spc="2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EGST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applicable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would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extra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applicable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time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Invoicing.</a:t>
            </a:r>
            <a:endParaRPr sz="1100">
              <a:latin typeface="Calibri"/>
              <a:cs typeface="Calibri"/>
            </a:endParaRPr>
          </a:p>
          <a:p>
            <a:pPr algn="just" marL="381000" marR="158750" indent="-228600">
              <a:lnSpc>
                <a:spcPct val="117000"/>
              </a:lnSpc>
              <a:spcBef>
                <a:spcPts val="50"/>
              </a:spcBef>
              <a:buFont typeface="Symbol"/>
              <a:buChar char=""/>
              <a:tabLst>
                <a:tab pos="381000" algn="l"/>
              </a:tabLst>
            </a:pP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disruption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due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non-payment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subscription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fee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paid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agreed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period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week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grace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period,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turned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off.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restart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fee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equal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month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subscription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fee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be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applicable.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captured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during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turnoff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lost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responsibility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rebuilding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  <a:p>
            <a:pPr algn="just" marL="381000" marR="158115" indent="-228600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381000" algn="l"/>
              </a:tabLst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travel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required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during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installation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commissioning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application,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Traveling,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Boarding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Lodging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costs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shall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borne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client.</a:t>
            </a:r>
            <a:endParaRPr sz="1100">
              <a:latin typeface="Calibri"/>
              <a:cs typeface="Calibri"/>
            </a:endParaRPr>
          </a:p>
          <a:p>
            <a:pPr algn="just" marL="381000" marR="160020" indent="-228600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381000" algn="l"/>
              </a:tabLst>
            </a:pP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onsite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visits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go-live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chargeable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@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cost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commercial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offer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(minimum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half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day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chargeable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local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visit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outstation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visit),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plus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Traveling,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Boarding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Lodging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costs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applicable.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libri"/>
              <a:cs typeface="Calibri"/>
            </a:endParaRPr>
          </a:p>
          <a:p>
            <a:pPr lvl="1" marL="518159" indent="-366395">
              <a:lnSpc>
                <a:spcPct val="100000"/>
              </a:lnSpc>
              <a:buFont typeface="Calibri"/>
              <a:buAutoNum type="arabicPeriod" startAt="2"/>
              <a:tabLst>
                <a:tab pos="518159" algn="l"/>
              </a:tabLst>
            </a:pPr>
            <a:r>
              <a:rPr dirty="0" sz="1100" spc="50">
                <a:latin typeface="Calibri"/>
                <a:cs typeface="Calibri"/>
              </a:rPr>
              <a:t>ASSUMPTIONS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AutoNum type="arabicPeriod" startAt="2"/>
            </a:pPr>
            <a:endParaRPr sz="1300">
              <a:latin typeface="Calibri"/>
              <a:cs typeface="Calibri"/>
            </a:endParaRPr>
          </a:p>
          <a:p>
            <a:pPr algn="just" lvl="2" marL="379730" indent="-227965">
              <a:lnSpc>
                <a:spcPct val="100000"/>
              </a:lnSpc>
              <a:buFont typeface="Symbol"/>
              <a:buChar char=""/>
              <a:tabLst>
                <a:tab pos="379730" algn="l"/>
              </a:tabLst>
            </a:pPr>
            <a:r>
              <a:rPr dirty="0" sz="1100">
                <a:latin typeface="Calibri"/>
                <a:cs typeface="Calibri"/>
              </a:rPr>
              <a:t>AWS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Hosting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Maintenance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managed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EFMFM</a:t>
            </a:r>
            <a:endParaRPr sz="1100">
              <a:latin typeface="Calibri"/>
              <a:cs typeface="Calibri"/>
            </a:endParaRPr>
          </a:p>
          <a:p>
            <a:pPr algn="just" lvl="2" marL="380365" marR="158115" indent="-228600">
              <a:lnSpc>
                <a:spcPct val="117300"/>
              </a:lnSpc>
              <a:spcBef>
                <a:spcPts val="50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procure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baseline="31746" sz="1050">
                <a:latin typeface="Calibri"/>
                <a:cs typeface="Calibri"/>
              </a:rPr>
              <a:t>rd</a:t>
            </a:r>
            <a:r>
              <a:rPr dirty="0" baseline="31746" sz="105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party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products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SMS,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IVR,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email,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Miss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call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alert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etc.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either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directly.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its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vendor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procure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Mobile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Phone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SIM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tracking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delivery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vehicle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under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transport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module.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assistance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procurement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devices.</a:t>
            </a:r>
            <a:endParaRPr sz="1100">
              <a:latin typeface="Calibri"/>
              <a:cs typeface="Calibri"/>
            </a:endParaRPr>
          </a:p>
          <a:p>
            <a:pPr algn="just" lvl="2" marL="380365" marR="15748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 spc="-10">
                <a:latin typeface="Calibri"/>
                <a:cs typeface="Calibri"/>
              </a:rPr>
              <a:t>Employee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module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provided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Android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phones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iOS.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users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with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non-android/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smart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phones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will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text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messages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vehicle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allocation/ETA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vehicle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etc..</a:t>
            </a:r>
            <a:endParaRPr sz="1100">
              <a:latin typeface="Calibri"/>
              <a:cs typeface="Calibri"/>
            </a:endParaRPr>
          </a:p>
          <a:p>
            <a:pPr algn="just" lvl="2" marL="380365" marR="160655" indent="-228600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responsible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interruptions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taking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place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telecom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operator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mobile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phone.</a:t>
            </a:r>
            <a:endParaRPr sz="1100">
              <a:latin typeface="Calibri"/>
              <a:cs typeface="Calibri"/>
            </a:endParaRPr>
          </a:p>
          <a:p>
            <a:pPr algn="just" lvl="2" marL="380365" marR="157480" indent="-228600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frontend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systems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laptop/desktop/server/system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access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responsibility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included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offer.</a:t>
            </a:r>
            <a:endParaRPr sz="1100">
              <a:latin typeface="Calibri"/>
              <a:cs typeface="Calibri"/>
            </a:endParaRPr>
          </a:p>
          <a:p>
            <a:pPr algn="just" lvl="2" marL="381000" marR="161925" indent="-228600">
              <a:lnSpc>
                <a:spcPct val="117300"/>
              </a:lnSpc>
              <a:spcBef>
                <a:spcPts val="60"/>
              </a:spcBef>
              <a:buFont typeface="Symbol"/>
              <a:buChar char=""/>
              <a:tabLst>
                <a:tab pos="381000" algn="l"/>
              </a:tabLst>
            </a:pP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shall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internet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connectivity</a:t>
            </a:r>
            <a:r>
              <a:rPr dirty="0" sz="1100" spc="204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required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network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solution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deployment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operations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management.</a:t>
            </a:r>
            <a:endParaRPr sz="1100">
              <a:latin typeface="Calibri"/>
              <a:cs typeface="Calibri"/>
            </a:endParaRPr>
          </a:p>
          <a:p>
            <a:pPr algn="just" lvl="2" marL="3803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Both,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jointly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responsible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adherence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project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schedule.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50">
              <a:latin typeface="Calibri"/>
              <a:cs typeface="Calibri"/>
            </a:endParaRPr>
          </a:p>
          <a:p>
            <a:pPr lvl="1" marL="518159" indent="-366395">
              <a:lnSpc>
                <a:spcPct val="100000"/>
              </a:lnSpc>
              <a:buFont typeface="Calibri"/>
              <a:buAutoNum type="arabicPeriod" startAt="3"/>
              <a:tabLst>
                <a:tab pos="518159" algn="l"/>
              </a:tabLst>
            </a:pP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LIVE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DEFINITIONS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AutoNum type="arabicPeriod" startAt="3"/>
            </a:pPr>
            <a:endParaRPr sz="1250">
              <a:latin typeface="Calibri"/>
              <a:cs typeface="Calibri"/>
            </a:endParaRPr>
          </a:p>
          <a:p>
            <a:pPr lvl="2" marL="3803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Digital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Go-</a:t>
            </a:r>
            <a:r>
              <a:rPr dirty="0" sz="1100">
                <a:latin typeface="Calibri"/>
                <a:cs typeface="Calibri"/>
              </a:rPr>
              <a:t>live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Sanitized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uploaded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hosting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server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3rd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services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enabled.</a:t>
            </a:r>
            <a:endParaRPr sz="1100">
              <a:latin typeface="Calibri"/>
              <a:cs typeface="Calibri"/>
            </a:endParaRPr>
          </a:p>
          <a:p>
            <a:pPr lvl="2" marL="380365" marR="160020" indent="-228600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Operations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Go-</a:t>
            </a:r>
            <a:r>
              <a:rPr dirty="0" sz="1100">
                <a:latin typeface="Calibri"/>
                <a:cs typeface="Calibri"/>
              </a:rPr>
              <a:t>Live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functionality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covering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Rostering,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Tracking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routing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employees,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employee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Driver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App,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vendor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management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(compliance)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enabled</a:t>
            </a:r>
            <a:endParaRPr sz="1100">
              <a:latin typeface="Calibri"/>
              <a:cs typeface="Calibri"/>
            </a:endParaRPr>
          </a:p>
          <a:p>
            <a:pPr lvl="2" marL="380365" indent="-22860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Project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sign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module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enabled;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trainings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done.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50">
              <a:latin typeface="Calibri"/>
              <a:cs typeface="Calibri"/>
            </a:endParaRPr>
          </a:p>
          <a:p>
            <a:pPr lvl="1" marL="518159" indent="-366395">
              <a:lnSpc>
                <a:spcPct val="100000"/>
              </a:lnSpc>
              <a:buFont typeface="Calibri"/>
              <a:buAutoNum type="arabicPeriod" startAt="4"/>
              <a:tabLst>
                <a:tab pos="518159" algn="l"/>
              </a:tabLst>
            </a:pPr>
            <a:r>
              <a:rPr dirty="0" sz="1100" spc="60">
                <a:latin typeface="Calibri"/>
                <a:cs typeface="Calibri"/>
              </a:rPr>
              <a:t>PRODUCT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FEATURES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AND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ENHANCEMENTS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4"/>
            </a:pPr>
            <a:endParaRPr sz="1100">
              <a:latin typeface="Calibri"/>
              <a:cs typeface="Calibri"/>
            </a:endParaRPr>
          </a:p>
          <a:p>
            <a:pPr lvl="2" marL="380365" marR="162560" indent="-228600">
              <a:lnSpc>
                <a:spcPct val="116300"/>
              </a:lnSpc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Efmfm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clear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roadmap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upgrade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stay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ahead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newer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trends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industry.</a:t>
            </a:r>
            <a:r>
              <a:rPr dirty="0" sz="1100" spc="4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Regular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updates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be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provided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available.</a:t>
            </a:r>
            <a:endParaRPr sz="1100">
              <a:latin typeface="Calibri"/>
              <a:cs typeface="Calibri"/>
            </a:endParaRPr>
          </a:p>
          <a:p>
            <a:pPr lvl="2" marL="380365" indent="-228600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Feature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list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available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SOW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scope.</a:t>
            </a:r>
            <a:endParaRPr sz="1100">
              <a:latin typeface="Calibri"/>
              <a:cs typeface="Calibri"/>
            </a:endParaRPr>
          </a:p>
          <a:p>
            <a:pPr lvl="2" marL="380365" marR="156845" indent="-228600">
              <a:lnSpc>
                <a:spcPct val="116399"/>
              </a:lnSpc>
              <a:spcBef>
                <a:spcPts val="70"/>
              </a:spcBef>
              <a:buFont typeface="Symbol"/>
              <a:buChar char=""/>
              <a:tabLst>
                <a:tab pos="380365" algn="l"/>
              </a:tabLst>
            </a:pP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enhancements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additional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features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SOW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agreed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upon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considered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enhancement.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be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handled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post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Implementation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go-live.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982941"/>
            <a:ext cx="6972934" cy="273685"/>
          </a:xfrm>
          <a:custGeom>
            <a:avLst/>
            <a:gdLst/>
            <a:ahLst/>
            <a:cxnLst/>
            <a:rect l="l" t="t" r="r" b="b"/>
            <a:pathLst>
              <a:path w="6972934" h="273684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392"/>
                </a:lnTo>
                <a:lnTo>
                  <a:pt x="0" y="234988"/>
                </a:lnTo>
                <a:lnTo>
                  <a:pt x="0" y="273088"/>
                </a:lnTo>
                <a:lnTo>
                  <a:pt x="38100" y="273088"/>
                </a:lnTo>
                <a:lnTo>
                  <a:pt x="6933946" y="273088"/>
                </a:lnTo>
                <a:lnTo>
                  <a:pt x="6972351" y="273088"/>
                </a:lnTo>
                <a:lnTo>
                  <a:pt x="6972351" y="234988"/>
                </a:lnTo>
                <a:lnTo>
                  <a:pt x="6972351" y="38392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0812" y="3283330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708"/>
                </a:lnTo>
                <a:lnTo>
                  <a:pt x="0" y="272808"/>
                </a:lnTo>
                <a:lnTo>
                  <a:pt x="38100" y="272808"/>
                </a:lnTo>
                <a:lnTo>
                  <a:pt x="6933946" y="272808"/>
                </a:lnTo>
                <a:lnTo>
                  <a:pt x="6972351" y="272808"/>
                </a:lnTo>
                <a:lnTo>
                  <a:pt x="6972351" y="234708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0814" y="416151"/>
            <a:ext cx="6972934" cy="4238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84480" marR="50165" indent="-228600">
              <a:lnSpc>
                <a:spcPct val="117300"/>
              </a:lnSpc>
              <a:spcBef>
                <a:spcPts val="95"/>
              </a:spcBef>
              <a:buFont typeface="Symbol"/>
              <a:buChar char=""/>
              <a:tabLst>
                <a:tab pos="284480" algn="l"/>
              </a:tabLst>
            </a:pP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specific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requirement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efmfm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roadmap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attract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additional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effort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estimate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Calibri"/>
                <a:cs typeface="Calibri"/>
              </a:rPr>
              <a:t>be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provided,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approval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obtained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before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implementation.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lvl="1" marL="422275" indent="-366395">
              <a:lnSpc>
                <a:spcPct val="100000"/>
              </a:lnSpc>
              <a:buFont typeface="Calibri"/>
              <a:buAutoNum type="arabicPeriod" startAt="5"/>
              <a:tabLst>
                <a:tab pos="422275" algn="l"/>
              </a:tabLst>
            </a:pPr>
            <a:r>
              <a:rPr dirty="0" sz="1100" spc="60">
                <a:latin typeface="Calibri"/>
                <a:cs typeface="Calibri"/>
              </a:rPr>
              <a:t>INTELLECTUAL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Calibri"/>
                <a:cs typeface="Calibri"/>
              </a:rPr>
              <a:t>PROPERTY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RIGHTS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AutoNum type="arabicPeriod" startAt="5"/>
            </a:pPr>
            <a:endParaRPr sz="1100">
              <a:latin typeface="Calibri"/>
              <a:cs typeface="Calibri"/>
            </a:endParaRPr>
          </a:p>
          <a:p>
            <a:pPr algn="just" lvl="2" marL="284480" marR="46990" indent="-228600">
              <a:lnSpc>
                <a:spcPct val="117000"/>
              </a:lnSpc>
              <a:spcBef>
                <a:spcPts val="5"/>
              </a:spcBef>
              <a:buFont typeface="Symbol"/>
              <a:buChar char=""/>
              <a:tabLst>
                <a:tab pos="284480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provided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License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product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contract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duration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specified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employees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efmfm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database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subscription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payments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made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Client.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owns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intellectual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property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rights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product.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permitted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code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changes,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reverse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engineer,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re-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engineer,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nature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whatsoever.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whole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parts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whole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anywhere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another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another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payments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entity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whatsoever.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clause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supersede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MSA,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agreement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signed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regards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ownership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IP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rights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nature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whatsoever.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Client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cannot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sell,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resell,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license,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sub-license,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software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available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any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third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manner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whatsoever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written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permission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NGFV.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libri"/>
              <a:cs typeface="Calibri"/>
            </a:endParaRPr>
          </a:p>
          <a:p>
            <a:pPr lvl="1" marL="422275" indent="-366395">
              <a:lnSpc>
                <a:spcPct val="100000"/>
              </a:lnSpc>
              <a:buFont typeface="Calibri"/>
              <a:buAutoNum type="arabicPeriod" startAt="6"/>
              <a:tabLst>
                <a:tab pos="422275" algn="l"/>
              </a:tabLst>
            </a:pPr>
            <a:r>
              <a:rPr dirty="0" sz="1100" spc="55">
                <a:latin typeface="Calibri"/>
                <a:cs typeface="Calibri"/>
              </a:rPr>
              <a:t>GENERAL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Calibri"/>
                <a:cs typeface="Calibri"/>
              </a:rPr>
              <a:t>TERMS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Calibri"/>
                <a:cs typeface="Calibri"/>
              </a:rPr>
              <a:t>CONDITIONS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libri"/>
              <a:buAutoNum type="arabicPeriod" startAt="6"/>
            </a:pPr>
            <a:endParaRPr sz="1100">
              <a:latin typeface="Calibri"/>
              <a:cs typeface="Calibri"/>
            </a:endParaRPr>
          </a:p>
          <a:p>
            <a:pPr algn="just" lvl="2" marL="284480" marR="48895" indent="-228600">
              <a:lnSpc>
                <a:spcPct val="116799"/>
              </a:lnSpc>
              <a:buFont typeface="Symbol"/>
              <a:buChar char=""/>
              <a:tabLst>
                <a:tab pos="284480" algn="l"/>
              </a:tabLst>
            </a:pP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agree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directly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indirectly,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manner,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request,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induce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influence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any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employee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leave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employee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directly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indirectly,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full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time,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during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period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this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contract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period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(three)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years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after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this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contract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has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been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terminated.</a:t>
            </a:r>
            <a:endParaRPr sz="1100">
              <a:latin typeface="Calibri"/>
              <a:cs typeface="Calibri"/>
            </a:endParaRPr>
          </a:p>
          <a:p>
            <a:pPr algn="just" lvl="2" marL="284480" marR="47625" indent="-228600">
              <a:lnSpc>
                <a:spcPct val="116399"/>
              </a:lnSpc>
              <a:spcBef>
                <a:spcPts val="75"/>
              </a:spcBef>
              <a:buFont typeface="Symbol"/>
              <a:buChar char=""/>
              <a:tabLst>
                <a:tab pos="284480" algn="l"/>
              </a:tabLst>
            </a:pPr>
            <a:r>
              <a:rPr dirty="0" sz="1100">
                <a:latin typeface="Calibri"/>
                <a:cs typeface="Calibri"/>
              </a:rPr>
              <a:t>Work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limited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activities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performed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feature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list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identified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during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contract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signing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stage.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0979" y="435355"/>
            <a:ext cx="6753859" cy="767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393700" indent="-38100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93700" algn="l"/>
              </a:tabLst>
            </a:pPr>
            <a:r>
              <a:rPr dirty="0" sz="1000">
                <a:latin typeface="Times New Roman"/>
                <a:cs typeface="Times New Roman"/>
                <a:hlinkClick r:id="rId2" action="ppaction://hlinksldjump"/>
              </a:rPr>
              <a:t>P</a:t>
            </a:r>
            <a:r>
              <a:rPr dirty="0" sz="800">
                <a:latin typeface="Times New Roman"/>
                <a:cs typeface="Times New Roman"/>
                <a:hlinkClick r:id="rId2" action="ppaction://hlinksldjump"/>
              </a:rPr>
              <a:t>RODUCT</a:t>
            </a:r>
            <a:r>
              <a:rPr dirty="0" sz="800" spc="27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2" action="ppaction://hlinksldjump"/>
              </a:rPr>
              <a:t>FEATURES</a:t>
            </a:r>
            <a:r>
              <a:rPr dirty="0" sz="800" spc="30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2" action="ppaction://hlinksldjump"/>
              </a:rPr>
              <a:t>AND</a:t>
            </a:r>
            <a:r>
              <a:rPr dirty="0" sz="800" spc="30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2" action="ppaction://hlinksldjump"/>
              </a:rPr>
              <a:t>ENHANCEMENTS</a:t>
            </a:r>
            <a:r>
              <a:rPr dirty="0" sz="10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</a:t>
            </a:r>
            <a:r>
              <a:rPr dirty="0" sz="1000" spc="2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2" action="ppaction://hlinksldjump"/>
              </a:rPr>
              <a:t>20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950">
              <a:latin typeface="Times New Roman"/>
              <a:cs typeface="Times New Roman"/>
            </a:endParaRPr>
          </a:p>
          <a:p>
            <a:pPr lvl="1" marL="393700" indent="-381000">
              <a:lnSpc>
                <a:spcPct val="100000"/>
              </a:lnSpc>
              <a:buAutoNum type="arabicPeriod" startAt="4"/>
              <a:tabLst>
                <a:tab pos="393700" algn="l"/>
              </a:tabLst>
            </a:pPr>
            <a:r>
              <a:rPr dirty="0" sz="1000" spc="-10">
                <a:latin typeface="Times New Roman"/>
                <a:cs typeface="Times New Roman"/>
                <a:hlinkClick r:id="rId3" action="ppaction://hlinksldjump"/>
              </a:rPr>
              <a:t>I</a:t>
            </a:r>
            <a:r>
              <a:rPr dirty="0" sz="800" spc="-10">
                <a:latin typeface="Times New Roman"/>
                <a:cs typeface="Times New Roman"/>
                <a:hlinkClick r:id="rId3" action="ppaction://hlinksldjump"/>
              </a:rPr>
              <a:t>NTELLECTUAL</a:t>
            </a:r>
            <a:r>
              <a:rPr dirty="0" sz="800" spc="26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PROPERTY</a:t>
            </a:r>
            <a:r>
              <a:rPr dirty="0" sz="800" spc="32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RIGHTS</a:t>
            </a:r>
            <a:r>
              <a:rPr dirty="0" sz="800" spc="27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1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............................................................................................................................................</a:t>
            </a:r>
            <a:r>
              <a:rPr dirty="0" sz="1000" spc="3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3" action="ppaction://hlinksldjump"/>
              </a:rPr>
              <a:t>21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4"/>
            </a:pPr>
            <a:endParaRPr sz="950">
              <a:latin typeface="Times New Roman"/>
              <a:cs typeface="Times New Roman"/>
            </a:endParaRPr>
          </a:p>
          <a:p>
            <a:pPr lvl="1" marL="393700" indent="-381000">
              <a:lnSpc>
                <a:spcPct val="100000"/>
              </a:lnSpc>
              <a:buAutoNum type="arabicPeriod" startAt="4"/>
              <a:tabLst>
                <a:tab pos="393700" algn="l"/>
              </a:tabLst>
            </a:pPr>
            <a:r>
              <a:rPr dirty="0" sz="1000">
                <a:latin typeface="Times New Roman"/>
                <a:cs typeface="Times New Roman"/>
                <a:hlinkClick r:id="rId3" action="ppaction://hlinksldjump"/>
              </a:rPr>
              <a:t>G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ENERAL</a:t>
            </a:r>
            <a:r>
              <a:rPr dirty="0" sz="800" spc="29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TERMS</a:t>
            </a:r>
            <a:r>
              <a:rPr dirty="0" sz="800" spc="32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800">
                <a:latin typeface="Times New Roman"/>
                <a:cs typeface="Times New Roman"/>
                <a:hlinkClick r:id="rId3" action="ppaction://hlinksldjump"/>
              </a:rPr>
              <a:t>AND</a:t>
            </a:r>
            <a:r>
              <a:rPr dirty="0" sz="800" spc="31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800" spc="-10">
                <a:latin typeface="Times New Roman"/>
                <a:cs typeface="Times New Roman"/>
                <a:hlinkClick r:id="rId3" action="ppaction://hlinksldjump"/>
              </a:rPr>
              <a:t>CONDITIONS</a:t>
            </a:r>
            <a:r>
              <a:rPr dirty="0" sz="1000" spc="-1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...........................................................................................................................................</a:t>
            </a:r>
            <a:r>
              <a:rPr dirty="0" sz="1000" spc="4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25">
                <a:latin typeface="Times New Roman"/>
                <a:cs typeface="Times New Roman"/>
                <a:hlinkClick r:id="rId3" action="ppaction://hlinksldjump"/>
              </a:rPr>
              <a:t>21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361315"/>
          </a:xfrm>
          <a:custGeom>
            <a:avLst/>
            <a:gdLst/>
            <a:ahLst/>
            <a:cxnLst/>
            <a:rect l="l" t="t" r="r" b="b"/>
            <a:pathLst>
              <a:path w="6972934" h="361315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323088"/>
                </a:lnTo>
                <a:lnTo>
                  <a:pt x="0" y="361188"/>
                </a:lnTo>
                <a:lnTo>
                  <a:pt x="38100" y="361188"/>
                </a:lnTo>
                <a:lnTo>
                  <a:pt x="6933946" y="361188"/>
                </a:lnTo>
                <a:lnTo>
                  <a:pt x="6972351" y="361188"/>
                </a:lnTo>
                <a:lnTo>
                  <a:pt x="6972351" y="323088"/>
                </a:lnTo>
                <a:lnTo>
                  <a:pt x="6972351" y="38112"/>
                </a:lnTo>
                <a:close/>
              </a:path>
              <a:path w="6972934" h="361315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0812" y="2281681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12"/>
                </a:lnTo>
                <a:close/>
              </a:path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0814" y="473455"/>
            <a:ext cx="6972934" cy="4953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0" indent="-274320">
              <a:lnSpc>
                <a:spcPct val="100000"/>
              </a:lnSpc>
              <a:spcBef>
                <a:spcPts val="95"/>
              </a:spcBef>
              <a:buFont typeface="Calibri"/>
              <a:buAutoNum type="arabicPlain"/>
              <a:tabLst>
                <a:tab pos="330200" algn="l"/>
              </a:tabLst>
            </a:pPr>
            <a:r>
              <a:rPr dirty="0" sz="1600" spc="55" b="1">
                <a:latin typeface="Calibri"/>
                <a:cs typeface="Calibri"/>
              </a:rPr>
              <a:t>EXECUTIVE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40" b="1">
                <a:latin typeface="Calibri"/>
                <a:cs typeface="Calibri"/>
              </a:rPr>
              <a:t>SUMMARY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lain"/>
            </a:pPr>
            <a:endParaRPr sz="1450">
              <a:latin typeface="Calibri"/>
              <a:cs typeface="Calibri"/>
            </a:endParaRPr>
          </a:p>
          <a:p>
            <a:pPr marL="55880" marR="116839">
              <a:lnSpc>
                <a:spcPct val="118200"/>
              </a:lnSpc>
            </a:pP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strongly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advocates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long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term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strategic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partnership.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thus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believe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building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long-term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relationships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our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customers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incorporating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priorities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solution.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alibri"/>
              <a:cs typeface="Calibri"/>
            </a:endParaRPr>
          </a:p>
          <a:p>
            <a:pPr marL="55880" marR="107950">
              <a:lnSpc>
                <a:spcPct val="1167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proposal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outlines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details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solution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efmfm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standard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offering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specific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customization.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We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believe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that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NGFV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will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be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a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perfect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partner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for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the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Client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because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of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its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familiarity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with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domain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and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technology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while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leveraging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development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effort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last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six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years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domain.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lvl="1" marL="422275" indent="-366395">
              <a:lnSpc>
                <a:spcPct val="100000"/>
              </a:lnSpc>
              <a:buFont typeface="Calibri"/>
              <a:buAutoNum type="arabicPeriod"/>
              <a:tabLst>
                <a:tab pos="422275" algn="l"/>
              </a:tabLst>
            </a:pPr>
            <a:r>
              <a:rPr dirty="0" sz="1100" spc="60">
                <a:latin typeface="Calibri"/>
                <a:cs typeface="Calibri"/>
              </a:rPr>
              <a:t>RESPONSE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HIGHLIGHTS</a:t>
            </a:r>
            <a:endParaRPr sz="11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545"/>
              </a:spcBef>
            </a:pPr>
            <a:r>
              <a:rPr dirty="0" u="sng" sz="1000" spc="-10" b="1">
                <a:solidFill>
                  <a:srgbClr val="BE8E00"/>
                </a:solidFill>
                <a:uFill>
                  <a:solidFill>
                    <a:srgbClr val="BE8E00"/>
                  </a:solidFill>
                </a:uFill>
                <a:latin typeface="Calibri"/>
                <a:cs typeface="Calibri"/>
              </a:rPr>
              <a:t>Organisational: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190"/>
              </a:spcBef>
              <a:buSzPct val="90909"/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Company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Profile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Provided</a:t>
            </a:r>
            <a:r>
              <a:rPr dirty="0" sz="1000" spc="-4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in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this</a:t>
            </a:r>
            <a:r>
              <a:rPr dirty="0" sz="1000" spc="-4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document</a:t>
            </a:r>
            <a:r>
              <a:rPr dirty="0" sz="1000" spc="-4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,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1.3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and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25" i="1">
                <a:solidFill>
                  <a:srgbClr val="1F4E79"/>
                </a:solidFill>
                <a:latin typeface="Calibri"/>
                <a:cs typeface="Calibri"/>
              </a:rPr>
              <a:t>1.4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225"/>
              </a:spcBef>
              <a:buSzPct val="90909"/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References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Provided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in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this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document</a:t>
            </a:r>
            <a:r>
              <a:rPr dirty="0" sz="1000" spc="-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–</a:t>
            </a:r>
            <a:r>
              <a:rPr dirty="0" sz="1000" spc="-5" i="1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4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20" i="1">
                <a:solidFill>
                  <a:srgbClr val="1F4E79"/>
                </a:solidFill>
                <a:latin typeface="Calibri"/>
                <a:cs typeface="Calibri"/>
              </a:rPr>
              <a:t>2.11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210"/>
              </a:spcBef>
              <a:buClr>
                <a:srgbClr val="1F4E79"/>
              </a:buClr>
              <a:buSzPct val="90909"/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Organisational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differeniators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2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25" i="1">
                <a:solidFill>
                  <a:srgbClr val="1F4E79"/>
                </a:solidFill>
                <a:latin typeface="Calibri"/>
                <a:cs typeface="Calibri"/>
              </a:rPr>
              <a:t>1.5</a:t>
            </a:r>
            <a:endParaRPr sz="1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85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</a:pPr>
            <a:r>
              <a:rPr dirty="0" u="sng" sz="1000" spc="-10" b="1">
                <a:solidFill>
                  <a:srgbClr val="BE8E00"/>
                </a:solidFill>
                <a:uFill>
                  <a:solidFill>
                    <a:srgbClr val="BE8E00"/>
                  </a:solidFill>
                </a:uFill>
                <a:latin typeface="Calibri"/>
                <a:cs typeface="Calibri"/>
              </a:rPr>
              <a:t>Operational</a:t>
            </a:r>
            <a:r>
              <a:rPr dirty="0" u="sng" sz="1000" spc="40">
                <a:solidFill>
                  <a:srgbClr val="BE8E00"/>
                </a:solidFill>
                <a:uFill>
                  <a:solidFill>
                    <a:srgbClr val="BE8E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0" b="1">
                <a:solidFill>
                  <a:srgbClr val="BE8E00"/>
                </a:solidFill>
                <a:uFill>
                  <a:solidFill>
                    <a:srgbClr val="BE8E00"/>
                  </a:solidFill>
                </a:uFill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Product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differeniators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,</a:t>
            </a:r>
            <a:r>
              <a:rPr dirty="0" sz="1000" spc="-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2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1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25" i="1">
                <a:solidFill>
                  <a:srgbClr val="1F4E79"/>
                </a:solidFill>
                <a:latin typeface="Calibri"/>
                <a:cs typeface="Calibri"/>
              </a:rPr>
              <a:t>1.8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Industry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Innovations,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1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25" i="1">
                <a:solidFill>
                  <a:srgbClr val="1F4E79"/>
                </a:solidFill>
                <a:latin typeface="Calibri"/>
                <a:cs typeface="Calibri"/>
              </a:rPr>
              <a:t>1.9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Most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comprehensive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product</a:t>
            </a:r>
            <a:r>
              <a:rPr dirty="0" sz="1100" spc="2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to</a:t>
            </a:r>
            <a:r>
              <a:rPr dirty="0" sz="1000" spc="-2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detailed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feature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list</a:t>
            </a:r>
            <a:r>
              <a:rPr dirty="0" sz="1000" spc="-2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,</a:t>
            </a:r>
            <a:r>
              <a:rPr dirty="0" sz="1000" spc="-2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2.9</a:t>
            </a:r>
            <a:r>
              <a:rPr dirty="0" sz="1000" spc="-2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&amp;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20" i="1">
                <a:solidFill>
                  <a:srgbClr val="1F4E79"/>
                </a:solidFill>
                <a:latin typeface="Calibri"/>
                <a:cs typeface="Calibri"/>
              </a:rPr>
              <a:t>2.10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225"/>
              </a:spcBef>
              <a:buSzPct val="90909"/>
              <a:buFont typeface="Courier New"/>
              <a:buChar char="o"/>
              <a:tabLst>
                <a:tab pos="513715" algn="l"/>
              </a:tabLst>
            </a:pPr>
            <a:r>
              <a:rPr dirty="0" sz="1100" spc="-10">
                <a:latin typeface="Calibri"/>
                <a:cs typeface="Calibri"/>
              </a:rPr>
              <a:t>Escalation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Matrix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1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-</a:t>
            </a:r>
            <a:r>
              <a:rPr dirty="0" sz="1000" spc="-50" i="1">
                <a:solidFill>
                  <a:srgbClr val="1F4E79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215"/>
              </a:spcBef>
              <a:buSzPct val="90909"/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SLA’s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KPI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A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4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2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-</a:t>
            </a:r>
            <a:r>
              <a:rPr dirty="0" sz="1000" spc="-50" i="1">
                <a:solidFill>
                  <a:srgbClr val="1F4E79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219"/>
              </a:spcBef>
              <a:buSzPct val="90909"/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Uptime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Commitment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2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1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-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50" i="1">
                <a:solidFill>
                  <a:srgbClr val="1F4E79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85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</a:pPr>
            <a:r>
              <a:rPr dirty="0" u="sng" sz="1000" spc="-10" b="1">
                <a:solidFill>
                  <a:srgbClr val="BE8E00"/>
                </a:solidFill>
                <a:uFill>
                  <a:solidFill>
                    <a:srgbClr val="BE8E00"/>
                  </a:solidFill>
                </a:uFill>
                <a:latin typeface="Calibri"/>
                <a:cs typeface="Calibri"/>
              </a:rPr>
              <a:t>Commercial</a:t>
            </a:r>
            <a:r>
              <a:rPr dirty="0" u="sng" sz="1000" spc="15">
                <a:solidFill>
                  <a:srgbClr val="BE8E00"/>
                </a:solidFill>
                <a:uFill>
                  <a:solidFill>
                    <a:srgbClr val="BE8E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0" b="1">
                <a:solidFill>
                  <a:srgbClr val="BE8E00"/>
                </a:solidFill>
                <a:uFill>
                  <a:solidFill>
                    <a:srgbClr val="BE8E00"/>
                  </a:solidFill>
                </a:uFill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185"/>
              </a:spcBef>
              <a:buSzPct val="90909"/>
              <a:buFont typeface="Courier New"/>
              <a:buChar char="o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Pricing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Provided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in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this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document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i="1">
                <a:latin typeface="Calibri"/>
                <a:cs typeface="Calibri"/>
              </a:rPr>
              <a:t>-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3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 spc="-1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50" i="1">
                <a:solidFill>
                  <a:srgbClr val="1F4E79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spcBef>
                <a:spcPts val="220"/>
              </a:spcBef>
              <a:buSzPct val="90909"/>
              <a:buFont typeface="Courier New"/>
              <a:buChar char="o"/>
              <a:tabLst>
                <a:tab pos="513715" algn="l"/>
              </a:tabLst>
            </a:pPr>
            <a:r>
              <a:rPr dirty="0" sz="1100" spc="-10">
                <a:latin typeface="Calibri"/>
                <a:cs typeface="Calibri"/>
              </a:rPr>
              <a:t>Commercial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terms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Kindly</a:t>
            </a:r>
            <a:r>
              <a:rPr dirty="0" sz="1000" spc="-2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10" i="1">
                <a:solidFill>
                  <a:srgbClr val="1F4E79"/>
                </a:solidFill>
                <a:latin typeface="Calibri"/>
                <a:cs typeface="Calibri"/>
              </a:rPr>
              <a:t>refer</a:t>
            </a:r>
            <a:r>
              <a:rPr dirty="0" sz="1000" spc="-3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i="1">
                <a:solidFill>
                  <a:srgbClr val="1F4E79"/>
                </a:solidFill>
                <a:latin typeface="Calibri"/>
                <a:cs typeface="Calibri"/>
              </a:rPr>
              <a:t>section</a:t>
            </a:r>
            <a:r>
              <a:rPr dirty="0" sz="100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1000" spc="-50" i="1">
                <a:solidFill>
                  <a:srgbClr val="1F4E79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38914" y="818338"/>
            <a:ext cx="6896100" cy="197485"/>
          </a:xfrm>
          <a:custGeom>
            <a:avLst/>
            <a:gdLst/>
            <a:ahLst/>
            <a:cxnLst/>
            <a:rect l="l" t="t" r="r" b="b"/>
            <a:pathLst>
              <a:path w="6896100" h="197484">
                <a:moveTo>
                  <a:pt x="6895846" y="0"/>
                </a:moveTo>
                <a:lnTo>
                  <a:pt x="0" y="0"/>
                </a:lnTo>
                <a:lnTo>
                  <a:pt x="0" y="196899"/>
                </a:lnTo>
                <a:lnTo>
                  <a:pt x="6895846" y="196899"/>
                </a:lnTo>
                <a:lnTo>
                  <a:pt x="6895846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0814" y="798068"/>
            <a:ext cx="697293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1.2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CORPORATE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OVERVIEW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0812" y="780287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6933946" y="38100"/>
                </a:lnTo>
                <a:lnTo>
                  <a:pt x="6933946" y="234950"/>
                </a:lnTo>
                <a:lnTo>
                  <a:pt x="38100" y="23495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061"/>
                </a:lnTo>
                <a:lnTo>
                  <a:pt x="0" y="234950"/>
                </a:lnTo>
                <a:lnTo>
                  <a:pt x="0" y="273050"/>
                </a:lnTo>
                <a:lnTo>
                  <a:pt x="38100" y="273050"/>
                </a:lnTo>
                <a:lnTo>
                  <a:pt x="6933946" y="273050"/>
                </a:lnTo>
                <a:lnTo>
                  <a:pt x="6972351" y="273050"/>
                </a:lnTo>
                <a:lnTo>
                  <a:pt x="6972351" y="23495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00812" y="5371464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00814" y="5389245"/>
            <a:ext cx="6972934" cy="2378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1.3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PARENT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COMPANY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Calibri"/>
                <a:cs typeface="Calibri"/>
              </a:rPr>
              <a:t>-</a:t>
            </a:r>
            <a:r>
              <a:rPr dirty="0" sz="1100" spc="50">
                <a:latin typeface="Calibri"/>
                <a:cs typeface="Calibri"/>
              </a:rPr>
              <a:t>NEWT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Calibri"/>
                <a:cs typeface="Calibri"/>
              </a:rPr>
              <a:t>GLOBAL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Calibri"/>
                <a:cs typeface="Calibri"/>
              </a:rPr>
              <a:t>LLC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algn="just" marL="55880" marR="48895">
              <a:lnSpc>
                <a:spcPct val="117000"/>
              </a:lnSpc>
            </a:pPr>
            <a:r>
              <a:rPr dirty="0" sz="1100">
                <a:latin typeface="Calibri Light"/>
                <a:cs typeface="Calibri Light"/>
              </a:rPr>
              <a:t>NGFV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part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of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Newt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Global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Group,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Established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2004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HQ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Dallas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Texas.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today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Leader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Automation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through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Cloudification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&amp;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DevOps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Transformation.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With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global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strength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of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around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600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professionals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including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certified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cloud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experts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has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become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one-</a:t>
            </a:r>
            <a:r>
              <a:rPr dirty="0" sz="1100">
                <a:latin typeface="Calibri Light"/>
                <a:cs typeface="Calibri Light"/>
              </a:rPr>
              <a:t>stop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destination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for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all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cloud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transformation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needs.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Having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owned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development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centre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 Light"/>
                <a:cs typeface="Calibri Light"/>
              </a:rPr>
              <a:t>in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Chennai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&amp;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Dallas,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 Light"/>
                <a:cs typeface="Calibri Light"/>
              </a:rPr>
              <a:t>TX.</a:t>
            </a:r>
            <a:endParaRPr sz="11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 Light"/>
              <a:cs typeface="Calibri Light"/>
            </a:endParaRPr>
          </a:p>
          <a:p>
            <a:pPr algn="just" marL="55880" marR="50165">
              <a:lnSpc>
                <a:spcPct val="117300"/>
              </a:lnSpc>
            </a:pPr>
            <a:r>
              <a:rPr dirty="0" sz="1100" spc="-10">
                <a:latin typeface="Calibri Light"/>
                <a:cs typeface="Calibri Light"/>
              </a:rPr>
              <a:t>Newt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Global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product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offering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Cloud,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DMAP,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enabling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Database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migrations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 Light"/>
                <a:cs typeface="Calibri Light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cloud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has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been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approved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Calibri Light"/>
                <a:cs typeface="Calibri Light"/>
              </a:rPr>
              <a:t>by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both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Microsoft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AWS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available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both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Azure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AWS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marketplace.</a:t>
            </a:r>
            <a:endParaRPr sz="11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alibri Light"/>
              <a:cs typeface="Calibri Light"/>
            </a:endParaRPr>
          </a:p>
          <a:p>
            <a:pPr algn="just" marL="55880" marR="47625">
              <a:lnSpc>
                <a:spcPct val="116900"/>
              </a:lnSpc>
            </a:pPr>
            <a:r>
              <a:rPr dirty="0" sz="1100">
                <a:latin typeface="Calibri Light"/>
                <a:cs typeface="Calibri Light"/>
              </a:rPr>
              <a:t>Newt</a:t>
            </a:r>
            <a:r>
              <a:rPr dirty="0" sz="1100" spc="10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Global’s</a:t>
            </a:r>
            <a:r>
              <a:rPr dirty="0" sz="1100" spc="20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product</a:t>
            </a:r>
            <a:r>
              <a:rPr dirty="0" sz="1100" spc="25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offering</a:t>
            </a:r>
            <a:r>
              <a:rPr dirty="0" sz="1100" spc="25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“DMAP”</a:t>
            </a:r>
            <a:r>
              <a:rPr dirty="0" sz="1100" spc="15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for</a:t>
            </a:r>
            <a:r>
              <a:rPr dirty="0" sz="1100" spc="30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enabling</a:t>
            </a:r>
            <a:r>
              <a:rPr dirty="0" sz="1100" spc="15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Oralce</a:t>
            </a:r>
            <a:r>
              <a:rPr dirty="0" sz="1100" spc="20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Database</a:t>
            </a:r>
            <a:r>
              <a:rPr dirty="0" sz="1100" spc="25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migration</a:t>
            </a:r>
            <a:r>
              <a:rPr dirty="0" sz="1100" spc="45">
                <a:latin typeface="Calibri Light"/>
                <a:cs typeface="Calibri Light"/>
              </a:rPr>
              <a:t> </a:t>
            </a:r>
            <a:r>
              <a:rPr dirty="0" sz="1100">
                <a:latin typeface="Calibri Light"/>
                <a:cs typeface="Calibri Light"/>
              </a:rPr>
              <a:t>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Cloud,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has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been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included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Microsoft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catalogue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products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being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offered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all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Microsoft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Enterprise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customers.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Newt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Global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group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has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deep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engineering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skills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experience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produce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world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class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software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products.</a:t>
            </a:r>
            <a:endParaRPr sz="1100">
              <a:latin typeface="Calibri Light"/>
              <a:cs typeface="Calibri Ligh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96" y="1251169"/>
            <a:ext cx="6952511" cy="395178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2161" y="1321269"/>
            <a:ext cx="815345" cy="30204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818" y="4595304"/>
            <a:ext cx="295029" cy="17700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807" y="4280827"/>
            <a:ext cx="583676" cy="19101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1043" y="4303407"/>
            <a:ext cx="446356" cy="152886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495300" y="1268540"/>
            <a:ext cx="6858000" cy="3857625"/>
            <a:chOff x="495300" y="1268540"/>
            <a:chExt cx="6858000" cy="3857625"/>
          </a:xfrm>
        </p:grpSpPr>
        <p:sp>
          <p:nvSpPr>
            <p:cNvPr id="13" name="object 13" descr=""/>
            <p:cNvSpPr/>
            <p:nvPr/>
          </p:nvSpPr>
          <p:spPr>
            <a:xfrm>
              <a:off x="495300" y="3983608"/>
              <a:ext cx="6858000" cy="1143000"/>
            </a:xfrm>
            <a:custGeom>
              <a:avLst/>
              <a:gdLst/>
              <a:ahLst/>
              <a:cxnLst/>
              <a:rect l="l" t="t" r="r" b="b"/>
              <a:pathLst>
                <a:path w="6858000" h="1143000">
                  <a:moveTo>
                    <a:pt x="0" y="1142492"/>
                  </a:moveTo>
                  <a:lnTo>
                    <a:pt x="6857936" y="1142492"/>
                  </a:lnTo>
                  <a:lnTo>
                    <a:pt x="6857936" y="0"/>
                  </a:lnTo>
                  <a:lnTo>
                    <a:pt x="0" y="0"/>
                  </a:lnTo>
                  <a:lnTo>
                    <a:pt x="0" y="11424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6504" y="4940810"/>
              <a:ext cx="6523355" cy="0"/>
            </a:xfrm>
            <a:custGeom>
              <a:avLst/>
              <a:gdLst/>
              <a:ahLst/>
              <a:cxnLst/>
              <a:rect l="l" t="t" r="r" b="b"/>
              <a:pathLst>
                <a:path w="6523355" h="0">
                  <a:moveTo>
                    <a:pt x="0" y="0"/>
                  </a:moveTo>
                  <a:lnTo>
                    <a:pt x="0" y="0"/>
                  </a:lnTo>
                  <a:lnTo>
                    <a:pt x="6523172" y="0"/>
                  </a:lnTo>
                </a:path>
              </a:pathLst>
            </a:custGeom>
            <a:ln w="5320">
              <a:solidFill>
                <a:srgbClr val="2129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39086" y="4089285"/>
              <a:ext cx="43180" cy="773430"/>
            </a:xfrm>
            <a:custGeom>
              <a:avLst/>
              <a:gdLst/>
              <a:ahLst/>
              <a:cxnLst/>
              <a:rect l="l" t="t" r="r" b="b"/>
              <a:pathLst>
                <a:path w="43180" h="773429">
                  <a:moveTo>
                    <a:pt x="18796" y="730933"/>
                  </a:moveTo>
                  <a:lnTo>
                    <a:pt x="13115" y="732069"/>
                  </a:lnTo>
                  <a:lnTo>
                    <a:pt x="6280" y="736657"/>
                  </a:lnTo>
                  <a:lnTo>
                    <a:pt x="1682" y="743473"/>
                  </a:lnTo>
                  <a:lnTo>
                    <a:pt x="0" y="751840"/>
                  </a:lnTo>
                  <a:lnTo>
                    <a:pt x="1682" y="760133"/>
                  </a:lnTo>
                  <a:lnTo>
                    <a:pt x="6280" y="766962"/>
                  </a:lnTo>
                  <a:lnTo>
                    <a:pt x="13115" y="771596"/>
                  </a:lnTo>
                  <a:lnTo>
                    <a:pt x="21513" y="773303"/>
                  </a:lnTo>
                  <a:lnTo>
                    <a:pt x="29776" y="771596"/>
                  </a:lnTo>
                  <a:lnTo>
                    <a:pt x="36599" y="766962"/>
                  </a:lnTo>
                  <a:lnTo>
                    <a:pt x="41239" y="760133"/>
                  </a:lnTo>
                  <a:lnTo>
                    <a:pt x="42951" y="751840"/>
                  </a:lnTo>
                  <a:lnTo>
                    <a:pt x="18796" y="751840"/>
                  </a:lnTo>
                  <a:lnTo>
                    <a:pt x="18796" y="730933"/>
                  </a:lnTo>
                  <a:close/>
                </a:path>
                <a:path w="43180" h="773429">
                  <a:moveTo>
                    <a:pt x="21513" y="730389"/>
                  </a:moveTo>
                  <a:lnTo>
                    <a:pt x="18828" y="730926"/>
                  </a:lnTo>
                  <a:lnTo>
                    <a:pt x="18796" y="751840"/>
                  </a:lnTo>
                  <a:lnTo>
                    <a:pt x="24155" y="751840"/>
                  </a:lnTo>
                  <a:lnTo>
                    <a:pt x="24155" y="730926"/>
                  </a:lnTo>
                  <a:lnTo>
                    <a:pt x="21513" y="730389"/>
                  </a:lnTo>
                  <a:close/>
                </a:path>
                <a:path w="43180" h="773429">
                  <a:moveTo>
                    <a:pt x="24155" y="730926"/>
                  </a:moveTo>
                  <a:lnTo>
                    <a:pt x="24155" y="751840"/>
                  </a:lnTo>
                  <a:lnTo>
                    <a:pt x="42951" y="751840"/>
                  </a:lnTo>
                  <a:lnTo>
                    <a:pt x="41239" y="743473"/>
                  </a:lnTo>
                  <a:lnTo>
                    <a:pt x="36599" y="736657"/>
                  </a:lnTo>
                  <a:lnTo>
                    <a:pt x="29776" y="732069"/>
                  </a:lnTo>
                  <a:lnTo>
                    <a:pt x="24155" y="730926"/>
                  </a:lnTo>
                  <a:close/>
                </a:path>
                <a:path w="43180" h="773429">
                  <a:moveTo>
                    <a:pt x="18796" y="42394"/>
                  </a:moveTo>
                  <a:lnTo>
                    <a:pt x="18796" y="730933"/>
                  </a:lnTo>
                  <a:lnTo>
                    <a:pt x="21513" y="730389"/>
                  </a:lnTo>
                  <a:lnTo>
                    <a:pt x="24155" y="730389"/>
                  </a:lnTo>
                  <a:lnTo>
                    <a:pt x="24155" y="42938"/>
                  </a:lnTo>
                  <a:lnTo>
                    <a:pt x="21513" y="42938"/>
                  </a:lnTo>
                  <a:lnTo>
                    <a:pt x="18796" y="42394"/>
                  </a:lnTo>
                  <a:close/>
                </a:path>
                <a:path w="43180" h="773429">
                  <a:moveTo>
                    <a:pt x="24155" y="730389"/>
                  </a:moveTo>
                  <a:lnTo>
                    <a:pt x="21513" y="730389"/>
                  </a:lnTo>
                  <a:lnTo>
                    <a:pt x="24155" y="730926"/>
                  </a:lnTo>
                  <a:lnTo>
                    <a:pt x="24155" y="730389"/>
                  </a:lnTo>
                  <a:close/>
                </a:path>
                <a:path w="43180" h="773429">
                  <a:moveTo>
                    <a:pt x="24155" y="21501"/>
                  </a:moveTo>
                  <a:lnTo>
                    <a:pt x="18796" y="21501"/>
                  </a:lnTo>
                  <a:lnTo>
                    <a:pt x="18828" y="42401"/>
                  </a:lnTo>
                  <a:lnTo>
                    <a:pt x="21513" y="42938"/>
                  </a:lnTo>
                  <a:lnTo>
                    <a:pt x="24155" y="42401"/>
                  </a:lnTo>
                  <a:lnTo>
                    <a:pt x="24155" y="21501"/>
                  </a:lnTo>
                  <a:close/>
                </a:path>
                <a:path w="43180" h="773429">
                  <a:moveTo>
                    <a:pt x="24155" y="42401"/>
                  </a:moveTo>
                  <a:lnTo>
                    <a:pt x="21513" y="42938"/>
                  </a:lnTo>
                  <a:lnTo>
                    <a:pt x="24155" y="42938"/>
                  </a:lnTo>
                  <a:lnTo>
                    <a:pt x="24155" y="42401"/>
                  </a:lnTo>
                  <a:close/>
                </a:path>
                <a:path w="43180" h="773429">
                  <a:moveTo>
                    <a:pt x="42951" y="21501"/>
                  </a:moveTo>
                  <a:lnTo>
                    <a:pt x="24155" y="21501"/>
                  </a:lnTo>
                  <a:lnTo>
                    <a:pt x="24155" y="42401"/>
                  </a:lnTo>
                  <a:lnTo>
                    <a:pt x="29776" y="41257"/>
                  </a:lnTo>
                  <a:lnTo>
                    <a:pt x="36599" y="36668"/>
                  </a:lnTo>
                  <a:lnTo>
                    <a:pt x="41239" y="29854"/>
                  </a:lnTo>
                  <a:lnTo>
                    <a:pt x="42951" y="21501"/>
                  </a:lnTo>
                  <a:close/>
                </a:path>
                <a:path w="43180" h="773429">
                  <a:moveTo>
                    <a:pt x="21513" y="0"/>
                  </a:moveTo>
                  <a:lnTo>
                    <a:pt x="13115" y="1711"/>
                  </a:lnTo>
                  <a:lnTo>
                    <a:pt x="6280" y="6354"/>
                  </a:lnTo>
                  <a:lnTo>
                    <a:pt x="1682" y="13196"/>
                  </a:lnTo>
                  <a:lnTo>
                    <a:pt x="0" y="21501"/>
                  </a:lnTo>
                  <a:lnTo>
                    <a:pt x="1682" y="29854"/>
                  </a:lnTo>
                  <a:lnTo>
                    <a:pt x="6280" y="36668"/>
                  </a:lnTo>
                  <a:lnTo>
                    <a:pt x="13115" y="41257"/>
                  </a:lnTo>
                  <a:lnTo>
                    <a:pt x="18796" y="42394"/>
                  </a:lnTo>
                  <a:lnTo>
                    <a:pt x="18796" y="21501"/>
                  </a:lnTo>
                  <a:lnTo>
                    <a:pt x="42951" y="21501"/>
                  </a:lnTo>
                  <a:lnTo>
                    <a:pt x="41239" y="13196"/>
                  </a:lnTo>
                  <a:lnTo>
                    <a:pt x="36599" y="6354"/>
                  </a:lnTo>
                  <a:lnTo>
                    <a:pt x="29776" y="1711"/>
                  </a:lnTo>
                  <a:lnTo>
                    <a:pt x="21513" y="0"/>
                  </a:lnTo>
                  <a:close/>
                </a:path>
              </a:pathLst>
            </a:custGeom>
            <a:solidFill>
              <a:srgbClr val="242C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5300" y="1268540"/>
              <a:ext cx="6858000" cy="1913889"/>
            </a:xfrm>
            <a:custGeom>
              <a:avLst/>
              <a:gdLst/>
              <a:ahLst/>
              <a:cxnLst/>
              <a:rect l="l" t="t" r="r" b="b"/>
              <a:pathLst>
                <a:path w="6858000" h="1913889">
                  <a:moveTo>
                    <a:pt x="0" y="1913876"/>
                  </a:moveTo>
                  <a:lnTo>
                    <a:pt x="6857936" y="1913876"/>
                  </a:lnTo>
                  <a:lnTo>
                    <a:pt x="6857936" y="0"/>
                  </a:lnTo>
                  <a:lnTo>
                    <a:pt x="0" y="0"/>
                  </a:lnTo>
                  <a:lnTo>
                    <a:pt x="0" y="19138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66504" y="1654348"/>
              <a:ext cx="6523355" cy="0"/>
            </a:xfrm>
            <a:custGeom>
              <a:avLst/>
              <a:gdLst/>
              <a:ahLst/>
              <a:cxnLst/>
              <a:rect l="l" t="t" r="r" b="b"/>
              <a:pathLst>
                <a:path w="6523355" h="0">
                  <a:moveTo>
                    <a:pt x="0" y="0"/>
                  </a:moveTo>
                  <a:lnTo>
                    <a:pt x="0" y="0"/>
                  </a:lnTo>
                  <a:lnTo>
                    <a:pt x="6523172" y="0"/>
                  </a:lnTo>
                </a:path>
              </a:pathLst>
            </a:custGeom>
            <a:ln w="21460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5331" y="1936180"/>
              <a:ext cx="2057026" cy="111537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224" y="2633002"/>
              <a:ext cx="382496" cy="37564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3869" y="2629293"/>
              <a:ext cx="657650" cy="37777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3927" y="2626080"/>
              <a:ext cx="549259" cy="38948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904" y="1633410"/>
              <a:ext cx="6580581" cy="6704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637180" y="1690852"/>
              <a:ext cx="2218690" cy="1394460"/>
            </a:xfrm>
            <a:custGeom>
              <a:avLst/>
              <a:gdLst/>
              <a:ahLst/>
              <a:cxnLst/>
              <a:rect l="l" t="t" r="r" b="b"/>
              <a:pathLst>
                <a:path w="2218690" h="1394460">
                  <a:moveTo>
                    <a:pt x="42887" y="21437"/>
                  </a:moveTo>
                  <a:lnTo>
                    <a:pt x="41198" y="13093"/>
                  </a:lnTo>
                  <a:lnTo>
                    <a:pt x="36601" y="6273"/>
                  </a:lnTo>
                  <a:lnTo>
                    <a:pt x="29781" y="1689"/>
                  </a:lnTo>
                  <a:lnTo>
                    <a:pt x="21437" y="0"/>
                  </a:lnTo>
                  <a:lnTo>
                    <a:pt x="13131" y="1689"/>
                  </a:lnTo>
                  <a:lnTo>
                    <a:pt x="6311" y="6273"/>
                  </a:lnTo>
                  <a:lnTo>
                    <a:pt x="1689" y="13093"/>
                  </a:lnTo>
                  <a:lnTo>
                    <a:pt x="0" y="21437"/>
                  </a:lnTo>
                  <a:lnTo>
                    <a:pt x="1689" y="29832"/>
                  </a:lnTo>
                  <a:lnTo>
                    <a:pt x="6311" y="36664"/>
                  </a:lnTo>
                  <a:lnTo>
                    <a:pt x="13131" y="41262"/>
                  </a:lnTo>
                  <a:lnTo>
                    <a:pt x="18796" y="42405"/>
                  </a:lnTo>
                  <a:lnTo>
                    <a:pt x="18796" y="1351635"/>
                  </a:lnTo>
                  <a:lnTo>
                    <a:pt x="18796" y="1372616"/>
                  </a:lnTo>
                  <a:lnTo>
                    <a:pt x="18796" y="1351635"/>
                  </a:lnTo>
                  <a:lnTo>
                    <a:pt x="13131" y="1352727"/>
                  </a:lnTo>
                  <a:lnTo>
                    <a:pt x="6311" y="1357210"/>
                  </a:lnTo>
                  <a:lnTo>
                    <a:pt x="1689" y="1364018"/>
                  </a:lnTo>
                  <a:lnTo>
                    <a:pt x="0" y="1372616"/>
                  </a:lnTo>
                  <a:lnTo>
                    <a:pt x="1689" y="1380909"/>
                  </a:lnTo>
                  <a:lnTo>
                    <a:pt x="6311" y="1387729"/>
                  </a:lnTo>
                  <a:lnTo>
                    <a:pt x="13131" y="1392351"/>
                  </a:lnTo>
                  <a:lnTo>
                    <a:pt x="21437" y="1394040"/>
                  </a:lnTo>
                  <a:lnTo>
                    <a:pt x="29781" y="1392351"/>
                  </a:lnTo>
                  <a:lnTo>
                    <a:pt x="36601" y="1387729"/>
                  </a:lnTo>
                  <a:lnTo>
                    <a:pt x="41198" y="1380909"/>
                  </a:lnTo>
                  <a:lnTo>
                    <a:pt x="42887" y="1372616"/>
                  </a:lnTo>
                  <a:lnTo>
                    <a:pt x="41198" y="1364018"/>
                  </a:lnTo>
                  <a:lnTo>
                    <a:pt x="36601" y="1357210"/>
                  </a:lnTo>
                  <a:lnTo>
                    <a:pt x="29781" y="1352727"/>
                  </a:lnTo>
                  <a:lnTo>
                    <a:pt x="24079" y="1351635"/>
                  </a:lnTo>
                  <a:lnTo>
                    <a:pt x="24079" y="1351114"/>
                  </a:lnTo>
                  <a:lnTo>
                    <a:pt x="24079" y="42938"/>
                  </a:lnTo>
                  <a:lnTo>
                    <a:pt x="24079" y="42418"/>
                  </a:lnTo>
                  <a:lnTo>
                    <a:pt x="29781" y="41262"/>
                  </a:lnTo>
                  <a:lnTo>
                    <a:pt x="36601" y="36664"/>
                  </a:lnTo>
                  <a:lnTo>
                    <a:pt x="41198" y="29832"/>
                  </a:lnTo>
                  <a:lnTo>
                    <a:pt x="42887" y="21437"/>
                  </a:lnTo>
                  <a:close/>
                </a:path>
                <a:path w="2218690" h="1394460">
                  <a:moveTo>
                    <a:pt x="2218131" y="21437"/>
                  </a:moveTo>
                  <a:lnTo>
                    <a:pt x="2216493" y="13093"/>
                  </a:lnTo>
                  <a:lnTo>
                    <a:pt x="2211984" y="6273"/>
                  </a:lnTo>
                  <a:lnTo>
                    <a:pt x="2205164" y="1689"/>
                  </a:lnTo>
                  <a:lnTo>
                    <a:pt x="2196617" y="0"/>
                  </a:lnTo>
                  <a:lnTo>
                    <a:pt x="2188260" y="1689"/>
                  </a:lnTo>
                  <a:lnTo>
                    <a:pt x="2181453" y="6273"/>
                  </a:lnTo>
                  <a:lnTo>
                    <a:pt x="2176869" y="13093"/>
                  </a:lnTo>
                  <a:lnTo>
                    <a:pt x="2175192" y="21437"/>
                  </a:lnTo>
                  <a:lnTo>
                    <a:pt x="2176869" y="29832"/>
                  </a:lnTo>
                  <a:lnTo>
                    <a:pt x="2181453" y="36664"/>
                  </a:lnTo>
                  <a:lnTo>
                    <a:pt x="2188260" y="41262"/>
                  </a:lnTo>
                  <a:lnTo>
                    <a:pt x="2193975" y="42418"/>
                  </a:lnTo>
                  <a:lnTo>
                    <a:pt x="2193975" y="1351635"/>
                  </a:lnTo>
                  <a:lnTo>
                    <a:pt x="2188260" y="1352727"/>
                  </a:lnTo>
                  <a:lnTo>
                    <a:pt x="2181453" y="1357210"/>
                  </a:lnTo>
                  <a:lnTo>
                    <a:pt x="2176869" y="1364018"/>
                  </a:lnTo>
                  <a:lnTo>
                    <a:pt x="2175192" y="1372616"/>
                  </a:lnTo>
                  <a:lnTo>
                    <a:pt x="2176869" y="1380909"/>
                  </a:lnTo>
                  <a:lnTo>
                    <a:pt x="2181453" y="1387729"/>
                  </a:lnTo>
                  <a:lnTo>
                    <a:pt x="2188260" y="1392351"/>
                  </a:lnTo>
                  <a:lnTo>
                    <a:pt x="2196617" y="1394040"/>
                  </a:lnTo>
                  <a:lnTo>
                    <a:pt x="2205164" y="1392351"/>
                  </a:lnTo>
                  <a:lnTo>
                    <a:pt x="2211984" y="1387729"/>
                  </a:lnTo>
                  <a:lnTo>
                    <a:pt x="2216493" y="1380909"/>
                  </a:lnTo>
                  <a:lnTo>
                    <a:pt x="2218131" y="1372616"/>
                  </a:lnTo>
                  <a:lnTo>
                    <a:pt x="2216493" y="1364018"/>
                  </a:lnTo>
                  <a:lnTo>
                    <a:pt x="2211984" y="1357210"/>
                  </a:lnTo>
                  <a:lnTo>
                    <a:pt x="2205164" y="1352727"/>
                  </a:lnTo>
                  <a:lnTo>
                    <a:pt x="2199348" y="1351635"/>
                  </a:lnTo>
                  <a:lnTo>
                    <a:pt x="2199348" y="1372616"/>
                  </a:lnTo>
                  <a:lnTo>
                    <a:pt x="2199309" y="1351635"/>
                  </a:lnTo>
                  <a:lnTo>
                    <a:pt x="2199348" y="1351114"/>
                  </a:lnTo>
                  <a:lnTo>
                    <a:pt x="2199348" y="42938"/>
                  </a:lnTo>
                  <a:lnTo>
                    <a:pt x="2199348" y="42405"/>
                  </a:lnTo>
                  <a:lnTo>
                    <a:pt x="2199348" y="21437"/>
                  </a:lnTo>
                  <a:lnTo>
                    <a:pt x="2199348" y="42405"/>
                  </a:lnTo>
                  <a:lnTo>
                    <a:pt x="2205164" y="41262"/>
                  </a:lnTo>
                  <a:lnTo>
                    <a:pt x="2211984" y="36664"/>
                  </a:lnTo>
                  <a:lnTo>
                    <a:pt x="2216493" y="29832"/>
                  </a:lnTo>
                  <a:lnTo>
                    <a:pt x="2218131" y="21437"/>
                  </a:lnTo>
                  <a:close/>
                </a:path>
              </a:pathLst>
            </a:custGeom>
            <a:solidFill>
              <a:srgbClr val="242C7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9144" y="1980640"/>
              <a:ext cx="215544" cy="19847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89421" y="1967204"/>
              <a:ext cx="259194" cy="217766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047767" y="2541269"/>
              <a:ext cx="271145" cy="240665"/>
            </a:xfrm>
            <a:custGeom>
              <a:avLst/>
              <a:gdLst/>
              <a:ahLst/>
              <a:cxnLst/>
              <a:rect l="l" t="t" r="r" b="b"/>
              <a:pathLst>
                <a:path w="271145" h="240664">
                  <a:moveTo>
                    <a:pt x="111515" y="232346"/>
                  </a:moveTo>
                  <a:lnTo>
                    <a:pt x="60680" y="232346"/>
                  </a:lnTo>
                  <a:lnTo>
                    <a:pt x="108897" y="237677"/>
                  </a:lnTo>
                  <a:lnTo>
                    <a:pt x="125069" y="239268"/>
                  </a:lnTo>
                  <a:lnTo>
                    <a:pt x="130429" y="239852"/>
                  </a:lnTo>
                  <a:lnTo>
                    <a:pt x="136283" y="240347"/>
                  </a:lnTo>
                  <a:lnTo>
                    <a:pt x="141579" y="240347"/>
                  </a:lnTo>
                  <a:lnTo>
                    <a:pt x="182015" y="237143"/>
                  </a:lnTo>
                  <a:lnTo>
                    <a:pt x="197965" y="234593"/>
                  </a:lnTo>
                  <a:lnTo>
                    <a:pt x="143506" y="234593"/>
                  </a:lnTo>
                  <a:lnTo>
                    <a:pt x="125641" y="233984"/>
                  </a:lnTo>
                  <a:lnTo>
                    <a:pt x="111515" y="232346"/>
                  </a:lnTo>
                  <a:close/>
                </a:path>
                <a:path w="271145" h="240664">
                  <a:moveTo>
                    <a:pt x="59105" y="161607"/>
                  </a:moveTo>
                  <a:lnTo>
                    <a:pt x="1066" y="161607"/>
                  </a:lnTo>
                  <a:lnTo>
                    <a:pt x="0" y="163182"/>
                  </a:lnTo>
                  <a:lnTo>
                    <a:pt x="0" y="238201"/>
                  </a:lnTo>
                  <a:lnTo>
                    <a:pt x="1066" y="239268"/>
                  </a:lnTo>
                  <a:lnTo>
                    <a:pt x="59105" y="239268"/>
                  </a:lnTo>
                  <a:lnTo>
                    <a:pt x="60680" y="238201"/>
                  </a:lnTo>
                  <a:lnTo>
                    <a:pt x="60680" y="233413"/>
                  </a:lnTo>
                  <a:lnTo>
                    <a:pt x="6362" y="233413"/>
                  </a:lnTo>
                  <a:lnTo>
                    <a:pt x="6362" y="167474"/>
                  </a:lnTo>
                  <a:lnTo>
                    <a:pt x="60680" y="167474"/>
                  </a:lnTo>
                  <a:lnTo>
                    <a:pt x="60680" y="163182"/>
                  </a:lnTo>
                  <a:lnTo>
                    <a:pt x="59105" y="161607"/>
                  </a:lnTo>
                  <a:close/>
                </a:path>
                <a:path w="271145" h="240664">
                  <a:moveTo>
                    <a:pt x="270147" y="165328"/>
                  </a:moveTo>
                  <a:lnTo>
                    <a:pt x="261353" y="165328"/>
                  </a:lnTo>
                  <a:lnTo>
                    <a:pt x="263499" y="166395"/>
                  </a:lnTo>
                  <a:lnTo>
                    <a:pt x="264490" y="167970"/>
                  </a:lnTo>
                  <a:lnTo>
                    <a:pt x="235407" y="205625"/>
                  </a:lnTo>
                  <a:lnTo>
                    <a:pt x="223685" y="215696"/>
                  </a:lnTo>
                  <a:lnTo>
                    <a:pt x="216402" y="221853"/>
                  </a:lnTo>
                  <a:lnTo>
                    <a:pt x="179074" y="231789"/>
                  </a:lnTo>
                  <a:lnTo>
                    <a:pt x="143506" y="234593"/>
                  </a:lnTo>
                  <a:lnTo>
                    <a:pt x="197965" y="234593"/>
                  </a:lnTo>
                  <a:lnTo>
                    <a:pt x="206489" y="233078"/>
                  </a:lnTo>
                  <a:lnTo>
                    <a:pt x="214112" y="230549"/>
                  </a:lnTo>
                  <a:lnTo>
                    <a:pt x="220502" y="226506"/>
                  </a:lnTo>
                  <a:lnTo>
                    <a:pt x="227977" y="219976"/>
                  </a:lnTo>
                  <a:lnTo>
                    <a:pt x="234911" y="214122"/>
                  </a:lnTo>
                  <a:lnTo>
                    <a:pt x="240411" y="209842"/>
                  </a:lnTo>
                  <a:lnTo>
                    <a:pt x="255852" y="195862"/>
                  </a:lnTo>
                  <a:lnTo>
                    <a:pt x="266023" y="183799"/>
                  </a:lnTo>
                  <a:lnTo>
                    <a:pt x="270849" y="173824"/>
                  </a:lnTo>
                  <a:lnTo>
                    <a:pt x="270423" y="166903"/>
                  </a:lnTo>
                  <a:lnTo>
                    <a:pt x="270340" y="165854"/>
                  </a:lnTo>
                  <a:lnTo>
                    <a:pt x="270147" y="165328"/>
                  </a:lnTo>
                  <a:close/>
                </a:path>
                <a:path w="271145" h="240664">
                  <a:moveTo>
                    <a:pt x="60680" y="167474"/>
                  </a:moveTo>
                  <a:lnTo>
                    <a:pt x="54317" y="167474"/>
                  </a:lnTo>
                  <a:lnTo>
                    <a:pt x="54317" y="233413"/>
                  </a:lnTo>
                  <a:lnTo>
                    <a:pt x="60680" y="233413"/>
                  </a:lnTo>
                  <a:lnTo>
                    <a:pt x="60680" y="232346"/>
                  </a:lnTo>
                  <a:lnTo>
                    <a:pt x="111515" y="232346"/>
                  </a:lnTo>
                  <a:lnTo>
                    <a:pt x="72468" y="227837"/>
                  </a:lnTo>
                  <a:lnTo>
                    <a:pt x="60680" y="226555"/>
                  </a:lnTo>
                  <a:lnTo>
                    <a:pt x="60680" y="176466"/>
                  </a:lnTo>
                  <a:lnTo>
                    <a:pt x="67555" y="172008"/>
                  </a:lnTo>
                  <a:lnTo>
                    <a:pt x="71902" y="169608"/>
                  </a:lnTo>
                  <a:lnTo>
                    <a:pt x="60680" y="169608"/>
                  </a:lnTo>
                  <a:lnTo>
                    <a:pt x="60680" y="167474"/>
                  </a:lnTo>
                  <a:close/>
                </a:path>
                <a:path w="271145" h="240664">
                  <a:moveTo>
                    <a:pt x="155079" y="158394"/>
                  </a:moveTo>
                  <a:lnTo>
                    <a:pt x="105194" y="158394"/>
                  </a:lnTo>
                  <a:lnTo>
                    <a:pt x="112017" y="158925"/>
                  </a:lnTo>
                  <a:lnTo>
                    <a:pt x="118813" y="159692"/>
                  </a:lnTo>
                  <a:lnTo>
                    <a:pt x="125501" y="160741"/>
                  </a:lnTo>
                  <a:lnTo>
                    <a:pt x="132003" y="162115"/>
                  </a:lnTo>
                  <a:lnTo>
                    <a:pt x="138366" y="163182"/>
                  </a:lnTo>
                  <a:lnTo>
                    <a:pt x="145503" y="164261"/>
                  </a:lnTo>
                  <a:lnTo>
                    <a:pt x="152438" y="164833"/>
                  </a:lnTo>
                  <a:lnTo>
                    <a:pt x="163045" y="164865"/>
                  </a:lnTo>
                  <a:lnTo>
                    <a:pt x="174388" y="165092"/>
                  </a:lnTo>
                  <a:lnTo>
                    <a:pt x="184672" y="165706"/>
                  </a:lnTo>
                  <a:lnTo>
                    <a:pt x="190525" y="166903"/>
                  </a:lnTo>
                  <a:lnTo>
                    <a:pt x="193751" y="170116"/>
                  </a:lnTo>
                  <a:lnTo>
                    <a:pt x="193179" y="171678"/>
                  </a:lnTo>
                  <a:lnTo>
                    <a:pt x="191269" y="173569"/>
                  </a:lnTo>
                  <a:lnTo>
                    <a:pt x="184297" y="176120"/>
                  </a:lnTo>
                  <a:lnTo>
                    <a:pt x="169260" y="178361"/>
                  </a:lnTo>
                  <a:lnTo>
                    <a:pt x="143154" y="179324"/>
                  </a:lnTo>
                  <a:lnTo>
                    <a:pt x="141579" y="179324"/>
                  </a:lnTo>
                  <a:lnTo>
                    <a:pt x="140004" y="180403"/>
                  </a:lnTo>
                  <a:lnTo>
                    <a:pt x="140004" y="183045"/>
                  </a:lnTo>
                  <a:lnTo>
                    <a:pt x="140500" y="183616"/>
                  </a:lnTo>
                  <a:lnTo>
                    <a:pt x="144865" y="187311"/>
                  </a:lnTo>
                  <a:lnTo>
                    <a:pt x="153808" y="193862"/>
                  </a:lnTo>
                  <a:lnTo>
                    <a:pt x="165387" y="200503"/>
                  </a:lnTo>
                  <a:lnTo>
                    <a:pt x="177088" y="203974"/>
                  </a:lnTo>
                  <a:lnTo>
                    <a:pt x="190511" y="202375"/>
                  </a:lnTo>
                  <a:lnTo>
                    <a:pt x="207178" y="197985"/>
                  </a:lnTo>
                  <a:lnTo>
                    <a:pt x="208784" y="197408"/>
                  </a:lnTo>
                  <a:lnTo>
                    <a:pt x="178092" y="197408"/>
                  </a:lnTo>
                  <a:lnTo>
                    <a:pt x="171704" y="196031"/>
                  </a:lnTo>
                  <a:lnTo>
                    <a:pt x="164865" y="193057"/>
                  </a:lnTo>
                  <a:lnTo>
                    <a:pt x="158225" y="189080"/>
                  </a:lnTo>
                  <a:lnTo>
                    <a:pt x="152438" y="184696"/>
                  </a:lnTo>
                  <a:lnTo>
                    <a:pt x="175654" y="183374"/>
                  </a:lnTo>
                  <a:lnTo>
                    <a:pt x="189714" y="180703"/>
                  </a:lnTo>
                  <a:lnTo>
                    <a:pt x="196927" y="177311"/>
                  </a:lnTo>
                  <a:lnTo>
                    <a:pt x="199605" y="173824"/>
                  </a:lnTo>
                  <a:lnTo>
                    <a:pt x="201180" y="170116"/>
                  </a:lnTo>
                  <a:lnTo>
                    <a:pt x="199605" y="165900"/>
                  </a:lnTo>
                  <a:lnTo>
                    <a:pt x="195313" y="162687"/>
                  </a:lnTo>
                  <a:lnTo>
                    <a:pt x="190564" y="160446"/>
                  </a:lnTo>
                  <a:lnTo>
                    <a:pt x="182459" y="159145"/>
                  </a:lnTo>
                  <a:lnTo>
                    <a:pt x="170722" y="158541"/>
                  </a:lnTo>
                  <a:lnTo>
                    <a:pt x="155079" y="158394"/>
                  </a:lnTo>
                  <a:close/>
                </a:path>
                <a:path w="271145" h="240664">
                  <a:moveTo>
                    <a:pt x="241490" y="87452"/>
                  </a:moveTo>
                  <a:lnTo>
                    <a:pt x="234911" y="87452"/>
                  </a:lnTo>
                  <a:lnTo>
                    <a:pt x="234911" y="174904"/>
                  </a:lnTo>
                  <a:lnTo>
                    <a:pt x="229044" y="179908"/>
                  </a:lnTo>
                  <a:lnTo>
                    <a:pt x="189958" y="196242"/>
                  </a:lnTo>
                  <a:lnTo>
                    <a:pt x="178092" y="197408"/>
                  </a:lnTo>
                  <a:lnTo>
                    <a:pt x="208784" y="197408"/>
                  </a:lnTo>
                  <a:lnTo>
                    <a:pt x="221915" y="192696"/>
                  </a:lnTo>
                  <a:lnTo>
                    <a:pt x="229552" y="188404"/>
                  </a:lnTo>
                  <a:lnTo>
                    <a:pt x="235009" y="182987"/>
                  </a:lnTo>
                  <a:lnTo>
                    <a:pt x="243736" y="175256"/>
                  </a:lnTo>
                  <a:lnTo>
                    <a:pt x="251846" y="169049"/>
                  </a:lnTo>
                  <a:lnTo>
                    <a:pt x="241490" y="169049"/>
                  </a:lnTo>
                  <a:lnTo>
                    <a:pt x="241490" y="87452"/>
                  </a:lnTo>
                  <a:close/>
                </a:path>
                <a:path w="271145" h="240664">
                  <a:moveTo>
                    <a:pt x="239839" y="81597"/>
                  </a:moveTo>
                  <a:lnTo>
                    <a:pt x="100990" y="81597"/>
                  </a:lnTo>
                  <a:lnTo>
                    <a:pt x="99199" y="82664"/>
                  </a:lnTo>
                  <a:lnTo>
                    <a:pt x="99199" y="152895"/>
                  </a:lnTo>
                  <a:lnTo>
                    <a:pt x="88246" y="155446"/>
                  </a:lnTo>
                  <a:lnTo>
                    <a:pt x="77554" y="159861"/>
                  </a:lnTo>
                  <a:lnTo>
                    <a:pt x="68054" y="164971"/>
                  </a:lnTo>
                  <a:lnTo>
                    <a:pt x="60680" y="169608"/>
                  </a:lnTo>
                  <a:lnTo>
                    <a:pt x="71902" y="169608"/>
                  </a:lnTo>
                  <a:lnTo>
                    <a:pt x="78703" y="165854"/>
                  </a:lnTo>
                  <a:lnTo>
                    <a:pt x="91968" y="160487"/>
                  </a:lnTo>
                  <a:lnTo>
                    <a:pt x="105194" y="158394"/>
                  </a:lnTo>
                  <a:lnTo>
                    <a:pt x="146011" y="158394"/>
                  </a:lnTo>
                  <a:lnTo>
                    <a:pt x="139433" y="157327"/>
                  </a:lnTo>
                  <a:lnTo>
                    <a:pt x="126691" y="154693"/>
                  </a:lnTo>
                  <a:lnTo>
                    <a:pt x="119672" y="153635"/>
                  </a:lnTo>
                  <a:lnTo>
                    <a:pt x="112652" y="152886"/>
                  </a:lnTo>
                  <a:lnTo>
                    <a:pt x="105778" y="152400"/>
                  </a:lnTo>
                  <a:lnTo>
                    <a:pt x="105778" y="87452"/>
                  </a:lnTo>
                  <a:lnTo>
                    <a:pt x="241490" y="87452"/>
                  </a:lnTo>
                  <a:lnTo>
                    <a:pt x="241490" y="82664"/>
                  </a:lnTo>
                  <a:lnTo>
                    <a:pt x="239839" y="81597"/>
                  </a:lnTo>
                  <a:close/>
                </a:path>
                <a:path w="271145" h="240664">
                  <a:moveTo>
                    <a:pt x="264490" y="159473"/>
                  </a:moveTo>
                  <a:lnTo>
                    <a:pt x="254774" y="159473"/>
                  </a:lnTo>
                  <a:lnTo>
                    <a:pt x="247840" y="163753"/>
                  </a:lnTo>
                  <a:lnTo>
                    <a:pt x="241490" y="169049"/>
                  </a:lnTo>
                  <a:lnTo>
                    <a:pt x="251846" y="169049"/>
                  </a:lnTo>
                  <a:lnTo>
                    <a:pt x="252785" y="168330"/>
                  </a:lnTo>
                  <a:lnTo>
                    <a:pt x="259207" y="165328"/>
                  </a:lnTo>
                  <a:lnTo>
                    <a:pt x="270147" y="165328"/>
                  </a:lnTo>
                  <a:lnTo>
                    <a:pt x="268782" y="161607"/>
                  </a:lnTo>
                  <a:lnTo>
                    <a:pt x="264490" y="159473"/>
                  </a:lnTo>
                  <a:close/>
                </a:path>
                <a:path w="271145" h="240664">
                  <a:moveTo>
                    <a:pt x="151358" y="87452"/>
                  </a:moveTo>
                  <a:lnTo>
                    <a:pt x="144932" y="87452"/>
                  </a:lnTo>
                  <a:lnTo>
                    <a:pt x="144932" y="130390"/>
                  </a:lnTo>
                  <a:lnTo>
                    <a:pt x="145503" y="131457"/>
                  </a:lnTo>
                  <a:lnTo>
                    <a:pt x="146583" y="131965"/>
                  </a:lnTo>
                  <a:lnTo>
                    <a:pt x="147650" y="132537"/>
                  </a:lnTo>
                  <a:lnTo>
                    <a:pt x="149225" y="132537"/>
                  </a:lnTo>
                  <a:lnTo>
                    <a:pt x="150291" y="131965"/>
                  </a:lnTo>
                  <a:lnTo>
                    <a:pt x="162689" y="124028"/>
                  </a:lnTo>
                  <a:lnTo>
                    <a:pt x="151358" y="124028"/>
                  </a:lnTo>
                  <a:lnTo>
                    <a:pt x="151358" y="87452"/>
                  </a:lnTo>
                  <a:close/>
                </a:path>
                <a:path w="271145" h="240664">
                  <a:moveTo>
                    <a:pt x="182142" y="119240"/>
                  </a:moveTo>
                  <a:lnTo>
                    <a:pt x="170167" y="119240"/>
                  </a:lnTo>
                  <a:lnTo>
                    <a:pt x="190525" y="131965"/>
                  </a:lnTo>
                  <a:lnTo>
                    <a:pt x="191096" y="132537"/>
                  </a:lnTo>
                  <a:lnTo>
                    <a:pt x="193751" y="132537"/>
                  </a:lnTo>
                  <a:lnTo>
                    <a:pt x="194246" y="131965"/>
                  </a:lnTo>
                  <a:lnTo>
                    <a:pt x="195313" y="131965"/>
                  </a:lnTo>
                  <a:lnTo>
                    <a:pt x="195884" y="130886"/>
                  </a:lnTo>
                  <a:lnTo>
                    <a:pt x="195884" y="124028"/>
                  </a:lnTo>
                  <a:lnTo>
                    <a:pt x="189318" y="124028"/>
                  </a:lnTo>
                  <a:lnTo>
                    <a:pt x="182142" y="119240"/>
                  </a:lnTo>
                  <a:close/>
                </a:path>
                <a:path w="271145" h="240664">
                  <a:moveTo>
                    <a:pt x="171234" y="112102"/>
                  </a:moveTo>
                  <a:lnTo>
                    <a:pt x="169595" y="112102"/>
                  </a:lnTo>
                  <a:lnTo>
                    <a:pt x="168516" y="112674"/>
                  </a:lnTo>
                  <a:lnTo>
                    <a:pt x="151358" y="124028"/>
                  </a:lnTo>
                  <a:lnTo>
                    <a:pt x="162689" y="124028"/>
                  </a:lnTo>
                  <a:lnTo>
                    <a:pt x="170167" y="119240"/>
                  </a:lnTo>
                  <a:lnTo>
                    <a:pt x="182142" y="119240"/>
                  </a:lnTo>
                  <a:lnTo>
                    <a:pt x="172300" y="112674"/>
                  </a:lnTo>
                  <a:lnTo>
                    <a:pt x="171234" y="112102"/>
                  </a:lnTo>
                  <a:close/>
                </a:path>
                <a:path w="271145" h="240664">
                  <a:moveTo>
                    <a:pt x="195884" y="87452"/>
                  </a:moveTo>
                  <a:lnTo>
                    <a:pt x="189318" y="87452"/>
                  </a:lnTo>
                  <a:lnTo>
                    <a:pt x="189318" y="124028"/>
                  </a:lnTo>
                  <a:lnTo>
                    <a:pt x="195884" y="124028"/>
                  </a:lnTo>
                  <a:lnTo>
                    <a:pt x="195884" y="87452"/>
                  </a:lnTo>
                  <a:close/>
                </a:path>
                <a:path w="271145" h="240664">
                  <a:moveTo>
                    <a:pt x="217906" y="0"/>
                  </a:moveTo>
                  <a:lnTo>
                    <a:pt x="122428" y="0"/>
                  </a:lnTo>
                  <a:lnTo>
                    <a:pt x="120637" y="1651"/>
                  </a:lnTo>
                  <a:lnTo>
                    <a:pt x="120637" y="81597"/>
                  </a:lnTo>
                  <a:lnTo>
                    <a:pt x="127711" y="81597"/>
                  </a:lnTo>
                  <a:lnTo>
                    <a:pt x="127711" y="5854"/>
                  </a:lnTo>
                  <a:lnTo>
                    <a:pt x="219468" y="5854"/>
                  </a:lnTo>
                  <a:lnTo>
                    <a:pt x="219468" y="1651"/>
                  </a:lnTo>
                  <a:lnTo>
                    <a:pt x="217906" y="0"/>
                  </a:lnTo>
                  <a:close/>
                </a:path>
                <a:path w="271145" h="240664">
                  <a:moveTo>
                    <a:pt x="219468" y="5854"/>
                  </a:moveTo>
                  <a:lnTo>
                    <a:pt x="212902" y="5854"/>
                  </a:lnTo>
                  <a:lnTo>
                    <a:pt x="212902" y="81597"/>
                  </a:lnTo>
                  <a:lnTo>
                    <a:pt x="219468" y="81597"/>
                  </a:lnTo>
                  <a:lnTo>
                    <a:pt x="219468" y="5854"/>
                  </a:lnTo>
                  <a:close/>
                </a:path>
                <a:path w="271145" h="240664">
                  <a:moveTo>
                    <a:pt x="158229" y="5854"/>
                  </a:moveTo>
                  <a:lnTo>
                    <a:pt x="151866" y="5854"/>
                  </a:lnTo>
                  <a:lnTo>
                    <a:pt x="151866" y="34937"/>
                  </a:lnTo>
                  <a:lnTo>
                    <a:pt x="152438" y="36017"/>
                  </a:lnTo>
                  <a:lnTo>
                    <a:pt x="153441" y="36576"/>
                  </a:lnTo>
                  <a:lnTo>
                    <a:pt x="154508" y="37084"/>
                  </a:lnTo>
                  <a:lnTo>
                    <a:pt x="156159" y="36576"/>
                  </a:lnTo>
                  <a:lnTo>
                    <a:pt x="157226" y="36017"/>
                  </a:lnTo>
                  <a:lnTo>
                    <a:pt x="169426" y="27863"/>
                  </a:lnTo>
                  <a:lnTo>
                    <a:pt x="158229" y="27863"/>
                  </a:lnTo>
                  <a:lnTo>
                    <a:pt x="158229" y="5854"/>
                  </a:lnTo>
                  <a:close/>
                </a:path>
                <a:path w="271145" h="240664">
                  <a:moveTo>
                    <a:pt x="181142" y="27368"/>
                  </a:moveTo>
                  <a:lnTo>
                    <a:pt x="170167" y="27368"/>
                  </a:lnTo>
                  <a:lnTo>
                    <a:pt x="183451" y="36017"/>
                  </a:lnTo>
                  <a:lnTo>
                    <a:pt x="183946" y="36576"/>
                  </a:lnTo>
                  <a:lnTo>
                    <a:pt x="186677" y="36576"/>
                  </a:lnTo>
                  <a:lnTo>
                    <a:pt x="188239" y="36017"/>
                  </a:lnTo>
                  <a:lnTo>
                    <a:pt x="188734" y="34937"/>
                  </a:lnTo>
                  <a:lnTo>
                    <a:pt x="188734" y="27863"/>
                  </a:lnTo>
                  <a:lnTo>
                    <a:pt x="181889" y="27863"/>
                  </a:lnTo>
                  <a:lnTo>
                    <a:pt x="181142" y="27368"/>
                  </a:lnTo>
                  <a:close/>
                </a:path>
                <a:path w="271145" h="240664">
                  <a:moveTo>
                    <a:pt x="170662" y="20929"/>
                  </a:moveTo>
                  <a:lnTo>
                    <a:pt x="169595" y="20929"/>
                  </a:lnTo>
                  <a:lnTo>
                    <a:pt x="168021" y="21501"/>
                  </a:lnTo>
                  <a:lnTo>
                    <a:pt x="158229" y="27863"/>
                  </a:lnTo>
                  <a:lnTo>
                    <a:pt x="169426" y="27863"/>
                  </a:lnTo>
                  <a:lnTo>
                    <a:pt x="170167" y="27368"/>
                  </a:lnTo>
                  <a:lnTo>
                    <a:pt x="181142" y="27368"/>
                  </a:lnTo>
                  <a:lnTo>
                    <a:pt x="172300" y="21501"/>
                  </a:lnTo>
                  <a:lnTo>
                    <a:pt x="170662" y="20929"/>
                  </a:lnTo>
                  <a:close/>
                </a:path>
                <a:path w="271145" h="240664">
                  <a:moveTo>
                    <a:pt x="188734" y="5854"/>
                  </a:moveTo>
                  <a:lnTo>
                    <a:pt x="181889" y="5854"/>
                  </a:lnTo>
                  <a:lnTo>
                    <a:pt x="181889" y="27863"/>
                  </a:lnTo>
                  <a:lnTo>
                    <a:pt x="188734" y="27863"/>
                  </a:lnTo>
                  <a:lnTo>
                    <a:pt x="188734" y="5854"/>
                  </a:lnTo>
                  <a:close/>
                </a:path>
              </a:pathLst>
            </a:custGeom>
            <a:solidFill>
              <a:srgbClr val="27455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55372" y="2533345"/>
            <a:ext cx="243582" cy="238728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5585828" y="3889974"/>
            <a:ext cx="1703070" cy="69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25"/>
              </a:lnSpc>
              <a:tabLst>
                <a:tab pos="1345565" algn="l"/>
              </a:tabLst>
            </a:pPr>
            <a:r>
              <a:rPr dirty="0" sz="450">
                <a:latin typeface="Calibri"/>
                <a:cs typeface="Calibri"/>
              </a:rPr>
              <a:t>To</a:t>
            </a:r>
            <a:r>
              <a:rPr dirty="0" sz="450" spc="-25">
                <a:latin typeface="Times New Roman"/>
                <a:cs typeface="Times New Roman"/>
              </a:rPr>
              <a:t> </a:t>
            </a:r>
            <a:r>
              <a:rPr dirty="0" sz="450">
                <a:latin typeface="Calibri"/>
                <a:cs typeface="Calibri"/>
              </a:rPr>
              <a:t>be</a:t>
            </a:r>
            <a:r>
              <a:rPr dirty="0" sz="450" spc="-15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launched</a:t>
            </a:r>
            <a:r>
              <a:rPr dirty="0" sz="450">
                <a:latin typeface="Times New Roman"/>
                <a:cs typeface="Times New Roman"/>
              </a:rPr>
              <a:t>	</a:t>
            </a:r>
            <a:r>
              <a:rPr dirty="0" baseline="12345" sz="675">
                <a:latin typeface="Calibri"/>
                <a:cs typeface="Calibri"/>
              </a:rPr>
              <a:t>To</a:t>
            </a:r>
            <a:r>
              <a:rPr dirty="0" baseline="12345" sz="675" spc="-30">
                <a:latin typeface="Times New Roman"/>
                <a:cs typeface="Times New Roman"/>
              </a:rPr>
              <a:t> </a:t>
            </a:r>
            <a:r>
              <a:rPr dirty="0" baseline="12345" sz="675">
                <a:latin typeface="Calibri"/>
                <a:cs typeface="Calibri"/>
              </a:rPr>
              <a:t>be</a:t>
            </a:r>
            <a:r>
              <a:rPr dirty="0" baseline="12345" sz="675" spc="-22">
                <a:latin typeface="Times New Roman"/>
                <a:cs typeface="Times New Roman"/>
              </a:rPr>
              <a:t> </a:t>
            </a:r>
            <a:r>
              <a:rPr dirty="0" baseline="12345" sz="675" spc="-15">
                <a:latin typeface="Calibri"/>
                <a:cs typeface="Calibri"/>
              </a:rPr>
              <a:t>launched</a:t>
            </a:r>
            <a:endParaRPr baseline="12345" sz="675">
              <a:latin typeface="Calibri"/>
              <a:cs typeface="Calibri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32066" y="2521978"/>
            <a:ext cx="320220" cy="319783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92869" y="4247150"/>
            <a:ext cx="254229" cy="236063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08768" y="4269144"/>
            <a:ext cx="295565" cy="15980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17152" y="4576516"/>
            <a:ext cx="584027" cy="2635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632943" y="4302315"/>
            <a:ext cx="518744" cy="138518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74944" y="4310498"/>
            <a:ext cx="714421" cy="9378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40162" y="4284038"/>
            <a:ext cx="505256" cy="147562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064417" y="4580233"/>
            <a:ext cx="329803" cy="183028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949647" y="4266492"/>
            <a:ext cx="488585" cy="174341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748337" y="4591057"/>
            <a:ext cx="527255" cy="131424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566223" y="4540510"/>
            <a:ext cx="474742" cy="31552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686460" y="4614641"/>
            <a:ext cx="355174" cy="140111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495300" y="1956354"/>
            <a:ext cx="6858000" cy="2027555"/>
            <a:chOff x="495300" y="1956354"/>
            <a:chExt cx="6858000" cy="2027555"/>
          </a:xfrm>
        </p:grpSpPr>
        <p:pic>
          <p:nvPicPr>
            <p:cNvPr id="42" name="object 4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28345" y="1956354"/>
              <a:ext cx="259017" cy="259288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95300" y="3182416"/>
              <a:ext cx="6858000" cy="801370"/>
            </a:xfrm>
            <a:custGeom>
              <a:avLst/>
              <a:gdLst/>
              <a:ahLst/>
              <a:cxnLst/>
              <a:rect l="l" t="t" r="r" b="b"/>
              <a:pathLst>
                <a:path w="6858000" h="801370">
                  <a:moveTo>
                    <a:pt x="0" y="0"/>
                  </a:moveTo>
                  <a:lnTo>
                    <a:pt x="6857936" y="12"/>
                  </a:lnTo>
                  <a:lnTo>
                    <a:pt x="6857936" y="801192"/>
                  </a:lnTo>
                  <a:lnTo>
                    <a:pt x="0" y="801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819618" y="3280155"/>
              <a:ext cx="4266565" cy="610870"/>
            </a:xfrm>
            <a:custGeom>
              <a:avLst/>
              <a:gdLst/>
              <a:ahLst/>
              <a:cxnLst/>
              <a:rect l="l" t="t" r="r" b="b"/>
              <a:pathLst>
                <a:path w="4266565" h="610870">
                  <a:moveTo>
                    <a:pt x="42951" y="21513"/>
                  </a:moveTo>
                  <a:lnTo>
                    <a:pt x="41262" y="13119"/>
                  </a:lnTo>
                  <a:lnTo>
                    <a:pt x="36677" y="6286"/>
                  </a:lnTo>
                  <a:lnTo>
                    <a:pt x="29857" y="1689"/>
                  </a:lnTo>
                  <a:lnTo>
                    <a:pt x="21513" y="0"/>
                  </a:lnTo>
                  <a:lnTo>
                    <a:pt x="13195" y="1689"/>
                  </a:lnTo>
                  <a:lnTo>
                    <a:pt x="6350" y="6286"/>
                  </a:lnTo>
                  <a:lnTo>
                    <a:pt x="1701" y="13119"/>
                  </a:lnTo>
                  <a:lnTo>
                    <a:pt x="0" y="21513"/>
                  </a:lnTo>
                  <a:lnTo>
                    <a:pt x="1701" y="29870"/>
                  </a:lnTo>
                  <a:lnTo>
                    <a:pt x="6350" y="36677"/>
                  </a:lnTo>
                  <a:lnTo>
                    <a:pt x="13195" y="41262"/>
                  </a:lnTo>
                  <a:lnTo>
                    <a:pt x="18872" y="42405"/>
                  </a:lnTo>
                  <a:lnTo>
                    <a:pt x="18872" y="568325"/>
                  </a:lnTo>
                  <a:lnTo>
                    <a:pt x="13195" y="569468"/>
                  </a:lnTo>
                  <a:lnTo>
                    <a:pt x="6350" y="574052"/>
                  </a:lnTo>
                  <a:lnTo>
                    <a:pt x="1701" y="580872"/>
                  </a:lnTo>
                  <a:lnTo>
                    <a:pt x="0" y="589216"/>
                  </a:lnTo>
                  <a:lnTo>
                    <a:pt x="1701" y="597522"/>
                  </a:lnTo>
                  <a:lnTo>
                    <a:pt x="6350" y="604342"/>
                  </a:lnTo>
                  <a:lnTo>
                    <a:pt x="13195" y="608965"/>
                  </a:lnTo>
                  <a:lnTo>
                    <a:pt x="21513" y="610654"/>
                  </a:lnTo>
                  <a:lnTo>
                    <a:pt x="29857" y="608965"/>
                  </a:lnTo>
                  <a:lnTo>
                    <a:pt x="36677" y="604342"/>
                  </a:lnTo>
                  <a:lnTo>
                    <a:pt x="41262" y="597522"/>
                  </a:lnTo>
                  <a:lnTo>
                    <a:pt x="42951" y="589216"/>
                  </a:lnTo>
                  <a:lnTo>
                    <a:pt x="41262" y="580872"/>
                  </a:lnTo>
                  <a:lnTo>
                    <a:pt x="36677" y="574052"/>
                  </a:lnTo>
                  <a:lnTo>
                    <a:pt x="29857" y="569468"/>
                  </a:lnTo>
                  <a:lnTo>
                    <a:pt x="24155" y="568312"/>
                  </a:lnTo>
                  <a:lnTo>
                    <a:pt x="24155" y="567778"/>
                  </a:lnTo>
                  <a:lnTo>
                    <a:pt x="24155" y="42938"/>
                  </a:lnTo>
                  <a:lnTo>
                    <a:pt x="24155" y="42418"/>
                  </a:lnTo>
                  <a:lnTo>
                    <a:pt x="29857" y="41262"/>
                  </a:lnTo>
                  <a:lnTo>
                    <a:pt x="36677" y="36677"/>
                  </a:lnTo>
                  <a:lnTo>
                    <a:pt x="41262" y="29870"/>
                  </a:lnTo>
                  <a:lnTo>
                    <a:pt x="42951" y="21513"/>
                  </a:lnTo>
                  <a:close/>
                </a:path>
                <a:path w="4266565" h="610870">
                  <a:moveTo>
                    <a:pt x="1432242" y="21513"/>
                  </a:moveTo>
                  <a:lnTo>
                    <a:pt x="1430553" y="13119"/>
                  </a:lnTo>
                  <a:lnTo>
                    <a:pt x="1425956" y="6286"/>
                  </a:lnTo>
                  <a:lnTo>
                    <a:pt x="1419136" y="1689"/>
                  </a:lnTo>
                  <a:lnTo>
                    <a:pt x="1410792" y="0"/>
                  </a:lnTo>
                  <a:lnTo>
                    <a:pt x="1402486" y="1689"/>
                  </a:lnTo>
                  <a:lnTo>
                    <a:pt x="1395666" y="6286"/>
                  </a:lnTo>
                  <a:lnTo>
                    <a:pt x="1391043" y="13119"/>
                  </a:lnTo>
                  <a:lnTo>
                    <a:pt x="1389354" y="21513"/>
                  </a:lnTo>
                  <a:lnTo>
                    <a:pt x="1391043" y="29870"/>
                  </a:lnTo>
                  <a:lnTo>
                    <a:pt x="1395666" y="36677"/>
                  </a:lnTo>
                  <a:lnTo>
                    <a:pt x="1402486" y="41262"/>
                  </a:lnTo>
                  <a:lnTo>
                    <a:pt x="1408150" y="42405"/>
                  </a:lnTo>
                  <a:lnTo>
                    <a:pt x="1408150" y="568325"/>
                  </a:lnTo>
                  <a:lnTo>
                    <a:pt x="1402486" y="569468"/>
                  </a:lnTo>
                  <a:lnTo>
                    <a:pt x="1395666" y="574052"/>
                  </a:lnTo>
                  <a:lnTo>
                    <a:pt x="1391043" y="580872"/>
                  </a:lnTo>
                  <a:lnTo>
                    <a:pt x="1389354" y="589216"/>
                  </a:lnTo>
                  <a:lnTo>
                    <a:pt x="1391043" y="597522"/>
                  </a:lnTo>
                  <a:lnTo>
                    <a:pt x="1395666" y="604342"/>
                  </a:lnTo>
                  <a:lnTo>
                    <a:pt x="1402486" y="608965"/>
                  </a:lnTo>
                  <a:lnTo>
                    <a:pt x="1410792" y="610654"/>
                  </a:lnTo>
                  <a:lnTo>
                    <a:pt x="1419136" y="608965"/>
                  </a:lnTo>
                  <a:lnTo>
                    <a:pt x="1425956" y="604342"/>
                  </a:lnTo>
                  <a:lnTo>
                    <a:pt x="1430553" y="597522"/>
                  </a:lnTo>
                  <a:lnTo>
                    <a:pt x="1432242" y="589216"/>
                  </a:lnTo>
                  <a:lnTo>
                    <a:pt x="1430553" y="580872"/>
                  </a:lnTo>
                  <a:lnTo>
                    <a:pt x="1425956" y="574052"/>
                  </a:lnTo>
                  <a:lnTo>
                    <a:pt x="1419136" y="569468"/>
                  </a:lnTo>
                  <a:lnTo>
                    <a:pt x="1413433" y="568312"/>
                  </a:lnTo>
                  <a:lnTo>
                    <a:pt x="1413433" y="567778"/>
                  </a:lnTo>
                  <a:lnTo>
                    <a:pt x="1413433" y="42938"/>
                  </a:lnTo>
                  <a:lnTo>
                    <a:pt x="1413433" y="42418"/>
                  </a:lnTo>
                  <a:lnTo>
                    <a:pt x="1419136" y="41262"/>
                  </a:lnTo>
                  <a:lnTo>
                    <a:pt x="1425956" y="36677"/>
                  </a:lnTo>
                  <a:lnTo>
                    <a:pt x="1430553" y="29870"/>
                  </a:lnTo>
                  <a:lnTo>
                    <a:pt x="1432242" y="21513"/>
                  </a:lnTo>
                  <a:close/>
                </a:path>
                <a:path w="4266565" h="610870">
                  <a:moveTo>
                    <a:pt x="2849384" y="21513"/>
                  </a:moveTo>
                  <a:lnTo>
                    <a:pt x="2847695" y="13119"/>
                  </a:lnTo>
                  <a:lnTo>
                    <a:pt x="2843123" y="6286"/>
                  </a:lnTo>
                  <a:lnTo>
                    <a:pt x="2836354" y="1689"/>
                  </a:lnTo>
                  <a:lnTo>
                    <a:pt x="2828086" y="0"/>
                  </a:lnTo>
                  <a:lnTo>
                    <a:pt x="2819730" y="1689"/>
                  </a:lnTo>
                  <a:lnTo>
                    <a:pt x="2812910" y="6286"/>
                  </a:lnTo>
                  <a:lnTo>
                    <a:pt x="2808325" y="13119"/>
                  </a:lnTo>
                  <a:lnTo>
                    <a:pt x="2806649" y="21513"/>
                  </a:lnTo>
                  <a:lnTo>
                    <a:pt x="2808325" y="29870"/>
                  </a:lnTo>
                  <a:lnTo>
                    <a:pt x="2812910" y="36677"/>
                  </a:lnTo>
                  <a:lnTo>
                    <a:pt x="2819730" y="41262"/>
                  </a:lnTo>
                  <a:lnTo>
                    <a:pt x="2825229" y="42367"/>
                  </a:lnTo>
                  <a:lnTo>
                    <a:pt x="2825229" y="568363"/>
                  </a:lnTo>
                  <a:lnTo>
                    <a:pt x="2819730" y="569468"/>
                  </a:lnTo>
                  <a:lnTo>
                    <a:pt x="2812910" y="574052"/>
                  </a:lnTo>
                  <a:lnTo>
                    <a:pt x="2808325" y="580872"/>
                  </a:lnTo>
                  <a:lnTo>
                    <a:pt x="2806649" y="589216"/>
                  </a:lnTo>
                  <a:lnTo>
                    <a:pt x="2808325" y="597522"/>
                  </a:lnTo>
                  <a:lnTo>
                    <a:pt x="2812910" y="604342"/>
                  </a:lnTo>
                  <a:lnTo>
                    <a:pt x="2819730" y="608965"/>
                  </a:lnTo>
                  <a:lnTo>
                    <a:pt x="2828086" y="610654"/>
                  </a:lnTo>
                  <a:lnTo>
                    <a:pt x="2836354" y="608965"/>
                  </a:lnTo>
                  <a:lnTo>
                    <a:pt x="2843123" y="604342"/>
                  </a:lnTo>
                  <a:lnTo>
                    <a:pt x="2847695" y="597522"/>
                  </a:lnTo>
                  <a:lnTo>
                    <a:pt x="2849384" y="589216"/>
                  </a:lnTo>
                  <a:lnTo>
                    <a:pt x="2847695" y="580872"/>
                  </a:lnTo>
                  <a:lnTo>
                    <a:pt x="2843123" y="574052"/>
                  </a:lnTo>
                  <a:lnTo>
                    <a:pt x="2836354" y="569468"/>
                  </a:lnTo>
                  <a:lnTo>
                    <a:pt x="2830741" y="568325"/>
                  </a:lnTo>
                  <a:lnTo>
                    <a:pt x="2830741" y="567778"/>
                  </a:lnTo>
                  <a:lnTo>
                    <a:pt x="2830741" y="42938"/>
                  </a:lnTo>
                  <a:lnTo>
                    <a:pt x="2830741" y="42405"/>
                  </a:lnTo>
                  <a:lnTo>
                    <a:pt x="2836354" y="41262"/>
                  </a:lnTo>
                  <a:lnTo>
                    <a:pt x="2843123" y="36677"/>
                  </a:lnTo>
                  <a:lnTo>
                    <a:pt x="2847695" y="29870"/>
                  </a:lnTo>
                  <a:lnTo>
                    <a:pt x="2849384" y="21513"/>
                  </a:lnTo>
                  <a:close/>
                </a:path>
                <a:path w="4266565" h="610870">
                  <a:moveTo>
                    <a:pt x="4266184" y="21513"/>
                  </a:moveTo>
                  <a:lnTo>
                    <a:pt x="4264469" y="13119"/>
                  </a:lnTo>
                  <a:lnTo>
                    <a:pt x="4259821" y="6286"/>
                  </a:lnTo>
                  <a:lnTo>
                    <a:pt x="4253001" y="1689"/>
                  </a:lnTo>
                  <a:lnTo>
                    <a:pt x="4244746" y="0"/>
                  </a:lnTo>
                  <a:lnTo>
                    <a:pt x="4236339" y="1689"/>
                  </a:lnTo>
                  <a:lnTo>
                    <a:pt x="4229506" y="6286"/>
                  </a:lnTo>
                  <a:lnTo>
                    <a:pt x="4224909" y="13119"/>
                  </a:lnTo>
                  <a:lnTo>
                    <a:pt x="4223232" y="21513"/>
                  </a:lnTo>
                  <a:lnTo>
                    <a:pt x="4224909" y="29870"/>
                  </a:lnTo>
                  <a:lnTo>
                    <a:pt x="4229506" y="36677"/>
                  </a:lnTo>
                  <a:lnTo>
                    <a:pt x="4236339" y="41262"/>
                  </a:lnTo>
                  <a:lnTo>
                    <a:pt x="4242028" y="42405"/>
                  </a:lnTo>
                  <a:lnTo>
                    <a:pt x="4242028" y="21513"/>
                  </a:lnTo>
                  <a:lnTo>
                    <a:pt x="4242054" y="42405"/>
                  </a:lnTo>
                  <a:lnTo>
                    <a:pt x="4244746" y="42938"/>
                  </a:lnTo>
                  <a:lnTo>
                    <a:pt x="4242028" y="42405"/>
                  </a:lnTo>
                  <a:lnTo>
                    <a:pt x="4242028" y="568325"/>
                  </a:lnTo>
                  <a:lnTo>
                    <a:pt x="4242028" y="589216"/>
                  </a:lnTo>
                  <a:lnTo>
                    <a:pt x="4242028" y="568325"/>
                  </a:lnTo>
                  <a:lnTo>
                    <a:pt x="4236339" y="569468"/>
                  </a:lnTo>
                  <a:lnTo>
                    <a:pt x="4229506" y="574052"/>
                  </a:lnTo>
                  <a:lnTo>
                    <a:pt x="4224909" y="580872"/>
                  </a:lnTo>
                  <a:lnTo>
                    <a:pt x="4223232" y="589216"/>
                  </a:lnTo>
                  <a:lnTo>
                    <a:pt x="4224909" y="597522"/>
                  </a:lnTo>
                  <a:lnTo>
                    <a:pt x="4229506" y="604342"/>
                  </a:lnTo>
                  <a:lnTo>
                    <a:pt x="4236339" y="608965"/>
                  </a:lnTo>
                  <a:lnTo>
                    <a:pt x="4244746" y="610654"/>
                  </a:lnTo>
                  <a:lnTo>
                    <a:pt x="4253001" y="608965"/>
                  </a:lnTo>
                  <a:lnTo>
                    <a:pt x="4259821" y="604342"/>
                  </a:lnTo>
                  <a:lnTo>
                    <a:pt x="4264469" y="597522"/>
                  </a:lnTo>
                  <a:lnTo>
                    <a:pt x="4266184" y="589216"/>
                  </a:lnTo>
                  <a:lnTo>
                    <a:pt x="4264469" y="580872"/>
                  </a:lnTo>
                  <a:lnTo>
                    <a:pt x="4259821" y="574052"/>
                  </a:lnTo>
                  <a:lnTo>
                    <a:pt x="4253001" y="569468"/>
                  </a:lnTo>
                  <a:lnTo>
                    <a:pt x="4247388" y="568325"/>
                  </a:lnTo>
                  <a:lnTo>
                    <a:pt x="4247388" y="567778"/>
                  </a:lnTo>
                  <a:lnTo>
                    <a:pt x="4247388" y="42938"/>
                  </a:lnTo>
                  <a:lnTo>
                    <a:pt x="4247388" y="42405"/>
                  </a:lnTo>
                  <a:lnTo>
                    <a:pt x="4253001" y="41262"/>
                  </a:lnTo>
                  <a:lnTo>
                    <a:pt x="4259821" y="36677"/>
                  </a:lnTo>
                  <a:lnTo>
                    <a:pt x="4264469" y="29870"/>
                  </a:lnTo>
                  <a:lnTo>
                    <a:pt x="4266184" y="21513"/>
                  </a:lnTo>
                  <a:close/>
                </a:path>
              </a:pathLst>
            </a:custGeom>
            <a:solidFill>
              <a:srgbClr val="A6CDC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5" name="object 4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247201" y="4300722"/>
            <a:ext cx="364221" cy="140111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256269" y="4595304"/>
            <a:ext cx="295029" cy="177006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52290" y="4390815"/>
            <a:ext cx="534888" cy="535595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79626" y="4556649"/>
            <a:ext cx="596447" cy="206612"/>
          </a:xfrm>
          <a:prstGeom prst="rect">
            <a:avLst/>
          </a:prstGeom>
        </p:spPr>
      </p:pic>
      <p:graphicFrame>
        <p:nvGraphicFramePr>
          <p:cNvPr id="49" name="object 49" descr=""/>
          <p:cNvGraphicFramePr>
            <a:graphicFrameLocks noGrp="1"/>
          </p:cNvGraphicFramePr>
          <p:nvPr/>
        </p:nvGraphicFramePr>
        <p:xfrm>
          <a:off x="485775" y="1259014"/>
          <a:ext cx="6953250" cy="386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8315"/>
                <a:gridCol w="774700"/>
                <a:gridCol w="504189"/>
                <a:gridCol w="1033145"/>
                <a:gridCol w="539114"/>
                <a:gridCol w="989330"/>
              </a:tblGrid>
              <a:tr h="1918335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350" spc="-10" b="1">
                          <a:latin typeface="Calibri"/>
                          <a:cs typeface="Calibri"/>
                        </a:rPr>
                        <a:t>Overview</a:t>
                      </a:r>
                      <a:endParaRPr sz="13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tabLst>
                          <a:tab pos="2362200" algn="l"/>
                        </a:tabLst>
                      </a:pPr>
                      <a:r>
                        <a:rPr dirty="0" sz="650" spc="-10" b="1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dirty="0" sz="6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50" b="1">
                          <a:latin typeface="Calibri"/>
                          <a:cs typeface="Calibri"/>
                        </a:rPr>
                        <a:t>Global</a:t>
                      </a:r>
                      <a:r>
                        <a:rPr dirty="0" sz="65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 b="1">
                          <a:latin typeface="Calibri"/>
                          <a:cs typeface="Calibri"/>
                        </a:rPr>
                        <a:t>Presence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efmfm</a:t>
                      </a:r>
                      <a:r>
                        <a:rPr dirty="0" sz="6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6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6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product</a:t>
                      </a:r>
                      <a:r>
                        <a:rPr dirty="0" sz="6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6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NGFV</a:t>
                      </a:r>
                      <a:r>
                        <a:rPr dirty="0" sz="600" spc="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stabilized</a:t>
                      </a:r>
                      <a:r>
                        <a:rPr dirty="0" sz="6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6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2015.</a:t>
                      </a:r>
                      <a:r>
                        <a:rPr dirty="0" sz="6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20">
                          <a:latin typeface="Calibri"/>
                          <a:cs typeface="Calibri"/>
                        </a:rPr>
                        <a:t>efmfm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2381885" algn="l"/>
                        </a:tabLst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SaaS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platform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Employee</a:t>
                      </a:r>
                      <a:r>
                        <a:rPr dirty="0" sz="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Transport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Solutions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6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Services.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3148" sz="900" spc="-37" b="1">
                          <a:latin typeface="Calibri"/>
                          <a:cs typeface="Calibri"/>
                        </a:rPr>
                        <a:t>USA</a:t>
                      </a:r>
                      <a:endParaRPr baseline="-23148" sz="900">
                        <a:latin typeface="Calibri"/>
                        <a:cs typeface="Calibri"/>
                      </a:endParaRPr>
                    </a:p>
                    <a:p>
                      <a:pPr algn="just" marL="179705" marR="903605">
                        <a:lnSpc>
                          <a:spcPct val="101200"/>
                        </a:lnSpc>
                        <a:spcBef>
                          <a:spcPts val="34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NGFV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Newt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Global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which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was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established</a:t>
                      </a:r>
                      <a:r>
                        <a:rPr dirty="0" sz="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25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600" spc="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2004</a:t>
                      </a:r>
                      <a:r>
                        <a:rPr dirty="0" sz="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6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Dallas,</a:t>
                      </a:r>
                      <a:r>
                        <a:rPr dirty="0" sz="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Texas,</a:t>
                      </a:r>
                      <a:r>
                        <a:rPr dirty="0" sz="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USA</a:t>
                      </a:r>
                      <a:r>
                        <a:rPr dirty="0" sz="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6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today</a:t>
                      </a:r>
                      <a:r>
                        <a:rPr dirty="0" sz="6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6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Leader</a:t>
                      </a:r>
                      <a:r>
                        <a:rPr dirty="0" sz="6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600" spc="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2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600" spc="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Transformation.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algn="r" marR="3022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600" spc="-10" b="1">
                          <a:latin typeface="Calibri"/>
                          <a:cs typeface="Calibri"/>
                        </a:rPr>
                        <a:t>Mexico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1F5F"/>
                      </a:solidFill>
                      <a:prstDash val="solid"/>
                    </a:lnL>
                    <a:lnT w="9525">
                      <a:solidFill>
                        <a:srgbClr val="001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600" spc="-10" b="1">
                          <a:latin typeface="Calibri"/>
                          <a:cs typeface="Calibri"/>
                        </a:rPr>
                        <a:t>India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dirty="0" sz="600" spc="-25" b="1">
                          <a:latin typeface="Calibri"/>
                          <a:cs typeface="Calibri"/>
                        </a:rPr>
                        <a:t>SA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9525">
                      <a:solidFill>
                        <a:srgbClr val="001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z="600" spc="-10" b="1">
                          <a:latin typeface="Calibri"/>
                          <a:cs typeface="Calibri"/>
                        </a:rPr>
                        <a:t>Philippines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9525">
                      <a:solidFill>
                        <a:srgbClr val="001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dirty="0" sz="650" b="1">
                          <a:latin typeface="Calibri"/>
                          <a:cs typeface="Calibri"/>
                        </a:rPr>
                        <a:t>Operational</a:t>
                      </a:r>
                      <a:r>
                        <a:rPr dirty="0" sz="6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b="1">
                          <a:latin typeface="Calibri"/>
                          <a:cs typeface="Calibri"/>
                        </a:rPr>
                        <a:t>Foot</a:t>
                      </a:r>
                      <a:r>
                        <a:rPr dirty="0" sz="6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6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 b="1">
                          <a:latin typeface="Calibri"/>
                          <a:cs typeface="Calibri"/>
                        </a:rPr>
                        <a:t>Print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 marR="198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600" spc="-10">
                          <a:latin typeface="Calibri"/>
                          <a:cs typeface="Calibri"/>
                        </a:rPr>
                        <a:t>Countries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algn="ctr" marR="1993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650" b="1">
                          <a:latin typeface="Calibri"/>
                          <a:cs typeface="Calibri"/>
                        </a:rPr>
                        <a:t>5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 marR="252095">
                        <a:lnSpc>
                          <a:spcPct val="100000"/>
                        </a:lnSpc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catered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algn="ctr" marR="2520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650" spc="-25" b="1">
                          <a:latin typeface="Calibri"/>
                          <a:cs typeface="Calibri"/>
                        </a:rPr>
                        <a:t>69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9525">
                      <a:solidFill>
                        <a:srgbClr val="001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dirty="0" sz="600" spc="-10">
                          <a:latin typeface="Calibri"/>
                          <a:cs typeface="Calibri"/>
                        </a:rPr>
                        <a:t>Cities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650" spc="-25" b="1">
                          <a:latin typeface="Calibri"/>
                          <a:cs typeface="Calibri"/>
                        </a:rPr>
                        <a:t>14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495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Trips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managed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algn="ctr" marR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650" spc="-10" b="1">
                          <a:latin typeface="Calibri"/>
                          <a:cs typeface="Calibri"/>
                        </a:rPr>
                        <a:t>3,35,335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9525">
                      <a:solidFill>
                        <a:srgbClr val="001F5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 marL="31750">
                        <a:lnSpc>
                          <a:spcPct val="100000"/>
                        </a:lnSpc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dirty="0" sz="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20">
                          <a:latin typeface="Calibri"/>
                          <a:cs typeface="Calibri"/>
                        </a:rPr>
                        <a:t>users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algn="ctr" marL="311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650" spc="-10" b="1">
                          <a:latin typeface="Calibri"/>
                          <a:cs typeface="Calibri"/>
                        </a:rPr>
                        <a:t>1,72,835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 marL="109855">
                        <a:lnSpc>
                          <a:spcPct val="100000"/>
                        </a:lnSpc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Cabs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engaged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algn="ctr" marL="1098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650" spc="-10" b="1">
                          <a:latin typeface="Calibri"/>
                          <a:cs typeface="Calibri"/>
                        </a:rPr>
                        <a:t>6,072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9525">
                      <a:solidFill>
                        <a:srgbClr val="001F5F"/>
                      </a:solidFill>
                      <a:prstDash val="solid"/>
                    </a:lnR>
                    <a:lnT w="9525">
                      <a:solidFill>
                        <a:srgbClr val="001F5F"/>
                      </a:solidFill>
                      <a:prstDash val="solid"/>
                    </a:lnT>
                  </a:tcPr>
                </a:tc>
              </a:tr>
              <a:tr h="800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  <a:tabLst>
                          <a:tab pos="1908175" algn="l"/>
                        </a:tabLst>
                      </a:pPr>
                      <a:r>
                        <a:rPr dirty="0" sz="750" spc="-10">
                          <a:latin typeface="Calibri Light"/>
                          <a:cs typeface="Calibri Light"/>
                        </a:rPr>
                        <a:t>EFMFM</a:t>
                      </a:r>
                      <a:r>
                        <a:rPr dirty="0" sz="7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50" spc="-20">
                          <a:latin typeface="Calibri Light"/>
                          <a:cs typeface="Calibri Light"/>
                        </a:rPr>
                        <a:t>EFMFM</a:t>
                      </a:r>
                      <a:endParaRPr sz="750">
                        <a:latin typeface="Calibri Light"/>
                        <a:cs typeface="Calibri Light"/>
                      </a:endParaRPr>
                    </a:p>
                    <a:p>
                      <a:pPr marL="550545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974850" algn="l"/>
                        </a:tabLst>
                      </a:pPr>
                      <a:r>
                        <a:rPr dirty="0" sz="650" spc="-20">
                          <a:solidFill>
                            <a:srgbClr val="4C8379"/>
                          </a:solidFill>
                          <a:latin typeface="Calibri Light"/>
                          <a:cs typeface="Calibri Light"/>
                        </a:rPr>
                        <a:t>ETMS</a:t>
                      </a:r>
                      <a:r>
                        <a:rPr dirty="0" sz="650">
                          <a:solidFill>
                            <a:srgbClr val="4C8379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50" spc="-20">
                          <a:solidFill>
                            <a:srgbClr val="4C8379"/>
                          </a:solidFill>
                          <a:latin typeface="Calibri Light"/>
                          <a:cs typeface="Calibri Light"/>
                        </a:rPr>
                        <a:t>IVMS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1764030" algn="l"/>
                        </a:tabLst>
                      </a:pPr>
                      <a:r>
                        <a:rPr dirty="0" sz="65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Employee</a:t>
                      </a:r>
                      <a:r>
                        <a:rPr dirty="0" sz="650" spc="6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Transport</a:t>
                      </a:r>
                      <a:r>
                        <a:rPr dirty="0" sz="65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5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Vehicle</a:t>
                      </a:r>
                      <a:r>
                        <a:rPr dirty="0" sz="650" spc="4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Dynamics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1922780" algn="l"/>
                        </a:tabLst>
                      </a:pPr>
                      <a:r>
                        <a:rPr dirty="0" sz="65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Automation</a:t>
                      </a:r>
                      <a:r>
                        <a:rPr dirty="0" sz="650" spc="8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Solution</a:t>
                      </a:r>
                      <a:r>
                        <a:rPr dirty="0" sz="65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Solution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1F5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3081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Calibri Light"/>
                          <a:cs typeface="Calibri Light"/>
                        </a:rPr>
                        <a:t>EFMFM</a:t>
                      </a:r>
                      <a:endParaRPr sz="750">
                        <a:latin typeface="Calibri Light"/>
                        <a:cs typeface="Calibri Light"/>
                      </a:endParaRPr>
                    </a:p>
                    <a:p>
                      <a:pPr algn="ctr" marL="1276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50">
                          <a:solidFill>
                            <a:srgbClr val="4C8379"/>
                          </a:solidFill>
                          <a:latin typeface="Calibri Light"/>
                          <a:cs typeface="Calibri Light"/>
                        </a:rPr>
                        <a:t>SPOT</a:t>
                      </a:r>
                      <a:r>
                        <a:rPr dirty="0" sz="650" spc="35">
                          <a:solidFill>
                            <a:srgbClr val="4C83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20">
                          <a:solidFill>
                            <a:srgbClr val="4C8379"/>
                          </a:solidFill>
                          <a:latin typeface="Calibri Light"/>
                          <a:cs typeface="Calibri Light"/>
                        </a:rPr>
                        <a:t>Hire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  <a:p>
                      <a:pPr algn="ctr" marL="131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65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Ad-hoc</a:t>
                      </a:r>
                      <a:r>
                        <a:rPr dirty="0" sz="650" spc="4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requests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  <a:p>
                      <a:pPr algn="ctr" marL="1314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Solution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4859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Calibri Light"/>
                          <a:cs typeface="Calibri Light"/>
                        </a:rPr>
                        <a:t>EFMFM</a:t>
                      </a:r>
                      <a:endParaRPr sz="750">
                        <a:latin typeface="Calibri Light"/>
                        <a:cs typeface="Calibri Light"/>
                      </a:endParaRPr>
                    </a:p>
                    <a:p>
                      <a:pPr algn="ctr" marL="1473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650">
                          <a:solidFill>
                            <a:srgbClr val="4C8379"/>
                          </a:solidFill>
                          <a:latin typeface="Calibri Light"/>
                          <a:cs typeface="Calibri Light"/>
                        </a:rPr>
                        <a:t>Car-</a:t>
                      </a:r>
                      <a:r>
                        <a:rPr dirty="0" sz="650" spc="-20">
                          <a:solidFill>
                            <a:srgbClr val="4C8379"/>
                          </a:solidFill>
                          <a:latin typeface="Calibri Light"/>
                          <a:cs typeface="Calibri Light"/>
                        </a:rPr>
                        <a:t>Pool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  <a:p>
                      <a:pPr algn="ctr" marL="1492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65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Corporate</a:t>
                      </a:r>
                      <a:r>
                        <a:rPr dirty="0" sz="650" spc="6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carpooling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  <a:p>
                      <a:pPr algn="ctr" marL="1485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Solution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R="151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50" spc="-10">
                          <a:latin typeface="Calibri Light"/>
                          <a:cs typeface="Calibri Light"/>
                        </a:rPr>
                        <a:t>EFMFM</a:t>
                      </a:r>
                      <a:endParaRPr sz="750">
                        <a:latin typeface="Calibri Light"/>
                        <a:cs typeface="Calibri Light"/>
                      </a:endParaRPr>
                    </a:p>
                    <a:p>
                      <a:pPr algn="ctr" marR="1536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50" spc="-10">
                          <a:solidFill>
                            <a:srgbClr val="4C8379"/>
                          </a:solidFill>
                          <a:latin typeface="Calibri Light"/>
                          <a:cs typeface="Calibri Light"/>
                        </a:rPr>
                        <a:t>Logix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  <a:p>
                      <a:pPr algn="ctr" marR="1504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65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Middle</a:t>
                      </a:r>
                      <a:r>
                        <a:rPr dirty="0" sz="650" spc="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Mile</a:t>
                      </a:r>
                      <a:r>
                        <a:rPr dirty="0" sz="650" spc="3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delivery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  <a:p>
                      <a:pPr algn="ctr" marR="150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650" spc="-10">
                          <a:solidFill>
                            <a:srgbClr val="7F7F7F"/>
                          </a:solidFill>
                          <a:latin typeface="Calibri Light"/>
                          <a:cs typeface="Calibri Light"/>
                        </a:rPr>
                        <a:t>Solution</a:t>
                      </a:r>
                      <a:endParaRPr sz="650">
                        <a:latin typeface="Calibri Light"/>
                        <a:cs typeface="Calibri Light"/>
                      </a:endParaRPr>
                    </a:p>
                  </a:txBody>
                  <a:tcPr marL="0" marR="0" marB="0" marT="3810">
                    <a:lnR w="9525">
                      <a:solidFill>
                        <a:srgbClr val="001F5F"/>
                      </a:solidFill>
                      <a:prstDash val="solid"/>
                    </a:lnR>
                  </a:tcPr>
                </a:tc>
              </a:tr>
              <a:tr h="114681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1736089" algn="l"/>
                        </a:tabLst>
                      </a:pPr>
                      <a:r>
                        <a:rPr dirty="0" sz="650" b="1">
                          <a:latin typeface="Calibri"/>
                          <a:cs typeface="Calibri"/>
                        </a:rPr>
                        <a:t>Corporate</a:t>
                      </a:r>
                      <a:r>
                        <a:rPr dirty="0" sz="65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50" spc="-10" b="1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dirty="0" sz="6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4273" sz="975" b="1">
                          <a:latin typeface="Calibri"/>
                          <a:cs typeface="Calibri"/>
                        </a:rPr>
                        <a:t>Partial</a:t>
                      </a:r>
                      <a:r>
                        <a:rPr dirty="0" baseline="4273" sz="97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73" sz="975" b="1">
                          <a:latin typeface="Calibri"/>
                          <a:cs typeface="Calibri"/>
                        </a:rPr>
                        <a:t>List</a:t>
                      </a:r>
                      <a:r>
                        <a:rPr dirty="0" baseline="4273" sz="975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73" sz="97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baseline="4273" sz="975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273" sz="975" spc="-15" b="1">
                          <a:latin typeface="Calibri"/>
                          <a:cs typeface="Calibri"/>
                        </a:rPr>
                        <a:t>Customers</a:t>
                      </a:r>
                      <a:endParaRPr baseline="4273" sz="975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</a:pPr>
                      <a:r>
                        <a:rPr dirty="0" sz="450" spc="-10">
                          <a:latin typeface="Calibri"/>
                          <a:cs typeface="Calibri"/>
                        </a:rPr>
                        <a:t>NGFV</a:t>
                      </a:r>
                      <a:r>
                        <a:rPr dirty="0" sz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 spc="-10">
                          <a:latin typeface="Calibri"/>
                          <a:cs typeface="Calibri"/>
                        </a:rPr>
                        <a:t>India</a:t>
                      </a:r>
                      <a:r>
                        <a:rPr dirty="0" sz="4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>
                          <a:latin typeface="Calibri"/>
                          <a:cs typeface="Calibri"/>
                        </a:rPr>
                        <a:t>Pvt.</a:t>
                      </a:r>
                      <a:r>
                        <a:rPr dirty="0" sz="4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 spc="-10">
                          <a:latin typeface="Calibri"/>
                          <a:cs typeface="Calibri"/>
                        </a:rPr>
                        <a:t>Ltd.|</a:t>
                      </a:r>
                      <a:r>
                        <a:rPr dirty="0" sz="4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50" spc="-10">
                          <a:latin typeface="Calibri"/>
                          <a:cs typeface="Calibri"/>
                          <a:hlinkClick r:id="rId32"/>
                        </a:rPr>
                        <a:t>www.efmfm.com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9525">
                      <a:solidFill>
                        <a:srgbClr val="001F5F"/>
                      </a:solidFill>
                      <a:prstDash val="solid"/>
                    </a:lnL>
                    <a:lnB w="9525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500">
                          <a:solidFill>
                            <a:srgbClr val="A4A4A4"/>
                          </a:solidFill>
                          <a:latin typeface="Calibri"/>
                          <a:cs typeface="Calibri"/>
                        </a:rPr>
                        <a:t>Enabling</a:t>
                      </a:r>
                      <a:r>
                        <a:rPr dirty="0" sz="500" spc="-15">
                          <a:solidFill>
                            <a:srgbClr val="A4A4A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>
                          <a:solidFill>
                            <a:srgbClr val="A4A4A4"/>
                          </a:solidFill>
                          <a:latin typeface="Calibri"/>
                          <a:cs typeface="Calibri"/>
                        </a:rPr>
                        <a:t>Urban</a:t>
                      </a:r>
                      <a:r>
                        <a:rPr dirty="0" sz="500">
                          <a:solidFill>
                            <a:srgbClr val="A4A4A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00" spc="-10">
                          <a:solidFill>
                            <a:srgbClr val="A4A4A4"/>
                          </a:solidFill>
                          <a:latin typeface="Calibri"/>
                          <a:cs typeface="Calibri"/>
                        </a:rPr>
                        <a:t>Mobility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9525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1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50">
                        <a:latin typeface="Times New Roman"/>
                        <a:cs typeface="Times New Roman"/>
                      </a:endParaRPr>
                    </a:p>
                    <a:p>
                      <a:pPr algn="r" marR="252729">
                        <a:lnSpc>
                          <a:spcPct val="100000"/>
                        </a:lnSpc>
                      </a:pPr>
                      <a:r>
                        <a:rPr dirty="0" sz="450">
                          <a:latin typeface="Calibri"/>
                          <a:cs typeface="Calibri"/>
                        </a:rPr>
                        <a:t>2</a:t>
                      </a:r>
                      <a:endParaRPr sz="4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9525">
                      <a:solidFill>
                        <a:srgbClr val="001F5F"/>
                      </a:solidFill>
                      <a:prstDash val="solid"/>
                    </a:lnR>
                    <a:lnB w="9525">
                      <a:solidFill>
                        <a:srgbClr val="001F5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0" name="object 50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0812" y="4476622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0814" y="4494402"/>
            <a:ext cx="6972934" cy="342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422275" indent="-366395">
              <a:lnSpc>
                <a:spcPct val="100000"/>
              </a:lnSpc>
              <a:spcBef>
                <a:spcPts val="105"/>
              </a:spcBef>
              <a:buFont typeface="Calibri"/>
              <a:buAutoNum type="arabicPeriod" startAt="5"/>
              <a:tabLst>
                <a:tab pos="422275" algn="l"/>
              </a:tabLst>
            </a:pPr>
            <a:r>
              <a:rPr dirty="0" sz="1100" spc="60">
                <a:latin typeface="Calibri"/>
                <a:cs typeface="Calibri"/>
              </a:rPr>
              <a:t>ORGANIZATIONAL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Calibri"/>
                <a:cs typeface="Calibri"/>
              </a:rPr>
              <a:t>DIFFERENTIATORS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AutoNum type="arabicPeriod" startAt="5"/>
            </a:pPr>
            <a:endParaRPr sz="1250">
              <a:latin typeface="Calibri"/>
              <a:cs typeface="Calibri"/>
            </a:endParaRPr>
          </a:p>
          <a:p>
            <a:pPr lvl="2" marL="513715" indent="-229235">
              <a:lnSpc>
                <a:spcPct val="100000"/>
              </a:lnSpc>
              <a:buFont typeface="Symbol"/>
              <a:buChar char=""/>
              <a:tabLst>
                <a:tab pos="513715" algn="l"/>
              </a:tabLst>
            </a:pPr>
            <a:r>
              <a:rPr dirty="0" sz="1100">
                <a:latin typeface="Calibri Light"/>
                <a:cs typeface="Calibri Light"/>
              </a:rPr>
              <a:t>Newt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Global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Group,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Established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2004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HQ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Dallas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Texas.</a:t>
            </a:r>
            <a:endParaRPr sz="1100">
              <a:latin typeface="Calibri Light"/>
              <a:cs typeface="Calibri Light"/>
            </a:endParaRPr>
          </a:p>
          <a:p>
            <a:pPr lvl="3" marL="970915" indent="-228600">
              <a:lnSpc>
                <a:spcPct val="100000"/>
              </a:lnSpc>
              <a:spcBef>
                <a:spcPts val="1225"/>
              </a:spcBef>
              <a:buFont typeface="Courier New"/>
              <a:buChar char="o"/>
              <a:tabLst>
                <a:tab pos="970915" algn="l"/>
              </a:tabLst>
            </a:pPr>
            <a:r>
              <a:rPr dirty="0" sz="1100">
                <a:latin typeface="Calibri"/>
                <a:cs typeface="Calibri"/>
              </a:rPr>
              <a:t>Financially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stable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parent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body</a:t>
            </a:r>
            <a:endParaRPr sz="1100">
              <a:latin typeface="Calibri"/>
              <a:cs typeface="Calibri"/>
            </a:endParaRPr>
          </a:p>
          <a:p>
            <a:pPr lvl="3" marL="970915" marR="865505" indent="-228600">
              <a:lnSpc>
                <a:spcPct val="117300"/>
              </a:lnSpc>
              <a:spcBef>
                <a:spcPts val="994"/>
              </a:spcBef>
              <a:buFont typeface="Courier New"/>
              <a:buChar char="o"/>
              <a:tabLst>
                <a:tab pos="970915" algn="l"/>
              </a:tabLst>
            </a:pPr>
            <a:r>
              <a:rPr dirty="0" sz="1100">
                <a:latin typeface="Calibri Light"/>
                <a:cs typeface="Calibri Light"/>
              </a:rPr>
              <a:t>Provides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Technology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expertise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-</a:t>
            </a:r>
            <a:r>
              <a:rPr dirty="0" sz="1100" spc="4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Leader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Automation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through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Cloudification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&amp;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DevOps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Transformation.</a:t>
            </a:r>
            <a:endParaRPr sz="1100">
              <a:latin typeface="Calibri Light"/>
              <a:cs typeface="Calibri Light"/>
            </a:endParaRPr>
          </a:p>
          <a:p>
            <a:pPr lvl="3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000">
              <a:latin typeface="Calibri Light"/>
              <a:cs typeface="Calibri Light"/>
            </a:endParaRPr>
          </a:p>
          <a:p>
            <a:pPr lvl="3" marL="970915" indent="-228600">
              <a:lnSpc>
                <a:spcPct val="100000"/>
              </a:lnSpc>
              <a:buFont typeface="Courier New"/>
              <a:buChar char="o"/>
              <a:tabLst>
                <a:tab pos="970915" algn="l"/>
              </a:tabLst>
            </a:pPr>
            <a:r>
              <a:rPr dirty="0" sz="1100">
                <a:latin typeface="Calibri Light"/>
                <a:cs typeface="Calibri Light"/>
              </a:rPr>
              <a:t>Provides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expert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-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has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global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strength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of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around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600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profession</a:t>
            </a:r>
            <a:endParaRPr sz="1100">
              <a:latin typeface="Calibri Light"/>
              <a:cs typeface="Calibri Light"/>
            </a:endParaRPr>
          </a:p>
          <a:p>
            <a:pPr lvl="3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000">
              <a:latin typeface="Calibri Light"/>
              <a:cs typeface="Calibri Light"/>
            </a:endParaRPr>
          </a:p>
          <a:p>
            <a:pPr lvl="3" marL="970915" indent="-228600">
              <a:lnSpc>
                <a:spcPct val="100000"/>
              </a:lnSpc>
              <a:buFont typeface="Courier New"/>
              <a:buChar char="o"/>
              <a:tabLst>
                <a:tab pos="970915" algn="l"/>
              </a:tabLst>
            </a:pPr>
            <a:r>
              <a:rPr dirty="0" sz="1100">
                <a:latin typeface="Calibri Light"/>
                <a:cs typeface="Calibri Light"/>
              </a:rPr>
              <a:t>Provides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best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practices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due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its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global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exposure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with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clients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Verizon,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Avaya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American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Airlines</a:t>
            </a:r>
            <a:r>
              <a:rPr dirty="0" sz="1100" spc="-10">
                <a:latin typeface="Calibri Light"/>
                <a:cs typeface="Calibri Light"/>
              </a:rPr>
              <a:t>.</a:t>
            </a:r>
            <a:endParaRPr sz="1100">
              <a:latin typeface="Calibri Light"/>
              <a:cs typeface="Calibri Light"/>
            </a:endParaRPr>
          </a:p>
          <a:p>
            <a:pPr lvl="2" marL="513715" marR="294640" indent="-229235">
              <a:lnSpc>
                <a:spcPct val="116399"/>
              </a:lnSpc>
              <a:spcBef>
                <a:spcPts val="1065"/>
              </a:spcBef>
              <a:buFont typeface="Symbol"/>
              <a:buChar char=""/>
              <a:tabLst>
                <a:tab pos="513715" algn="l"/>
              </a:tabLst>
            </a:pP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company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focused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Mobility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Telematics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since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2015,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India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wholly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owned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"/>
                <a:cs typeface="Calibri"/>
              </a:rPr>
              <a:t>subsidiary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NGFV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USA.</a:t>
            </a:r>
            <a:endParaRPr sz="11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Symbol"/>
              <a:buChar char=""/>
            </a:pPr>
            <a:endParaRPr sz="800">
              <a:latin typeface="Calibri"/>
              <a:cs typeface="Calibri"/>
            </a:endParaRPr>
          </a:p>
          <a:p>
            <a:pPr lvl="3" marL="970915" marR="113030" indent="-228600">
              <a:lnSpc>
                <a:spcPct val="117500"/>
              </a:lnSpc>
              <a:spcBef>
                <a:spcPts val="5"/>
              </a:spcBef>
              <a:buFont typeface="Courier New"/>
              <a:buChar char="o"/>
              <a:tabLst>
                <a:tab pos="970915" algn="l"/>
              </a:tabLst>
            </a:pPr>
            <a:r>
              <a:rPr dirty="0" sz="1100">
                <a:latin typeface="Calibri Light"/>
                <a:cs typeface="Calibri Light"/>
              </a:rPr>
              <a:t>Owing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consistent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performance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over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last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few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years,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today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NGFV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financially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strong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organization,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required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for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long-</a:t>
            </a:r>
            <a:r>
              <a:rPr dirty="0" sz="1100">
                <a:latin typeface="Calibri Light"/>
                <a:cs typeface="Calibri Light"/>
              </a:rPr>
              <a:t>term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product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development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support.</a:t>
            </a:r>
            <a:endParaRPr sz="1100">
              <a:latin typeface="Calibri Light"/>
              <a:cs typeface="Calibri Light"/>
            </a:endParaRPr>
          </a:p>
          <a:p>
            <a:pPr lvl="3">
              <a:lnSpc>
                <a:spcPct val="100000"/>
              </a:lnSpc>
              <a:buFont typeface="Courier New"/>
              <a:buChar char="o"/>
            </a:pPr>
            <a:endParaRPr sz="1000">
              <a:latin typeface="Calibri Light"/>
              <a:cs typeface="Calibri Light"/>
            </a:endParaRPr>
          </a:p>
          <a:p>
            <a:pPr lvl="3" marL="970915" indent="-228600">
              <a:lnSpc>
                <a:spcPct val="100000"/>
              </a:lnSpc>
              <a:buFont typeface="Courier New"/>
              <a:buChar char="o"/>
              <a:tabLst>
                <a:tab pos="970915" algn="l"/>
              </a:tabLst>
            </a:pPr>
            <a:r>
              <a:rPr dirty="0" sz="1100">
                <a:latin typeface="Calibri Light"/>
                <a:cs typeface="Calibri Light"/>
              </a:rPr>
              <a:t>Efmfm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judged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best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product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 Light"/>
                <a:cs typeface="Calibri Light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Calibri Light"/>
                <a:cs typeface="Calibri Light"/>
              </a:rPr>
              <a:t>industry</a:t>
            </a:r>
            <a:endParaRPr sz="1100">
              <a:latin typeface="Calibri Light"/>
              <a:cs typeface="Calibri Ligh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76994" y="928091"/>
            <a:ext cx="6376670" cy="3378835"/>
            <a:chOff x="476994" y="928091"/>
            <a:chExt cx="6376670" cy="337883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94" y="928091"/>
              <a:ext cx="6376442" cy="337874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95300" y="945375"/>
              <a:ext cx="6282055" cy="3286125"/>
            </a:xfrm>
            <a:custGeom>
              <a:avLst/>
              <a:gdLst/>
              <a:ahLst/>
              <a:cxnLst/>
              <a:rect l="l" t="t" r="r" b="b"/>
              <a:pathLst>
                <a:path w="6282055" h="3286125">
                  <a:moveTo>
                    <a:pt x="6281965" y="0"/>
                  </a:moveTo>
                  <a:lnTo>
                    <a:pt x="0" y="0"/>
                  </a:lnTo>
                  <a:lnTo>
                    <a:pt x="0" y="3285883"/>
                  </a:lnTo>
                  <a:lnTo>
                    <a:pt x="6281965" y="3285883"/>
                  </a:lnTo>
                  <a:lnTo>
                    <a:pt x="62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506" y="1256182"/>
              <a:ext cx="6027902" cy="5710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52126" y="1274005"/>
              <a:ext cx="5975350" cy="635"/>
            </a:xfrm>
            <a:custGeom>
              <a:avLst/>
              <a:gdLst/>
              <a:ahLst/>
              <a:cxnLst/>
              <a:rect l="l" t="t" r="r" b="b"/>
              <a:pathLst>
                <a:path w="5975350" h="634">
                  <a:moveTo>
                    <a:pt x="0" y="11"/>
                  </a:moveTo>
                  <a:lnTo>
                    <a:pt x="0" y="11"/>
                  </a:lnTo>
                  <a:lnTo>
                    <a:pt x="5975294" y="0"/>
                  </a:lnTo>
                </a:path>
              </a:pathLst>
            </a:custGeom>
            <a:ln w="18280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2126" y="4073432"/>
              <a:ext cx="5975350" cy="0"/>
            </a:xfrm>
            <a:custGeom>
              <a:avLst/>
              <a:gdLst/>
              <a:ahLst/>
              <a:cxnLst/>
              <a:rect l="l" t="t" r="r" b="b"/>
              <a:pathLst>
                <a:path w="5975350" h="0">
                  <a:moveTo>
                    <a:pt x="0" y="0"/>
                  </a:moveTo>
                  <a:lnTo>
                    <a:pt x="0" y="0"/>
                  </a:lnTo>
                  <a:lnTo>
                    <a:pt x="5975294" y="0"/>
                  </a:lnTo>
                </a:path>
              </a:pathLst>
            </a:custGeom>
            <a:ln w="4532">
              <a:solidFill>
                <a:srgbClr val="21297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8588" y="990295"/>
              <a:ext cx="746867" cy="25728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2485" y="953573"/>
              <a:ext cx="814163" cy="29803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00814" y="474980"/>
            <a:ext cx="6972934" cy="718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1.4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45">
                <a:latin typeface="Calibri"/>
                <a:cs typeface="Calibri"/>
              </a:rPr>
              <a:t>OUR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JOURNEY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dirty="0" sz="1000" spc="10" b="1">
                <a:latin typeface="Calibri"/>
                <a:cs typeface="Calibri"/>
              </a:rPr>
              <a:t>Journey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55" b="1">
                <a:latin typeface="Calibri"/>
                <a:cs typeface="Calibri"/>
              </a:rPr>
              <a:t>&amp;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Vision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95300" y="1754847"/>
            <a:ext cx="6271895" cy="1786255"/>
            <a:chOff x="495300" y="1754847"/>
            <a:chExt cx="6271895" cy="1786255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300" y="1754847"/>
              <a:ext cx="6271679" cy="178616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22277" y="1767687"/>
              <a:ext cx="6232525" cy="1735455"/>
            </a:xfrm>
            <a:custGeom>
              <a:avLst/>
              <a:gdLst/>
              <a:ahLst/>
              <a:cxnLst/>
              <a:rect l="l" t="t" r="r" b="b"/>
              <a:pathLst>
                <a:path w="6232525" h="1735454">
                  <a:moveTo>
                    <a:pt x="5666864" y="0"/>
                  </a:moveTo>
                  <a:lnTo>
                    <a:pt x="5733641" y="118795"/>
                  </a:lnTo>
                  <a:lnTo>
                    <a:pt x="2003752" y="733513"/>
                  </a:lnTo>
                  <a:lnTo>
                    <a:pt x="1982607" y="738022"/>
                  </a:lnTo>
                  <a:lnTo>
                    <a:pt x="1926244" y="752678"/>
                  </a:lnTo>
                  <a:lnTo>
                    <a:pt x="1869158" y="773252"/>
                  </a:lnTo>
                  <a:lnTo>
                    <a:pt x="1830804" y="794372"/>
                  </a:lnTo>
                  <a:lnTo>
                    <a:pt x="1805797" y="833196"/>
                  </a:lnTo>
                  <a:lnTo>
                    <a:pt x="1806318" y="838619"/>
                  </a:lnTo>
                  <a:lnTo>
                    <a:pt x="1827921" y="873848"/>
                  </a:lnTo>
                  <a:lnTo>
                    <a:pt x="1868180" y="903605"/>
                  </a:lnTo>
                  <a:lnTo>
                    <a:pt x="1913341" y="927773"/>
                  </a:lnTo>
                  <a:lnTo>
                    <a:pt x="1968459" y="951928"/>
                  </a:lnTo>
                  <a:lnTo>
                    <a:pt x="2066592" y="988504"/>
                  </a:lnTo>
                  <a:lnTo>
                    <a:pt x="2160077" y="1019175"/>
                  </a:lnTo>
                  <a:lnTo>
                    <a:pt x="2199421" y="1031113"/>
                  </a:lnTo>
                  <a:lnTo>
                    <a:pt x="2408704" y="1090498"/>
                  </a:lnTo>
                  <a:lnTo>
                    <a:pt x="2782631" y="1187754"/>
                  </a:lnTo>
                  <a:lnTo>
                    <a:pt x="2904982" y="1220736"/>
                  </a:lnTo>
                  <a:lnTo>
                    <a:pt x="2964482" y="1238516"/>
                  </a:lnTo>
                  <a:lnTo>
                    <a:pt x="3014037" y="1254569"/>
                  </a:lnTo>
                  <a:lnTo>
                    <a:pt x="3057763" y="1274165"/>
                  </a:lnTo>
                  <a:lnTo>
                    <a:pt x="3092206" y="1302169"/>
                  </a:lnTo>
                  <a:lnTo>
                    <a:pt x="3098556" y="1321765"/>
                  </a:lnTo>
                  <a:lnTo>
                    <a:pt x="3098035" y="1325410"/>
                  </a:lnTo>
                  <a:lnTo>
                    <a:pt x="3069155" y="1360589"/>
                  </a:lnTo>
                  <a:lnTo>
                    <a:pt x="3026877" y="1383411"/>
                  </a:lnTo>
                  <a:lnTo>
                    <a:pt x="2966908" y="1406359"/>
                  </a:lnTo>
                  <a:lnTo>
                    <a:pt x="2890708" y="1428267"/>
                  </a:lnTo>
                  <a:lnTo>
                    <a:pt x="2832186" y="1442935"/>
                  </a:lnTo>
                  <a:lnTo>
                    <a:pt x="2766857" y="1457477"/>
                  </a:lnTo>
                  <a:lnTo>
                    <a:pt x="2696156" y="1471650"/>
                  </a:lnTo>
                  <a:lnTo>
                    <a:pt x="2538384" y="1499158"/>
                  </a:lnTo>
                  <a:lnTo>
                    <a:pt x="2338524" y="1529232"/>
                  </a:lnTo>
                  <a:lnTo>
                    <a:pt x="2194049" y="1548396"/>
                  </a:lnTo>
                  <a:lnTo>
                    <a:pt x="1936912" y="1578584"/>
                  </a:lnTo>
                  <a:lnTo>
                    <a:pt x="1608808" y="1611985"/>
                  </a:lnTo>
                  <a:lnTo>
                    <a:pt x="927275" y="1667738"/>
                  </a:lnTo>
                  <a:lnTo>
                    <a:pt x="252050" y="1707057"/>
                  </a:lnTo>
                  <a:lnTo>
                    <a:pt x="11375" y="1716671"/>
                  </a:lnTo>
                  <a:lnTo>
                    <a:pt x="0" y="1735416"/>
                  </a:lnTo>
                  <a:lnTo>
                    <a:pt x="560163" y="1714906"/>
                  </a:lnTo>
                  <a:lnTo>
                    <a:pt x="1148801" y="1681492"/>
                  </a:lnTo>
                  <a:lnTo>
                    <a:pt x="1728607" y="1636636"/>
                  </a:lnTo>
                  <a:lnTo>
                    <a:pt x="2030397" y="1607489"/>
                  </a:lnTo>
                  <a:lnTo>
                    <a:pt x="2336365" y="1571828"/>
                  </a:lnTo>
                  <a:lnTo>
                    <a:pt x="2477894" y="1553083"/>
                  </a:lnTo>
                  <a:lnTo>
                    <a:pt x="2589057" y="1536585"/>
                  </a:lnTo>
                  <a:lnTo>
                    <a:pt x="2713885" y="1516075"/>
                  </a:lnTo>
                  <a:lnTo>
                    <a:pt x="2752582" y="1509141"/>
                  </a:lnTo>
                  <a:lnTo>
                    <a:pt x="2827347" y="1494904"/>
                  </a:lnTo>
                  <a:lnTo>
                    <a:pt x="2896537" y="1480413"/>
                  </a:lnTo>
                  <a:lnTo>
                    <a:pt x="2990022" y="1457896"/>
                  </a:lnTo>
                  <a:lnTo>
                    <a:pt x="3044936" y="1442504"/>
                  </a:lnTo>
                  <a:lnTo>
                    <a:pt x="3093641" y="1426921"/>
                  </a:lnTo>
                  <a:lnTo>
                    <a:pt x="3135932" y="1410919"/>
                  </a:lnTo>
                  <a:lnTo>
                    <a:pt x="3178680" y="1390345"/>
                  </a:lnTo>
                  <a:lnTo>
                    <a:pt x="3215535" y="1365580"/>
                  </a:lnTo>
                  <a:lnTo>
                    <a:pt x="3237138" y="1331315"/>
                  </a:lnTo>
                  <a:lnTo>
                    <a:pt x="3237659" y="1326756"/>
                  </a:lnTo>
                  <a:lnTo>
                    <a:pt x="3237659" y="1322679"/>
                  </a:lnTo>
                  <a:lnTo>
                    <a:pt x="3217504" y="1287018"/>
                  </a:lnTo>
                  <a:lnTo>
                    <a:pt x="3179137" y="1259560"/>
                  </a:lnTo>
                  <a:lnTo>
                    <a:pt x="3141761" y="1241247"/>
                  </a:lnTo>
                  <a:lnTo>
                    <a:pt x="3092726" y="1221587"/>
                  </a:lnTo>
                  <a:lnTo>
                    <a:pt x="3017441" y="1195171"/>
                  </a:lnTo>
                  <a:lnTo>
                    <a:pt x="2947731" y="1172845"/>
                  </a:lnTo>
                  <a:lnTo>
                    <a:pt x="2910354" y="1161338"/>
                  </a:lnTo>
                  <a:lnTo>
                    <a:pt x="2412108" y="1017841"/>
                  </a:lnTo>
                  <a:lnTo>
                    <a:pt x="2373284" y="1005852"/>
                  </a:lnTo>
                  <a:lnTo>
                    <a:pt x="2299192" y="982179"/>
                  </a:lnTo>
                  <a:lnTo>
                    <a:pt x="2232213" y="958862"/>
                  </a:lnTo>
                  <a:lnTo>
                    <a:pt x="2174351" y="936409"/>
                  </a:lnTo>
                  <a:lnTo>
                    <a:pt x="2126561" y="914933"/>
                  </a:lnTo>
                  <a:lnTo>
                    <a:pt x="2084334" y="889431"/>
                  </a:lnTo>
                  <a:lnTo>
                    <a:pt x="2063709" y="861009"/>
                  </a:lnTo>
                  <a:lnTo>
                    <a:pt x="2063709" y="856932"/>
                  </a:lnTo>
                  <a:lnTo>
                    <a:pt x="2096183" y="829119"/>
                  </a:lnTo>
                  <a:lnTo>
                    <a:pt x="2141877" y="815365"/>
                  </a:lnTo>
                  <a:lnTo>
                    <a:pt x="2209632" y="803859"/>
                  </a:lnTo>
                  <a:lnTo>
                    <a:pt x="2252380" y="798931"/>
                  </a:lnTo>
                  <a:lnTo>
                    <a:pt x="5826071" y="283718"/>
                  </a:lnTo>
                  <a:lnTo>
                    <a:pt x="6028008" y="283718"/>
                  </a:lnTo>
                  <a:lnTo>
                    <a:pt x="6232332" y="113804"/>
                  </a:lnTo>
                  <a:lnTo>
                    <a:pt x="5666864" y="0"/>
                  </a:lnTo>
                  <a:close/>
                </a:path>
                <a:path w="6232525" h="1735454">
                  <a:moveTo>
                    <a:pt x="6028008" y="283718"/>
                  </a:moveTo>
                  <a:lnTo>
                    <a:pt x="5826071" y="283718"/>
                  </a:lnTo>
                  <a:lnTo>
                    <a:pt x="5890422" y="398132"/>
                  </a:lnTo>
                  <a:lnTo>
                    <a:pt x="6028008" y="283718"/>
                  </a:lnTo>
                  <a:close/>
                </a:path>
              </a:pathLst>
            </a:custGeom>
            <a:solidFill>
              <a:srgbClr val="D2CB9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140" y="3106409"/>
              <a:ext cx="269275" cy="37145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75905" y="3118180"/>
              <a:ext cx="184150" cy="321945"/>
            </a:xfrm>
            <a:custGeom>
              <a:avLst/>
              <a:gdLst/>
              <a:ahLst/>
              <a:cxnLst/>
              <a:rect l="l" t="t" r="r" b="b"/>
              <a:pathLst>
                <a:path w="184150" h="321945">
                  <a:moveTo>
                    <a:pt x="107582" y="0"/>
                  </a:moveTo>
                  <a:lnTo>
                    <a:pt x="65816" y="7848"/>
                  </a:lnTo>
                  <a:lnTo>
                    <a:pt x="29413" y="30175"/>
                  </a:lnTo>
                  <a:lnTo>
                    <a:pt x="4385" y="68580"/>
                  </a:lnTo>
                  <a:lnTo>
                    <a:pt x="0" y="90004"/>
                  </a:lnTo>
                  <a:lnTo>
                    <a:pt x="971" y="112090"/>
                  </a:lnTo>
                  <a:lnTo>
                    <a:pt x="6334" y="133997"/>
                  </a:lnTo>
                  <a:lnTo>
                    <a:pt x="15760" y="155917"/>
                  </a:lnTo>
                  <a:lnTo>
                    <a:pt x="29413" y="177330"/>
                  </a:lnTo>
                  <a:lnTo>
                    <a:pt x="43715" y="198818"/>
                  </a:lnTo>
                  <a:lnTo>
                    <a:pt x="55576" y="217563"/>
                  </a:lnTo>
                  <a:lnTo>
                    <a:pt x="65324" y="234911"/>
                  </a:lnTo>
                  <a:lnTo>
                    <a:pt x="74587" y="252742"/>
                  </a:lnTo>
                  <a:lnTo>
                    <a:pt x="84013" y="271907"/>
                  </a:lnTo>
                  <a:lnTo>
                    <a:pt x="107582" y="321322"/>
                  </a:lnTo>
                  <a:lnTo>
                    <a:pt x="118953" y="295821"/>
                  </a:lnTo>
                  <a:lnTo>
                    <a:pt x="139109" y="253225"/>
                  </a:lnTo>
                  <a:lnTo>
                    <a:pt x="159741" y="216154"/>
                  </a:lnTo>
                  <a:lnTo>
                    <a:pt x="183793" y="180505"/>
                  </a:lnTo>
                  <a:lnTo>
                    <a:pt x="107091" y="180505"/>
                  </a:lnTo>
                  <a:lnTo>
                    <a:pt x="64348" y="169672"/>
                  </a:lnTo>
                  <a:lnTo>
                    <a:pt x="33962" y="141249"/>
                  </a:lnTo>
                  <a:lnTo>
                    <a:pt x="22592" y="101079"/>
                  </a:lnTo>
                  <a:lnTo>
                    <a:pt x="25509" y="79590"/>
                  </a:lnTo>
                  <a:lnTo>
                    <a:pt x="47123" y="44424"/>
                  </a:lnTo>
                  <a:lnTo>
                    <a:pt x="84990" y="24345"/>
                  </a:lnTo>
                  <a:lnTo>
                    <a:pt x="107091" y="21170"/>
                  </a:lnTo>
                  <a:lnTo>
                    <a:pt x="173880" y="21170"/>
                  </a:lnTo>
                  <a:lnTo>
                    <a:pt x="168522" y="16916"/>
                  </a:lnTo>
                  <a:lnTo>
                    <a:pt x="149348" y="7848"/>
                  </a:lnTo>
                  <a:lnTo>
                    <a:pt x="128706" y="1943"/>
                  </a:lnTo>
                  <a:lnTo>
                    <a:pt x="107582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64043" y="2949238"/>
            <a:ext cx="2520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-20" b="1">
                <a:solidFill>
                  <a:srgbClr val="48746F"/>
                </a:solidFill>
                <a:latin typeface="Calibri"/>
                <a:cs typeface="Calibri"/>
              </a:rPr>
              <a:t>2015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04661" y="3029058"/>
            <a:ext cx="509905" cy="3670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r>
              <a:rPr dirty="0" sz="500" spc="20" b="1">
                <a:solidFill>
                  <a:srgbClr val="242C76"/>
                </a:solidFill>
                <a:latin typeface="Calibri"/>
                <a:cs typeface="Calibri"/>
              </a:rPr>
              <a:t>efmfm</a:t>
            </a:r>
            <a:r>
              <a:rPr dirty="0" sz="500" spc="5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-10" b="1">
                <a:solidFill>
                  <a:srgbClr val="242C76"/>
                </a:solidFill>
                <a:latin typeface="Calibri"/>
                <a:cs typeface="Calibri"/>
              </a:rPr>
              <a:t>ver.1.0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120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10">
                <a:latin typeface="Calibri"/>
                <a:cs typeface="Calibri"/>
              </a:rPr>
              <a:t>Web</a:t>
            </a:r>
            <a:r>
              <a:rPr dirty="0" sz="500" spc="6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console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20">
                <a:latin typeface="Calibri"/>
                <a:cs typeface="Calibri"/>
              </a:rPr>
              <a:t>Employee</a:t>
            </a:r>
            <a:r>
              <a:rPr dirty="0" sz="500" spc="40">
                <a:latin typeface="Times New Roman"/>
                <a:cs typeface="Times New Roman"/>
              </a:rPr>
              <a:t> </a:t>
            </a:r>
            <a:r>
              <a:rPr dirty="0" sz="500" spc="-25">
                <a:latin typeface="Calibri"/>
                <a:cs typeface="Calibri"/>
              </a:rPr>
              <a:t>app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35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10">
                <a:latin typeface="Calibri"/>
                <a:cs typeface="Calibri"/>
              </a:rPr>
              <a:t>Driver</a:t>
            </a:r>
            <a:r>
              <a:rPr dirty="0" sz="500" spc="70">
                <a:latin typeface="Times New Roman"/>
                <a:cs typeface="Times New Roman"/>
              </a:rPr>
              <a:t> </a:t>
            </a:r>
            <a:r>
              <a:rPr dirty="0" sz="500" spc="-25">
                <a:latin typeface="Calibri"/>
                <a:cs typeface="Calibri"/>
              </a:rPr>
              <a:t>app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536026" y="3648902"/>
            <a:ext cx="270510" cy="372110"/>
            <a:chOff x="1536026" y="3648902"/>
            <a:chExt cx="270510" cy="372110"/>
          </a:xfrm>
        </p:grpSpPr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6026" y="3648902"/>
              <a:ext cx="270250" cy="37149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577797" y="3661143"/>
              <a:ext cx="184150" cy="321945"/>
            </a:xfrm>
            <a:custGeom>
              <a:avLst/>
              <a:gdLst/>
              <a:ahLst/>
              <a:cxnLst/>
              <a:rect l="l" t="t" r="r" b="b"/>
              <a:pathLst>
                <a:path w="184150" h="321945">
                  <a:moveTo>
                    <a:pt x="107556" y="0"/>
                  </a:moveTo>
                  <a:lnTo>
                    <a:pt x="65786" y="7391"/>
                  </a:lnTo>
                  <a:lnTo>
                    <a:pt x="29387" y="30213"/>
                  </a:lnTo>
                  <a:lnTo>
                    <a:pt x="4381" y="68580"/>
                  </a:lnTo>
                  <a:lnTo>
                    <a:pt x="0" y="90030"/>
                  </a:lnTo>
                  <a:lnTo>
                    <a:pt x="914" y="112090"/>
                  </a:lnTo>
                  <a:lnTo>
                    <a:pt x="6286" y="133997"/>
                  </a:lnTo>
                  <a:lnTo>
                    <a:pt x="15709" y="155905"/>
                  </a:lnTo>
                  <a:lnTo>
                    <a:pt x="29387" y="177368"/>
                  </a:lnTo>
                  <a:lnTo>
                    <a:pt x="43662" y="198361"/>
                  </a:lnTo>
                  <a:lnTo>
                    <a:pt x="55575" y="217690"/>
                  </a:lnTo>
                  <a:lnTo>
                    <a:pt x="65328" y="235077"/>
                  </a:lnTo>
                  <a:lnTo>
                    <a:pt x="74752" y="252742"/>
                  </a:lnTo>
                  <a:lnTo>
                    <a:pt x="83985" y="272084"/>
                  </a:lnTo>
                  <a:lnTo>
                    <a:pt x="94856" y="294449"/>
                  </a:lnTo>
                  <a:lnTo>
                    <a:pt x="107556" y="321322"/>
                  </a:lnTo>
                  <a:lnTo>
                    <a:pt x="118948" y="295351"/>
                  </a:lnTo>
                  <a:lnTo>
                    <a:pt x="129159" y="272986"/>
                  </a:lnTo>
                  <a:lnTo>
                    <a:pt x="149313" y="234467"/>
                  </a:lnTo>
                  <a:lnTo>
                    <a:pt x="171907" y="197446"/>
                  </a:lnTo>
                  <a:lnTo>
                    <a:pt x="183756" y="180530"/>
                  </a:lnTo>
                  <a:lnTo>
                    <a:pt x="107556" y="180530"/>
                  </a:lnTo>
                  <a:lnTo>
                    <a:pt x="64350" y="169646"/>
                  </a:lnTo>
                  <a:lnTo>
                    <a:pt x="33909" y="140792"/>
                  </a:lnTo>
                  <a:lnTo>
                    <a:pt x="22580" y="100609"/>
                  </a:lnTo>
                  <a:lnTo>
                    <a:pt x="25463" y="79616"/>
                  </a:lnTo>
                  <a:lnTo>
                    <a:pt x="47066" y="44411"/>
                  </a:lnTo>
                  <a:lnTo>
                    <a:pt x="84975" y="23863"/>
                  </a:lnTo>
                  <a:lnTo>
                    <a:pt x="107556" y="21145"/>
                  </a:lnTo>
                  <a:lnTo>
                    <a:pt x="173875" y="21145"/>
                  </a:lnTo>
                  <a:lnTo>
                    <a:pt x="168503" y="16916"/>
                  </a:lnTo>
                  <a:lnTo>
                    <a:pt x="149313" y="7391"/>
                  </a:lnTo>
                  <a:lnTo>
                    <a:pt x="128701" y="1968"/>
                  </a:lnTo>
                  <a:lnTo>
                    <a:pt x="107556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565884" y="3493115"/>
            <a:ext cx="2520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-20" b="1">
                <a:solidFill>
                  <a:srgbClr val="48746F"/>
                </a:solidFill>
                <a:latin typeface="Calibri"/>
                <a:cs typeface="Calibri"/>
              </a:rPr>
              <a:t>2017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434" y="3139350"/>
            <a:ext cx="157140" cy="159334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1906549" y="3578867"/>
            <a:ext cx="514350" cy="3600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dirty="0" sz="500" spc="20" b="1">
                <a:solidFill>
                  <a:srgbClr val="242C76"/>
                </a:solidFill>
                <a:latin typeface="Calibri"/>
                <a:cs typeface="Calibri"/>
              </a:rPr>
              <a:t>efmfm</a:t>
            </a:r>
            <a:r>
              <a:rPr dirty="0" sz="500" spc="5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-10" b="1">
                <a:solidFill>
                  <a:srgbClr val="242C76"/>
                </a:solidFill>
                <a:latin typeface="Calibri"/>
                <a:cs typeface="Calibri"/>
              </a:rPr>
              <a:t>ver.1.2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65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>
                <a:latin typeface="Calibri"/>
                <a:cs typeface="Calibri"/>
              </a:rPr>
              <a:t>iOS</a:t>
            </a:r>
            <a:r>
              <a:rPr dirty="0" sz="500" spc="5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versions</a:t>
            </a:r>
            <a:endParaRPr sz="500">
              <a:latin typeface="Calibri"/>
              <a:cs typeface="Calibri"/>
            </a:endParaRPr>
          </a:p>
          <a:p>
            <a:pPr marL="86995" marR="5080" indent="-87630">
              <a:lnSpc>
                <a:spcPct val="105500"/>
              </a:lnSpc>
              <a:spcBef>
                <a:spcPts val="35"/>
              </a:spcBef>
              <a:buFont typeface="Courier New"/>
              <a:buChar char="o"/>
              <a:tabLst>
                <a:tab pos="88265" algn="l"/>
              </a:tabLst>
            </a:pPr>
            <a:r>
              <a:rPr dirty="0" sz="500" spc="20">
                <a:latin typeface="Calibri"/>
                <a:cs typeface="Calibri"/>
              </a:rPr>
              <a:t>Integrations</a:t>
            </a:r>
            <a:r>
              <a:rPr dirty="0" sz="500" spc="10">
                <a:latin typeface="Times New Roman"/>
                <a:cs typeface="Times New Roman"/>
              </a:rPr>
              <a:t> </a:t>
            </a:r>
            <a:r>
              <a:rPr dirty="0" sz="500" spc="-50">
                <a:latin typeface="Calibri"/>
                <a:cs typeface="Calibri"/>
              </a:rPr>
              <a:t>&amp;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500">
                <a:latin typeface="Times New Roman"/>
                <a:cs typeface="Times New Roman"/>
              </a:rPr>
              <a:t>	</a:t>
            </a:r>
            <a:r>
              <a:rPr dirty="0" sz="500" spc="-10">
                <a:latin typeface="Calibri"/>
                <a:cs typeface="Calibri"/>
              </a:rPr>
              <a:t>connectivity</a:t>
            </a:r>
            <a:endParaRPr sz="500">
              <a:latin typeface="Calibri"/>
              <a:cs typeface="Calibri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19034" y="3682288"/>
            <a:ext cx="173418" cy="159385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1922259" y="1760023"/>
            <a:ext cx="1426210" cy="5568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20" b="1">
                <a:solidFill>
                  <a:srgbClr val="48746F"/>
                </a:solidFill>
                <a:latin typeface="Calibri"/>
                <a:cs typeface="Calibri"/>
              </a:rPr>
              <a:t>2022</a:t>
            </a:r>
            <a:r>
              <a:rPr dirty="0" sz="850" spc="150">
                <a:solidFill>
                  <a:srgbClr val="48746F"/>
                </a:solidFill>
                <a:latin typeface="Times New Roman"/>
                <a:cs typeface="Times New Roman"/>
              </a:rPr>
              <a:t>  </a:t>
            </a:r>
            <a:r>
              <a:rPr dirty="0" sz="500" spc="20" b="1">
                <a:solidFill>
                  <a:srgbClr val="856500"/>
                </a:solidFill>
                <a:latin typeface="Calibri"/>
                <a:cs typeface="Calibri"/>
              </a:rPr>
              <a:t>efmfm</a:t>
            </a:r>
            <a:r>
              <a:rPr dirty="0" sz="500" spc="25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20" b="1">
                <a:solidFill>
                  <a:srgbClr val="856500"/>
                </a:solidFill>
                <a:latin typeface="Calibri"/>
                <a:cs typeface="Calibri"/>
              </a:rPr>
              <a:t>–</a:t>
            </a:r>
            <a:r>
              <a:rPr dirty="0" sz="500" spc="25" b="1">
                <a:solidFill>
                  <a:srgbClr val="856500"/>
                </a:solidFill>
                <a:latin typeface="Calibri"/>
                <a:cs typeface="Calibri"/>
              </a:rPr>
              <a:t> </a:t>
            </a:r>
            <a:r>
              <a:rPr dirty="0" sz="500" spc="20" b="1">
                <a:solidFill>
                  <a:srgbClr val="856500"/>
                </a:solidFill>
                <a:latin typeface="Calibri"/>
                <a:cs typeface="Calibri"/>
              </a:rPr>
              <a:t>Spot</a:t>
            </a:r>
            <a:r>
              <a:rPr dirty="0" sz="500" spc="20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-20" b="1">
                <a:solidFill>
                  <a:srgbClr val="856500"/>
                </a:solidFill>
                <a:latin typeface="Calibri"/>
                <a:cs typeface="Calibri"/>
              </a:rPr>
              <a:t>hire</a:t>
            </a:r>
            <a:endParaRPr sz="5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dirty="0" sz="500" spc="10" b="1">
                <a:solidFill>
                  <a:srgbClr val="242C76"/>
                </a:solidFill>
                <a:latin typeface="Calibri"/>
                <a:cs typeface="Calibri"/>
              </a:rPr>
              <a:t>efmfm</a:t>
            </a:r>
            <a:r>
              <a:rPr dirty="0" sz="500" spc="8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10" b="1">
                <a:solidFill>
                  <a:srgbClr val="242C76"/>
                </a:solidFill>
                <a:latin typeface="Calibri"/>
                <a:cs typeface="Calibri"/>
              </a:rPr>
              <a:t>ver.</a:t>
            </a:r>
            <a:r>
              <a:rPr dirty="0" sz="500" spc="8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-25" b="1">
                <a:solidFill>
                  <a:srgbClr val="242C76"/>
                </a:solidFill>
                <a:latin typeface="Calibri"/>
                <a:cs typeface="Calibri"/>
              </a:rPr>
              <a:t>2.0</a:t>
            </a:r>
            <a:endParaRPr sz="500">
              <a:latin typeface="Calibri"/>
              <a:cs typeface="Calibri"/>
            </a:endParaRPr>
          </a:p>
          <a:p>
            <a:pPr marL="404495" indent="-87630">
              <a:lnSpc>
                <a:spcPct val="100000"/>
              </a:lnSpc>
              <a:spcBef>
                <a:spcPts val="65"/>
              </a:spcBef>
              <a:buFont typeface="Courier New"/>
              <a:buChar char="o"/>
              <a:tabLst>
                <a:tab pos="404495" algn="l"/>
              </a:tabLst>
            </a:pPr>
            <a:r>
              <a:rPr dirty="0" sz="500">
                <a:latin typeface="Calibri"/>
                <a:cs typeface="Calibri"/>
              </a:rPr>
              <a:t>Back</a:t>
            </a:r>
            <a:r>
              <a:rPr dirty="0" sz="500" spc="35">
                <a:latin typeface="Times New Roman"/>
                <a:cs typeface="Times New Roman"/>
              </a:rPr>
              <a:t> </a:t>
            </a:r>
            <a:r>
              <a:rPr dirty="0" sz="500">
                <a:latin typeface="Calibri"/>
                <a:cs typeface="Calibri"/>
              </a:rPr>
              <a:t>-</a:t>
            </a:r>
            <a:r>
              <a:rPr dirty="0" sz="500" spc="50">
                <a:latin typeface="Times New Roman"/>
                <a:cs typeface="Times New Roman"/>
              </a:rPr>
              <a:t> </a:t>
            </a:r>
            <a:r>
              <a:rPr dirty="0" sz="500">
                <a:latin typeface="Calibri"/>
                <a:cs typeface="Calibri"/>
              </a:rPr>
              <a:t>to</a:t>
            </a:r>
            <a:r>
              <a:rPr dirty="0" sz="500" spc="40">
                <a:latin typeface="Times New Roman"/>
                <a:cs typeface="Times New Roman"/>
              </a:rPr>
              <a:t> </a:t>
            </a:r>
            <a:r>
              <a:rPr dirty="0" sz="500">
                <a:latin typeface="Calibri"/>
                <a:cs typeface="Calibri"/>
              </a:rPr>
              <a:t>-</a:t>
            </a:r>
            <a:r>
              <a:rPr dirty="0" sz="500" spc="35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office</a:t>
            </a:r>
            <a:endParaRPr sz="500">
              <a:latin typeface="Calibri"/>
              <a:cs typeface="Calibri"/>
            </a:endParaRPr>
          </a:p>
          <a:p>
            <a:pPr marL="403860" marR="5080" indent="-87630">
              <a:lnSpc>
                <a:spcPct val="103699"/>
              </a:lnSpc>
              <a:spcBef>
                <a:spcPts val="15"/>
              </a:spcBef>
              <a:buFont typeface="Courier New"/>
              <a:buChar char="o"/>
              <a:tabLst>
                <a:tab pos="405130" algn="l"/>
              </a:tabLst>
            </a:pPr>
            <a:r>
              <a:rPr dirty="0" sz="500" spc="10">
                <a:latin typeface="Calibri"/>
                <a:cs typeface="Calibri"/>
              </a:rPr>
              <a:t>Hybrid</a:t>
            </a:r>
            <a:r>
              <a:rPr dirty="0" sz="500" spc="60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apps</a:t>
            </a:r>
            <a:r>
              <a:rPr dirty="0" sz="500" spc="50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-</a:t>
            </a:r>
            <a:r>
              <a:rPr dirty="0" sz="500" spc="75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Single</a:t>
            </a:r>
            <a:r>
              <a:rPr dirty="0" sz="500" spc="60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app</a:t>
            </a:r>
            <a:r>
              <a:rPr dirty="0" sz="500" spc="60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format</a:t>
            </a:r>
            <a:r>
              <a:rPr dirty="0" sz="500" spc="60">
                <a:latin typeface="Times New Roman"/>
                <a:cs typeface="Times New Roman"/>
              </a:rPr>
              <a:t> </a:t>
            </a:r>
            <a:r>
              <a:rPr dirty="0" sz="500" spc="-25">
                <a:latin typeface="Calibri"/>
                <a:cs typeface="Calibri"/>
              </a:rPr>
              <a:t>for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500">
                <a:latin typeface="Times New Roman"/>
                <a:cs typeface="Times New Roman"/>
              </a:rPr>
              <a:t>	</a:t>
            </a:r>
            <a:r>
              <a:rPr dirty="0" sz="500" spc="10">
                <a:latin typeface="Calibri"/>
                <a:cs typeface="Calibri"/>
              </a:rPr>
              <a:t>multiple</a:t>
            </a:r>
            <a:r>
              <a:rPr dirty="0" sz="500" spc="9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platforms</a:t>
            </a:r>
            <a:endParaRPr sz="500">
              <a:latin typeface="Calibri"/>
              <a:cs typeface="Calibri"/>
            </a:endParaRPr>
          </a:p>
          <a:p>
            <a:pPr marL="404495" indent="-8763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404495" algn="l"/>
              </a:tabLst>
            </a:pPr>
            <a:r>
              <a:rPr dirty="0" sz="500" spc="20">
                <a:latin typeface="Calibri"/>
                <a:cs typeface="Calibri"/>
              </a:rPr>
              <a:t>Trip</a:t>
            </a:r>
            <a:r>
              <a:rPr dirty="0" sz="500" spc="-10">
                <a:latin typeface="Times New Roman"/>
                <a:cs typeface="Times New Roman"/>
              </a:rPr>
              <a:t> </a:t>
            </a:r>
            <a:r>
              <a:rPr dirty="0" sz="500" spc="20">
                <a:latin typeface="Calibri"/>
                <a:cs typeface="Calibri"/>
              </a:rPr>
              <a:t>audit</a:t>
            </a:r>
            <a:r>
              <a:rPr dirty="0" sz="500" spc="-5">
                <a:latin typeface="Times New Roman"/>
                <a:cs typeface="Times New Roman"/>
              </a:rPr>
              <a:t> </a:t>
            </a:r>
            <a:r>
              <a:rPr dirty="0" sz="500" spc="20">
                <a:latin typeface="Calibri"/>
                <a:cs typeface="Calibri"/>
              </a:rPr>
              <a:t>-</a:t>
            </a:r>
            <a:r>
              <a:rPr dirty="0" sz="500" spc="5">
                <a:latin typeface="Times New Roman"/>
                <a:cs typeface="Times New Roman"/>
              </a:rPr>
              <a:t> </a:t>
            </a:r>
            <a:r>
              <a:rPr dirty="0" sz="500" spc="20">
                <a:latin typeface="Calibri"/>
                <a:cs typeface="Calibri"/>
              </a:rPr>
              <a:t>Bucketization</a:t>
            </a:r>
            <a:r>
              <a:rPr dirty="0" sz="500" spc="5">
                <a:latin typeface="Times New Roman"/>
                <a:cs typeface="Times New Roman"/>
              </a:rPr>
              <a:t> </a:t>
            </a:r>
            <a:r>
              <a:rPr dirty="0" sz="500" spc="20">
                <a:latin typeface="Calibri"/>
                <a:cs typeface="Calibri"/>
              </a:rPr>
              <a:t>of</a:t>
            </a:r>
            <a:r>
              <a:rPr dirty="0" sz="500" spc="10">
                <a:latin typeface="Times New Roman"/>
                <a:cs typeface="Times New Roman"/>
              </a:rPr>
              <a:t> </a:t>
            </a:r>
            <a:r>
              <a:rPr dirty="0" sz="500" spc="20">
                <a:latin typeface="Calibri"/>
                <a:cs typeface="Calibri"/>
              </a:rPr>
              <a:t>trips</a:t>
            </a:r>
            <a:r>
              <a:rPr dirty="0" sz="500" spc="5">
                <a:latin typeface="Times New Roman"/>
                <a:cs typeface="Times New Roman"/>
              </a:rPr>
              <a:t> </a:t>
            </a:r>
            <a:r>
              <a:rPr dirty="0" sz="500" spc="-50">
                <a:latin typeface="Calibri"/>
                <a:cs typeface="Calibri"/>
              </a:rPr>
              <a:t>–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872238" y="1497613"/>
            <a:ext cx="269875" cy="371475"/>
            <a:chOff x="5872238" y="1497613"/>
            <a:chExt cx="269875" cy="371475"/>
          </a:xfrm>
        </p:grpSpPr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72238" y="1497613"/>
              <a:ext cx="269275" cy="371476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913475" y="1509826"/>
              <a:ext cx="183515" cy="321945"/>
            </a:xfrm>
            <a:custGeom>
              <a:avLst/>
              <a:gdLst/>
              <a:ahLst/>
              <a:cxnLst/>
              <a:rect l="l" t="t" r="r" b="b"/>
              <a:pathLst>
                <a:path w="183514" h="321944">
                  <a:moveTo>
                    <a:pt x="107619" y="0"/>
                  </a:moveTo>
                  <a:lnTo>
                    <a:pt x="65862" y="7366"/>
                  </a:lnTo>
                  <a:lnTo>
                    <a:pt x="28930" y="30187"/>
                  </a:lnTo>
                  <a:lnTo>
                    <a:pt x="3937" y="68592"/>
                  </a:lnTo>
                  <a:lnTo>
                    <a:pt x="0" y="90017"/>
                  </a:lnTo>
                  <a:lnTo>
                    <a:pt x="520" y="112102"/>
                  </a:lnTo>
                  <a:lnTo>
                    <a:pt x="5892" y="134010"/>
                  </a:lnTo>
                  <a:lnTo>
                    <a:pt x="15773" y="155917"/>
                  </a:lnTo>
                  <a:lnTo>
                    <a:pt x="28930" y="177342"/>
                  </a:lnTo>
                  <a:lnTo>
                    <a:pt x="43726" y="198335"/>
                  </a:lnTo>
                  <a:lnTo>
                    <a:pt x="55575" y="217081"/>
                  </a:lnTo>
                  <a:lnTo>
                    <a:pt x="65328" y="234911"/>
                  </a:lnTo>
                  <a:lnTo>
                    <a:pt x="74307" y="252742"/>
                  </a:lnTo>
                  <a:lnTo>
                    <a:pt x="84048" y="271919"/>
                  </a:lnTo>
                  <a:lnTo>
                    <a:pt x="94462" y="294436"/>
                  </a:lnTo>
                  <a:lnTo>
                    <a:pt x="107619" y="321335"/>
                  </a:lnTo>
                  <a:lnTo>
                    <a:pt x="118948" y="295351"/>
                  </a:lnTo>
                  <a:lnTo>
                    <a:pt x="129222" y="272834"/>
                  </a:lnTo>
                  <a:lnTo>
                    <a:pt x="148869" y="234492"/>
                  </a:lnTo>
                  <a:lnTo>
                    <a:pt x="171450" y="197421"/>
                  </a:lnTo>
                  <a:lnTo>
                    <a:pt x="183362" y="180505"/>
                  </a:lnTo>
                  <a:lnTo>
                    <a:pt x="107099" y="180505"/>
                  </a:lnTo>
                  <a:lnTo>
                    <a:pt x="64350" y="169684"/>
                  </a:lnTo>
                  <a:lnTo>
                    <a:pt x="33972" y="140766"/>
                  </a:lnTo>
                  <a:lnTo>
                    <a:pt x="22123" y="100596"/>
                  </a:lnTo>
                  <a:lnTo>
                    <a:pt x="25527" y="79603"/>
                  </a:lnTo>
                  <a:lnTo>
                    <a:pt x="47129" y="44424"/>
                  </a:lnTo>
                  <a:lnTo>
                    <a:pt x="84518" y="23863"/>
                  </a:lnTo>
                  <a:lnTo>
                    <a:pt x="107099" y="20993"/>
                  </a:lnTo>
                  <a:lnTo>
                    <a:pt x="173939" y="20993"/>
                  </a:lnTo>
                  <a:lnTo>
                    <a:pt x="168567" y="16916"/>
                  </a:lnTo>
                  <a:lnTo>
                    <a:pt x="149390" y="7366"/>
                  </a:lnTo>
                  <a:lnTo>
                    <a:pt x="128701" y="1828"/>
                  </a:lnTo>
                  <a:lnTo>
                    <a:pt x="107619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875769" y="1369612"/>
            <a:ext cx="83883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13071" sz="1275" spc="15" b="1">
                <a:solidFill>
                  <a:srgbClr val="48746F"/>
                </a:solidFill>
                <a:latin typeface="Calibri"/>
                <a:cs typeface="Calibri"/>
              </a:rPr>
              <a:t>2025</a:t>
            </a:r>
            <a:r>
              <a:rPr dirty="0" baseline="13071" sz="1275" spc="217">
                <a:solidFill>
                  <a:srgbClr val="48746F"/>
                </a:solidFill>
                <a:latin typeface="Times New Roman"/>
                <a:cs typeface="Times New Roman"/>
              </a:rPr>
              <a:t>  </a:t>
            </a:r>
            <a:r>
              <a:rPr dirty="0" sz="550" spc="10" b="1">
                <a:solidFill>
                  <a:srgbClr val="242C76"/>
                </a:solidFill>
                <a:latin typeface="Calibri"/>
                <a:cs typeface="Calibri"/>
              </a:rPr>
              <a:t>efmfm</a:t>
            </a:r>
            <a:r>
              <a:rPr dirty="0" sz="550" spc="1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50" spc="10" b="1">
                <a:solidFill>
                  <a:srgbClr val="242C76"/>
                </a:solidFill>
                <a:latin typeface="Calibri"/>
                <a:cs typeface="Calibri"/>
              </a:rPr>
              <a:t>ver.</a:t>
            </a:r>
            <a:r>
              <a:rPr dirty="0" sz="550" spc="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50" spc="-25" b="1">
                <a:solidFill>
                  <a:srgbClr val="242C76"/>
                </a:solidFill>
                <a:latin typeface="Calibri"/>
                <a:cs typeface="Calibri"/>
              </a:rPr>
              <a:t>5.0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018487" y="2961525"/>
            <a:ext cx="269240" cy="372110"/>
            <a:chOff x="2018487" y="2961525"/>
            <a:chExt cx="269240" cy="372110"/>
          </a:xfrm>
        </p:grpSpPr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18487" y="2961525"/>
              <a:ext cx="268791" cy="371492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059800" y="2973755"/>
              <a:ext cx="184150" cy="321945"/>
            </a:xfrm>
            <a:custGeom>
              <a:avLst/>
              <a:gdLst/>
              <a:ahLst/>
              <a:cxnLst/>
              <a:rect l="l" t="t" r="r" b="b"/>
              <a:pathLst>
                <a:path w="184150" h="321945">
                  <a:moveTo>
                    <a:pt x="108013" y="0"/>
                  </a:moveTo>
                  <a:lnTo>
                    <a:pt x="66243" y="7861"/>
                  </a:lnTo>
                  <a:lnTo>
                    <a:pt x="29527" y="30683"/>
                  </a:lnTo>
                  <a:lnTo>
                    <a:pt x="4381" y="69011"/>
                  </a:lnTo>
                  <a:lnTo>
                    <a:pt x="0" y="90017"/>
                  </a:lnTo>
                  <a:lnTo>
                    <a:pt x="914" y="112102"/>
                  </a:lnTo>
                  <a:lnTo>
                    <a:pt x="6286" y="134442"/>
                  </a:lnTo>
                  <a:lnTo>
                    <a:pt x="16230" y="156349"/>
                  </a:lnTo>
                  <a:lnTo>
                    <a:pt x="29527" y="177342"/>
                  </a:lnTo>
                  <a:lnTo>
                    <a:pt x="44183" y="198831"/>
                  </a:lnTo>
                  <a:lnTo>
                    <a:pt x="55575" y="217512"/>
                  </a:lnTo>
                  <a:lnTo>
                    <a:pt x="65798" y="235343"/>
                  </a:lnTo>
                  <a:lnTo>
                    <a:pt x="74688" y="252742"/>
                  </a:lnTo>
                  <a:lnTo>
                    <a:pt x="84442" y="272516"/>
                  </a:lnTo>
                  <a:lnTo>
                    <a:pt x="94856" y="294855"/>
                  </a:lnTo>
                  <a:lnTo>
                    <a:pt x="108013" y="321335"/>
                  </a:lnTo>
                  <a:lnTo>
                    <a:pt x="129679" y="273431"/>
                  </a:lnTo>
                  <a:lnTo>
                    <a:pt x="149313" y="234911"/>
                  </a:lnTo>
                  <a:lnTo>
                    <a:pt x="171907" y="197916"/>
                  </a:lnTo>
                  <a:lnTo>
                    <a:pt x="183756" y="180505"/>
                  </a:lnTo>
                  <a:lnTo>
                    <a:pt x="107556" y="180505"/>
                  </a:lnTo>
                  <a:lnTo>
                    <a:pt x="64808" y="170103"/>
                  </a:lnTo>
                  <a:lnTo>
                    <a:pt x="34429" y="141262"/>
                  </a:lnTo>
                  <a:lnTo>
                    <a:pt x="22580" y="101028"/>
                  </a:lnTo>
                  <a:lnTo>
                    <a:pt x="25463" y="80035"/>
                  </a:lnTo>
                  <a:lnTo>
                    <a:pt x="47586" y="44856"/>
                  </a:lnTo>
                  <a:lnTo>
                    <a:pt x="84975" y="24282"/>
                  </a:lnTo>
                  <a:lnTo>
                    <a:pt x="107556" y="21602"/>
                  </a:lnTo>
                  <a:lnTo>
                    <a:pt x="174332" y="21602"/>
                  </a:lnTo>
                  <a:lnTo>
                    <a:pt x="168960" y="17348"/>
                  </a:lnTo>
                  <a:lnTo>
                    <a:pt x="149313" y="7861"/>
                  </a:lnTo>
                  <a:lnTo>
                    <a:pt x="129159" y="1955"/>
                  </a:lnTo>
                  <a:lnTo>
                    <a:pt x="108013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2048078" y="2805728"/>
            <a:ext cx="2520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-20" b="1">
                <a:solidFill>
                  <a:srgbClr val="48746F"/>
                </a:solidFill>
                <a:latin typeface="Calibri"/>
                <a:cs typeface="Calibri"/>
              </a:rPr>
              <a:t>2019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06409" y="2995358"/>
            <a:ext cx="168046" cy="158902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2388552" y="2887516"/>
            <a:ext cx="4597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26034">
              <a:lnSpc>
                <a:spcPct val="111700"/>
              </a:lnSpc>
              <a:spcBef>
                <a:spcPts val="95"/>
              </a:spcBef>
            </a:pPr>
            <a:r>
              <a:rPr dirty="0" sz="500" spc="10" b="1">
                <a:solidFill>
                  <a:srgbClr val="856500"/>
                </a:solidFill>
                <a:latin typeface="Calibri"/>
                <a:cs typeface="Calibri"/>
              </a:rPr>
              <a:t>efmfm</a:t>
            </a:r>
            <a:r>
              <a:rPr dirty="0" sz="500" spc="70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10" b="1">
                <a:solidFill>
                  <a:srgbClr val="856500"/>
                </a:solidFill>
                <a:latin typeface="Calibri"/>
                <a:cs typeface="Calibri"/>
              </a:rPr>
              <a:t>-</a:t>
            </a:r>
            <a:r>
              <a:rPr dirty="0" sz="500" spc="70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-20" b="1">
                <a:solidFill>
                  <a:srgbClr val="856500"/>
                </a:solidFill>
                <a:latin typeface="Calibri"/>
                <a:cs typeface="Calibri"/>
              </a:rPr>
              <a:t>IVMS</a:t>
            </a:r>
            <a:r>
              <a:rPr dirty="0" sz="500" spc="500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10" b="1">
                <a:solidFill>
                  <a:srgbClr val="242C76"/>
                </a:solidFill>
                <a:latin typeface="Calibri"/>
                <a:cs typeface="Calibri"/>
              </a:rPr>
              <a:t>efmfm</a:t>
            </a:r>
            <a:r>
              <a:rPr dirty="0" sz="500" spc="13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-10" b="1">
                <a:solidFill>
                  <a:srgbClr val="242C76"/>
                </a:solidFill>
                <a:latin typeface="Calibri"/>
                <a:cs typeface="Calibri"/>
              </a:rPr>
              <a:t>ver.1.3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65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10">
                <a:latin typeface="Calibri"/>
                <a:cs typeface="Calibri"/>
              </a:rPr>
              <a:t>Field</a:t>
            </a:r>
            <a:r>
              <a:rPr dirty="0" sz="500" spc="30">
                <a:latin typeface="Times New Roman"/>
                <a:cs typeface="Times New Roman"/>
              </a:rPr>
              <a:t> </a:t>
            </a:r>
            <a:r>
              <a:rPr dirty="0" sz="500" spc="-25">
                <a:latin typeface="Calibri"/>
                <a:cs typeface="Calibri"/>
              </a:rPr>
              <a:t>app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>
                <a:latin typeface="Calibri"/>
                <a:cs typeface="Calibri"/>
              </a:rPr>
              <a:t>Dash</a:t>
            </a:r>
            <a:r>
              <a:rPr dirty="0" sz="500" spc="114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boards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639201" y="3033280"/>
            <a:ext cx="2446020" cy="776605"/>
            <a:chOff x="1639201" y="3033280"/>
            <a:chExt cx="2446020" cy="776605"/>
          </a:xfrm>
        </p:grpSpPr>
        <p:pic>
          <p:nvPicPr>
            <p:cNvPr id="40" name="object 4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9201" y="3730189"/>
              <a:ext cx="91818" cy="79605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7034" y="3033280"/>
              <a:ext cx="87589" cy="81731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4406" y="3085870"/>
              <a:ext cx="270250" cy="371481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3855643" y="3098088"/>
              <a:ext cx="184150" cy="321945"/>
            </a:xfrm>
            <a:custGeom>
              <a:avLst/>
              <a:gdLst/>
              <a:ahLst/>
              <a:cxnLst/>
              <a:rect l="l" t="t" r="r" b="b"/>
              <a:pathLst>
                <a:path w="184150" h="321945">
                  <a:moveTo>
                    <a:pt x="108077" y="0"/>
                  </a:moveTo>
                  <a:lnTo>
                    <a:pt x="66319" y="7848"/>
                  </a:lnTo>
                  <a:lnTo>
                    <a:pt x="29591" y="30670"/>
                  </a:lnTo>
                  <a:lnTo>
                    <a:pt x="4381" y="69024"/>
                  </a:lnTo>
                  <a:lnTo>
                    <a:pt x="0" y="90017"/>
                  </a:lnTo>
                  <a:lnTo>
                    <a:pt x="977" y="112102"/>
                  </a:lnTo>
                  <a:lnTo>
                    <a:pt x="6489" y="134010"/>
                  </a:lnTo>
                  <a:lnTo>
                    <a:pt x="16243" y="155917"/>
                  </a:lnTo>
                  <a:lnTo>
                    <a:pt x="29591" y="177342"/>
                  </a:lnTo>
                  <a:lnTo>
                    <a:pt x="44183" y="198831"/>
                  </a:lnTo>
                  <a:lnTo>
                    <a:pt x="55575" y="217563"/>
                  </a:lnTo>
                  <a:lnTo>
                    <a:pt x="65798" y="234911"/>
                  </a:lnTo>
                  <a:lnTo>
                    <a:pt x="74764" y="252742"/>
                  </a:lnTo>
                  <a:lnTo>
                    <a:pt x="84518" y="272402"/>
                  </a:lnTo>
                  <a:lnTo>
                    <a:pt x="94919" y="294436"/>
                  </a:lnTo>
                  <a:lnTo>
                    <a:pt x="108077" y="321335"/>
                  </a:lnTo>
                  <a:lnTo>
                    <a:pt x="129882" y="273316"/>
                  </a:lnTo>
                  <a:lnTo>
                    <a:pt x="149326" y="234480"/>
                  </a:lnTo>
                  <a:lnTo>
                    <a:pt x="172110" y="197421"/>
                  </a:lnTo>
                  <a:lnTo>
                    <a:pt x="183819" y="180505"/>
                  </a:lnTo>
                  <a:lnTo>
                    <a:pt x="107556" y="180505"/>
                  </a:lnTo>
                  <a:lnTo>
                    <a:pt x="64871" y="169672"/>
                  </a:lnTo>
                  <a:lnTo>
                    <a:pt x="34429" y="141249"/>
                  </a:lnTo>
                  <a:lnTo>
                    <a:pt x="22593" y="101092"/>
                  </a:lnTo>
                  <a:lnTo>
                    <a:pt x="26187" y="79603"/>
                  </a:lnTo>
                  <a:lnTo>
                    <a:pt x="47790" y="44856"/>
                  </a:lnTo>
                  <a:lnTo>
                    <a:pt x="84975" y="24282"/>
                  </a:lnTo>
                  <a:lnTo>
                    <a:pt x="107556" y="21424"/>
                  </a:lnTo>
                  <a:lnTo>
                    <a:pt x="174523" y="21424"/>
                  </a:lnTo>
                  <a:lnTo>
                    <a:pt x="169037" y="16929"/>
                  </a:lnTo>
                  <a:lnTo>
                    <a:pt x="149326" y="7848"/>
                  </a:lnTo>
                  <a:lnTo>
                    <a:pt x="129235" y="1828"/>
                  </a:lnTo>
                  <a:lnTo>
                    <a:pt x="108077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843921" y="2930061"/>
            <a:ext cx="2520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-20" b="1">
                <a:solidFill>
                  <a:srgbClr val="48746F"/>
                </a:solidFill>
                <a:latin typeface="Calibri"/>
                <a:cs typeface="Calibri"/>
              </a:rPr>
              <a:t>2021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3903891" y="1530819"/>
            <a:ext cx="2224405" cy="1748155"/>
            <a:chOff x="3903891" y="1530819"/>
            <a:chExt cx="2224405" cy="1748155"/>
          </a:xfrm>
        </p:grpSpPr>
        <p:pic>
          <p:nvPicPr>
            <p:cNvPr id="46" name="object 4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03891" y="3119513"/>
              <a:ext cx="167068" cy="15908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46470" y="1530819"/>
              <a:ext cx="181724" cy="159512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4184395" y="3009601"/>
            <a:ext cx="1104900" cy="6146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dirty="0" sz="500" spc="20" b="1">
                <a:solidFill>
                  <a:srgbClr val="242C76"/>
                </a:solidFill>
                <a:latin typeface="Calibri"/>
                <a:cs typeface="Calibri"/>
              </a:rPr>
              <a:t>efmfm</a:t>
            </a:r>
            <a:r>
              <a:rPr dirty="0" sz="500" spc="5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-10" b="1">
                <a:solidFill>
                  <a:srgbClr val="242C76"/>
                </a:solidFill>
                <a:latin typeface="Calibri"/>
                <a:cs typeface="Calibri"/>
              </a:rPr>
              <a:t>ver.1.4</a:t>
            </a:r>
            <a:endParaRPr sz="500">
              <a:latin typeface="Calibri"/>
              <a:cs typeface="Calibri"/>
            </a:endParaRPr>
          </a:p>
          <a:p>
            <a:pPr marL="86995" marR="220345" indent="-87630">
              <a:lnSpc>
                <a:spcPct val="103899"/>
              </a:lnSpc>
              <a:spcBef>
                <a:spcPts val="90"/>
              </a:spcBef>
              <a:buFont typeface="Courier New"/>
              <a:buChar char="o"/>
              <a:tabLst>
                <a:tab pos="88265" algn="l"/>
              </a:tabLst>
            </a:pPr>
            <a:r>
              <a:rPr dirty="0" sz="500" spc="20">
                <a:latin typeface="Calibri"/>
                <a:cs typeface="Calibri"/>
              </a:rPr>
              <a:t>JMP(</a:t>
            </a:r>
            <a:r>
              <a:rPr dirty="0" sz="500" spc="30">
                <a:latin typeface="Times New Roman"/>
                <a:cs typeface="Times New Roman"/>
              </a:rPr>
              <a:t> </a:t>
            </a:r>
            <a:r>
              <a:rPr dirty="0" sz="500" spc="20">
                <a:latin typeface="Calibri"/>
                <a:cs typeface="Calibri"/>
              </a:rPr>
              <a:t>Journey</a:t>
            </a:r>
            <a:r>
              <a:rPr dirty="0" sz="500" spc="2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Management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500">
                <a:latin typeface="Times New Roman"/>
                <a:cs typeface="Times New Roman"/>
              </a:rPr>
              <a:t>	</a:t>
            </a:r>
            <a:r>
              <a:rPr dirty="0" sz="500" spc="-10">
                <a:latin typeface="Calibri"/>
                <a:cs typeface="Calibri"/>
              </a:rPr>
              <a:t>Planning)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ts val="575"/>
              </a:lnSpc>
              <a:buFont typeface="Courier New"/>
              <a:buChar char="o"/>
              <a:tabLst>
                <a:tab pos="87630" algn="l"/>
              </a:tabLst>
            </a:pPr>
            <a:r>
              <a:rPr dirty="0" sz="500" spc="30">
                <a:latin typeface="Calibri"/>
                <a:cs typeface="Calibri"/>
              </a:rPr>
              <a:t>RHM</a:t>
            </a:r>
            <a:r>
              <a:rPr dirty="0" sz="500">
                <a:latin typeface="Times New Roman"/>
                <a:cs typeface="Times New Roman"/>
              </a:rPr>
              <a:t> </a:t>
            </a:r>
            <a:r>
              <a:rPr dirty="0" sz="500" spc="30">
                <a:latin typeface="Calibri"/>
                <a:cs typeface="Calibri"/>
              </a:rPr>
              <a:t>(</a:t>
            </a:r>
            <a:r>
              <a:rPr dirty="0" sz="500" spc="10">
                <a:latin typeface="Times New Roman"/>
                <a:cs typeface="Times New Roman"/>
              </a:rPr>
              <a:t> </a:t>
            </a:r>
            <a:r>
              <a:rPr dirty="0" sz="500" spc="30">
                <a:latin typeface="Calibri"/>
                <a:cs typeface="Calibri"/>
              </a:rPr>
              <a:t>Road</a:t>
            </a:r>
            <a:r>
              <a:rPr dirty="0" sz="500" spc="-5">
                <a:latin typeface="Times New Roman"/>
                <a:cs typeface="Times New Roman"/>
              </a:rPr>
              <a:t> </a:t>
            </a:r>
            <a:r>
              <a:rPr dirty="0" sz="500" spc="30">
                <a:latin typeface="Calibri"/>
                <a:cs typeface="Calibri"/>
              </a:rPr>
              <a:t>Hazard</a:t>
            </a:r>
            <a:r>
              <a:rPr dirty="0" sz="500">
                <a:latin typeface="Times New Roman"/>
                <a:cs typeface="Times New Roman"/>
              </a:rPr>
              <a:t> </a:t>
            </a:r>
            <a:r>
              <a:rPr dirty="0" sz="500" spc="30">
                <a:latin typeface="Calibri"/>
                <a:cs typeface="Calibri"/>
              </a:rPr>
              <a:t>management</a:t>
            </a:r>
            <a:r>
              <a:rPr dirty="0" sz="500" spc="-5">
                <a:latin typeface="Times New Roman"/>
                <a:cs typeface="Times New Roman"/>
              </a:rPr>
              <a:t> </a:t>
            </a:r>
            <a:r>
              <a:rPr dirty="0" sz="500" spc="-50">
                <a:latin typeface="Calibri"/>
                <a:cs typeface="Calibri"/>
              </a:rPr>
              <a:t>)</a:t>
            </a:r>
            <a:endParaRPr sz="500">
              <a:latin typeface="Calibri"/>
              <a:cs typeface="Calibri"/>
            </a:endParaRPr>
          </a:p>
          <a:p>
            <a:pPr marL="86995" marR="154305" indent="-87630">
              <a:lnSpc>
                <a:spcPct val="103099"/>
              </a:lnSpc>
              <a:spcBef>
                <a:spcPts val="60"/>
              </a:spcBef>
              <a:buFont typeface="Courier New"/>
              <a:buChar char="o"/>
              <a:tabLst>
                <a:tab pos="88265" algn="l"/>
              </a:tabLst>
            </a:pPr>
            <a:r>
              <a:rPr dirty="0" sz="500" spc="10">
                <a:latin typeface="Calibri"/>
                <a:cs typeface="Calibri"/>
              </a:rPr>
              <a:t>Process</a:t>
            </a:r>
            <a:r>
              <a:rPr dirty="0" sz="500" spc="50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wise</a:t>
            </a:r>
            <a:r>
              <a:rPr dirty="0" sz="500" spc="70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mgt</a:t>
            </a:r>
            <a:r>
              <a:rPr dirty="0" sz="500" spc="55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–</a:t>
            </a:r>
            <a:r>
              <a:rPr dirty="0" sz="500" spc="80">
                <a:latin typeface="Calibri"/>
                <a:cs typeface="Calibri"/>
              </a:rPr>
              <a:t> </a:t>
            </a:r>
            <a:r>
              <a:rPr dirty="0" sz="500" spc="10">
                <a:latin typeface="Calibri"/>
                <a:cs typeface="Calibri"/>
              </a:rPr>
              <a:t>rostering</a:t>
            </a:r>
            <a:r>
              <a:rPr dirty="0" sz="500" spc="65">
                <a:latin typeface="Times New Roman"/>
                <a:cs typeface="Times New Roman"/>
              </a:rPr>
              <a:t> </a:t>
            </a:r>
            <a:r>
              <a:rPr dirty="0" sz="500" spc="-50">
                <a:latin typeface="Calibri"/>
                <a:cs typeface="Calibri"/>
              </a:rPr>
              <a:t>,</a:t>
            </a:r>
            <a:r>
              <a:rPr dirty="0" sz="500" spc="500">
                <a:latin typeface="Times New Roman"/>
                <a:cs typeface="Times New Roman"/>
              </a:rPr>
              <a:t> </a:t>
            </a:r>
            <a:r>
              <a:rPr dirty="0" sz="500" spc="500">
                <a:latin typeface="Times New Roman"/>
                <a:cs typeface="Times New Roman"/>
              </a:rPr>
              <a:t>	</a:t>
            </a:r>
            <a:r>
              <a:rPr dirty="0" sz="500" spc="10">
                <a:latin typeface="Calibri"/>
                <a:cs typeface="Calibri"/>
              </a:rPr>
              <a:t>tracking</a:t>
            </a:r>
            <a:r>
              <a:rPr dirty="0" sz="500" spc="95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billing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120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20">
                <a:latin typeface="Calibri"/>
                <a:cs typeface="Calibri"/>
              </a:rPr>
              <a:t>COVID</a:t>
            </a:r>
            <a:r>
              <a:rPr dirty="0" sz="500" spc="4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ready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3836009" y="1633680"/>
            <a:ext cx="269875" cy="371475"/>
            <a:chOff x="3836009" y="1633680"/>
            <a:chExt cx="269875" cy="371475"/>
          </a:xfrm>
        </p:grpSpPr>
        <p:pic>
          <p:nvPicPr>
            <p:cNvPr id="50" name="object 5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36009" y="1633680"/>
              <a:ext cx="269275" cy="37119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877246" y="1646097"/>
              <a:ext cx="184150" cy="321945"/>
            </a:xfrm>
            <a:custGeom>
              <a:avLst/>
              <a:gdLst/>
              <a:ahLst/>
              <a:cxnLst/>
              <a:rect l="l" t="t" r="r" b="b"/>
              <a:pathLst>
                <a:path w="184150" h="321944">
                  <a:moveTo>
                    <a:pt x="107632" y="0"/>
                  </a:moveTo>
                  <a:lnTo>
                    <a:pt x="65862" y="7721"/>
                  </a:lnTo>
                  <a:lnTo>
                    <a:pt x="29591" y="30670"/>
                  </a:lnTo>
                  <a:lnTo>
                    <a:pt x="4064" y="69011"/>
                  </a:lnTo>
                  <a:lnTo>
                    <a:pt x="0" y="90055"/>
                  </a:lnTo>
                  <a:lnTo>
                    <a:pt x="520" y="111912"/>
                  </a:lnTo>
                  <a:lnTo>
                    <a:pt x="6032" y="134302"/>
                  </a:lnTo>
                  <a:lnTo>
                    <a:pt x="15786" y="156337"/>
                  </a:lnTo>
                  <a:lnTo>
                    <a:pt x="43738" y="198818"/>
                  </a:lnTo>
                  <a:lnTo>
                    <a:pt x="55575" y="217563"/>
                  </a:lnTo>
                  <a:lnTo>
                    <a:pt x="74764" y="252730"/>
                  </a:lnTo>
                  <a:lnTo>
                    <a:pt x="84061" y="272389"/>
                  </a:lnTo>
                  <a:lnTo>
                    <a:pt x="94932" y="294728"/>
                  </a:lnTo>
                  <a:lnTo>
                    <a:pt x="107632" y="321322"/>
                  </a:lnTo>
                  <a:lnTo>
                    <a:pt x="118948" y="295643"/>
                  </a:lnTo>
                  <a:lnTo>
                    <a:pt x="129362" y="273304"/>
                  </a:lnTo>
                  <a:lnTo>
                    <a:pt x="148869" y="234911"/>
                  </a:lnTo>
                  <a:lnTo>
                    <a:pt x="172097" y="197904"/>
                  </a:lnTo>
                  <a:lnTo>
                    <a:pt x="183819" y="180555"/>
                  </a:lnTo>
                  <a:lnTo>
                    <a:pt x="107099" y="180555"/>
                  </a:lnTo>
                  <a:lnTo>
                    <a:pt x="64350" y="169964"/>
                  </a:lnTo>
                  <a:lnTo>
                    <a:pt x="33972" y="141249"/>
                  </a:lnTo>
                  <a:lnTo>
                    <a:pt x="22580" y="100901"/>
                  </a:lnTo>
                  <a:lnTo>
                    <a:pt x="25666" y="79895"/>
                  </a:lnTo>
                  <a:lnTo>
                    <a:pt x="47332" y="44729"/>
                  </a:lnTo>
                  <a:lnTo>
                    <a:pt x="84518" y="24155"/>
                  </a:lnTo>
                  <a:lnTo>
                    <a:pt x="107099" y="21412"/>
                  </a:lnTo>
                  <a:lnTo>
                    <a:pt x="174066" y="21412"/>
                  </a:lnTo>
                  <a:lnTo>
                    <a:pt x="168567" y="17335"/>
                  </a:lnTo>
                  <a:lnTo>
                    <a:pt x="149390" y="7721"/>
                  </a:lnTo>
                  <a:lnTo>
                    <a:pt x="128701" y="1816"/>
                  </a:lnTo>
                  <a:lnTo>
                    <a:pt x="107632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84345" y="1667509"/>
              <a:ext cx="107759" cy="159143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3849293" y="1470704"/>
            <a:ext cx="2520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-20" b="1">
                <a:solidFill>
                  <a:srgbClr val="48746F"/>
                </a:solidFill>
                <a:latin typeface="Calibri"/>
                <a:cs typeface="Calibri"/>
              </a:rPr>
              <a:t>2023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180014" y="1540008"/>
            <a:ext cx="941069" cy="5181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414655">
              <a:lnSpc>
                <a:spcPct val="110800"/>
              </a:lnSpc>
              <a:spcBef>
                <a:spcPts val="95"/>
              </a:spcBef>
            </a:pPr>
            <a:r>
              <a:rPr dirty="0" sz="500" spc="20" b="1">
                <a:solidFill>
                  <a:srgbClr val="856500"/>
                </a:solidFill>
                <a:latin typeface="Calibri"/>
                <a:cs typeface="Calibri"/>
              </a:rPr>
              <a:t>efmfm</a:t>
            </a:r>
            <a:r>
              <a:rPr dirty="0" sz="500" spc="15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20" b="1">
                <a:solidFill>
                  <a:srgbClr val="856500"/>
                </a:solidFill>
                <a:latin typeface="Calibri"/>
                <a:cs typeface="Calibri"/>
              </a:rPr>
              <a:t>-</a:t>
            </a:r>
            <a:r>
              <a:rPr dirty="0" sz="500" spc="165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20" b="1">
                <a:solidFill>
                  <a:srgbClr val="856500"/>
                </a:solidFill>
                <a:latin typeface="Calibri"/>
                <a:cs typeface="Calibri"/>
              </a:rPr>
              <a:t>Car-</a:t>
            </a:r>
            <a:r>
              <a:rPr dirty="0" sz="500" spc="-20" b="1">
                <a:solidFill>
                  <a:srgbClr val="856500"/>
                </a:solidFill>
                <a:latin typeface="Calibri"/>
                <a:cs typeface="Calibri"/>
              </a:rPr>
              <a:t>Pool</a:t>
            </a:r>
            <a:r>
              <a:rPr dirty="0" sz="500" spc="500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10" b="1">
                <a:solidFill>
                  <a:srgbClr val="242C76"/>
                </a:solidFill>
                <a:latin typeface="Calibri"/>
                <a:cs typeface="Calibri"/>
              </a:rPr>
              <a:t>efmfm</a:t>
            </a:r>
            <a:r>
              <a:rPr dirty="0" sz="500" spc="8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10" b="1">
                <a:solidFill>
                  <a:srgbClr val="242C76"/>
                </a:solidFill>
                <a:latin typeface="Calibri"/>
                <a:cs typeface="Calibri"/>
              </a:rPr>
              <a:t>ver.</a:t>
            </a:r>
            <a:r>
              <a:rPr dirty="0" sz="500" spc="8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-25" b="1">
                <a:solidFill>
                  <a:srgbClr val="242C76"/>
                </a:solidFill>
                <a:latin typeface="Calibri"/>
                <a:cs typeface="Calibri"/>
              </a:rPr>
              <a:t>3.0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70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10">
                <a:latin typeface="Calibri"/>
                <a:cs typeface="Calibri"/>
              </a:rPr>
              <a:t>Dash-board</a:t>
            </a:r>
            <a:r>
              <a:rPr dirty="0" sz="500" spc="145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optimizations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10">
                <a:latin typeface="Calibri"/>
                <a:cs typeface="Calibri"/>
              </a:rPr>
              <a:t>NRE</a:t>
            </a:r>
            <a:r>
              <a:rPr dirty="0" sz="500" spc="55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-</a:t>
            </a:r>
            <a:r>
              <a:rPr dirty="0" sz="500" spc="55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Routing</a:t>
            </a:r>
            <a:r>
              <a:rPr dirty="0" sz="500" spc="4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enhancements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>
                <a:latin typeface="Calibri"/>
                <a:cs typeface="Calibri"/>
              </a:rPr>
              <a:t>EV</a:t>
            </a:r>
            <a:r>
              <a:rPr dirty="0" sz="500" spc="7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enabled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20">
                <a:latin typeface="Calibri"/>
                <a:cs typeface="Calibri"/>
              </a:rPr>
              <a:t>Payment</a:t>
            </a:r>
            <a:r>
              <a:rPr dirty="0" sz="500" spc="45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gateway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3836009" y="1550187"/>
            <a:ext cx="2239645" cy="1193800"/>
            <a:chOff x="3836009" y="1550187"/>
            <a:chExt cx="2239645" cy="1193800"/>
          </a:xfrm>
        </p:grpSpPr>
        <p:pic>
          <p:nvPicPr>
            <p:cNvPr id="56" name="object 5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36009" y="1636460"/>
              <a:ext cx="269275" cy="371604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3876789" y="1649259"/>
              <a:ext cx="184150" cy="321945"/>
            </a:xfrm>
            <a:custGeom>
              <a:avLst/>
              <a:gdLst/>
              <a:ahLst/>
              <a:cxnLst/>
              <a:rect l="l" t="t" r="r" b="b"/>
              <a:pathLst>
                <a:path w="184150" h="321944">
                  <a:moveTo>
                    <a:pt x="107556" y="0"/>
                  </a:moveTo>
                  <a:lnTo>
                    <a:pt x="65786" y="7721"/>
                  </a:lnTo>
                  <a:lnTo>
                    <a:pt x="29591" y="30670"/>
                  </a:lnTo>
                  <a:lnTo>
                    <a:pt x="3860" y="69075"/>
                  </a:lnTo>
                  <a:lnTo>
                    <a:pt x="0" y="90068"/>
                  </a:lnTo>
                  <a:lnTo>
                    <a:pt x="457" y="111975"/>
                  </a:lnTo>
                  <a:lnTo>
                    <a:pt x="6019" y="134315"/>
                  </a:lnTo>
                  <a:lnTo>
                    <a:pt x="15786" y="156337"/>
                  </a:lnTo>
                  <a:lnTo>
                    <a:pt x="43726" y="198818"/>
                  </a:lnTo>
                  <a:lnTo>
                    <a:pt x="55587" y="217563"/>
                  </a:lnTo>
                  <a:lnTo>
                    <a:pt x="65341" y="234911"/>
                  </a:lnTo>
                  <a:lnTo>
                    <a:pt x="74764" y="252742"/>
                  </a:lnTo>
                  <a:lnTo>
                    <a:pt x="83997" y="272389"/>
                  </a:lnTo>
                  <a:lnTo>
                    <a:pt x="94919" y="294728"/>
                  </a:lnTo>
                  <a:lnTo>
                    <a:pt x="107556" y="321322"/>
                  </a:lnTo>
                  <a:lnTo>
                    <a:pt x="118948" y="295643"/>
                  </a:lnTo>
                  <a:lnTo>
                    <a:pt x="129159" y="273304"/>
                  </a:lnTo>
                  <a:lnTo>
                    <a:pt x="148856" y="234911"/>
                  </a:lnTo>
                  <a:lnTo>
                    <a:pt x="172110" y="197904"/>
                  </a:lnTo>
                  <a:lnTo>
                    <a:pt x="183756" y="180555"/>
                  </a:lnTo>
                  <a:lnTo>
                    <a:pt x="107099" y="180555"/>
                  </a:lnTo>
                  <a:lnTo>
                    <a:pt x="64350" y="169481"/>
                  </a:lnTo>
                  <a:lnTo>
                    <a:pt x="33972" y="141249"/>
                  </a:lnTo>
                  <a:lnTo>
                    <a:pt x="22593" y="101079"/>
                  </a:lnTo>
                  <a:lnTo>
                    <a:pt x="25666" y="79908"/>
                  </a:lnTo>
                  <a:lnTo>
                    <a:pt x="47269" y="44856"/>
                  </a:lnTo>
                  <a:lnTo>
                    <a:pt x="84518" y="24155"/>
                  </a:lnTo>
                  <a:lnTo>
                    <a:pt x="107099" y="21475"/>
                  </a:lnTo>
                  <a:lnTo>
                    <a:pt x="174002" y="21475"/>
                  </a:lnTo>
                  <a:lnTo>
                    <a:pt x="168503" y="17399"/>
                  </a:lnTo>
                  <a:lnTo>
                    <a:pt x="149326" y="7721"/>
                  </a:lnTo>
                  <a:lnTo>
                    <a:pt x="128701" y="1828"/>
                  </a:lnTo>
                  <a:lnTo>
                    <a:pt x="107556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06837" y="1670735"/>
              <a:ext cx="184810" cy="159080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27983" y="1701406"/>
              <a:ext cx="94744" cy="86417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66637" y="1550187"/>
              <a:ext cx="108557" cy="106811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07393" y="2372309"/>
              <a:ext cx="268791" cy="371194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5247716" y="2384716"/>
              <a:ext cx="184150" cy="321945"/>
            </a:xfrm>
            <a:custGeom>
              <a:avLst/>
              <a:gdLst/>
              <a:ahLst/>
              <a:cxnLst/>
              <a:rect l="l" t="t" r="r" b="b"/>
              <a:pathLst>
                <a:path w="184150" h="321944">
                  <a:moveTo>
                    <a:pt x="107556" y="0"/>
                  </a:moveTo>
                  <a:lnTo>
                    <a:pt x="66319" y="7670"/>
                  </a:lnTo>
                  <a:lnTo>
                    <a:pt x="29400" y="30492"/>
                  </a:lnTo>
                  <a:lnTo>
                    <a:pt x="4394" y="69011"/>
                  </a:lnTo>
                  <a:lnTo>
                    <a:pt x="0" y="90017"/>
                  </a:lnTo>
                  <a:lnTo>
                    <a:pt x="990" y="111925"/>
                  </a:lnTo>
                  <a:lnTo>
                    <a:pt x="6350" y="134315"/>
                  </a:lnTo>
                  <a:lnTo>
                    <a:pt x="16230" y="156222"/>
                  </a:lnTo>
                  <a:lnTo>
                    <a:pt x="29400" y="177342"/>
                  </a:lnTo>
                  <a:lnTo>
                    <a:pt x="43726" y="198831"/>
                  </a:lnTo>
                  <a:lnTo>
                    <a:pt x="55575" y="217512"/>
                  </a:lnTo>
                  <a:lnTo>
                    <a:pt x="65328" y="235343"/>
                  </a:lnTo>
                  <a:lnTo>
                    <a:pt x="74764" y="252742"/>
                  </a:lnTo>
                  <a:lnTo>
                    <a:pt x="83997" y="272402"/>
                  </a:lnTo>
                  <a:lnTo>
                    <a:pt x="94856" y="294728"/>
                  </a:lnTo>
                  <a:lnTo>
                    <a:pt x="107556" y="321335"/>
                  </a:lnTo>
                  <a:lnTo>
                    <a:pt x="119405" y="295643"/>
                  </a:lnTo>
                  <a:lnTo>
                    <a:pt x="129679" y="273253"/>
                  </a:lnTo>
                  <a:lnTo>
                    <a:pt x="139573" y="253174"/>
                  </a:lnTo>
                  <a:lnTo>
                    <a:pt x="149326" y="234911"/>
                  </a:lnTo>
                  <a:lnTo>
                    <a:pt x="160197" y="216649"/>
                  </a:lnTo>
                  <a:lnTo>
                    <a:pt x="171907" y="197916"/>
                  </a:lnTo>
                  <a:lnTo>
                    <a:pt x="183756" y="180505"/>
                  </a:lnTo>
                  <a:lnTo>
                    <a:pt x="107556" y="180505"/>
                  </a:lnTo>
                  <a:lnTo>
                    <a:pt x="64808" y="169913"/>
                  </a:lnTo>
                  <a:lnTo>
                    <a:pt x="34442" y="141249"/>
                  </a:lnTo>
                  <a:lnTo>
                    <a:pt x="22580" y="100901"/>
                  </a:lnTo>
                  <a:lnTo>
                    <a:pt x="25463" y="79908"/>
                  </a:lnTo>
                  <a:lnTo>
                    <a:pt x="47599" y="44678"/>
                  </a:lnTo>
                  <a:lnTo>
                    <a:pt x="84975" y="24168"/>
                  </a:lnTo>
                  <a:lnTo>
                    <a:pt x="107556" y="21424"/>
                  </a:lnTo>
                  <a:lnTo>
                    <a:pt x="173863" y="21424"/>
                  </a:lnTo>
                  <a:lnTo>
                    <a:pt x="168503" y="17348"/>
                  </a:lnTo>
                  <a:lnTo>
                    <a:pt x="149326" y="7670"/>
                  </a:lnTo>
                  <a:lnTo>
                    <a:pt x="128701" y="1765"/>
                  </a:lnTo>
                  <a:lnTo>
                    <a:pt x="107556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92369" y="2406141"/>
              <a:ext cx="170002" cy="159080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5559717" y="2279462"/>
            <a:ext cx="873760" cy="4337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</a:pPr>
            <a:r>
              <a:rPr dirty="0" sz="500" spc="20" b="1">
                <a:solidFill>
                  <a:srgbClr val="856500"/>
                </a:solidFill>
                <a:latin typeface="Calibri"/>
                <a:cs typeface="Calibri"/>
              </a:rPr>
              <a:t>EFMFM</a:t>
            </a:r>
            <a:r>
              <a:rPr dirty="0" sz="500" spc="25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20" b="1">
                <a:solidFill>
                  <a:srgbClr val="856500"/>
                </a:solidFill>
                <a:latin typeface="Calibri"/>
                <a:cs typeface="Calibri"/>
              </a:rPr>
              <a:t>-</a:t>
            </a:r>
            <a:r>
              <a:rPr dirty="0" sz="500" spc="170">
                <a:solidFill>
                  <a:srgbClr val="856500"/>
                </a:solidFill>
                <a:latin typeface="Times New Roman"/>
                <a:cs typeface="Times New Roman"/>
              </a:rPr>
              <a:t> </a:t>
            </a:r>
            <a:r>
              <a:rPr dirty="0" sz="500" spc="-10" b="1">
                <a:solidFill>
                  <a:srgbClr val="856500"/>
                </a:solidFill>
                <a:latin typeface="Calibri"/>
                <a:cs typeface="Calibri"/>
              </a:rPr>
              <a:t>Logix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ts val="535"/>
              </a:lnSpc>
              <a:spcBef>
                <a:spcPts val="120"/>
              </a:spcBef>
              <a:buClr>
                <a:srgbClr val="000000"/>
              </a:buClr>
              <a:buFont typeface="Courier New"/>
              <a:buChar char="o"/>
              <a:tabLst>
                <a:tab pos="87630" algn="l"/>
              </a:tabLst>
            </a:pPr>
            <a:r>
              <a:rPr dirty="0" sz="450" spc="20">
                <a:solidFill>
                  <a:srgbClr val="7F7F7F"/>
                </a:solidFill>
                <a:latin typeface="Calibri Light"/>
                <a:cs typeface="Calibri Light"/>
              </a:rPr>
              <a:t>Middle</a:t>
            </a:r>
            <a:r>
              <a:rPr dirty="0" sz="450" spc="4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450" spc="20">
                <a:solidFill>
                  <a:srgbClr val="7F7F7F"/>
                </a:solidFill>
                <a:latin typeface="Calibri Light"/>
                <a:cs typeface="Calibri Light"/>
              </a:rPr>
              <a:t>Mile</a:t>
            </a:r>
            <a:r>
              <a:rPr dirty="0" sz="450" spc="4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450" spc="20">
                <a:solidFill>
                  <a:srgbClr val="7F7F7F"/>
                </a:solidFill>
                <a:latin typeface="Calibri Light"/>
                <a:cs typeface="Calibri Light"/>
              </a:rPr>
              <a:t>delivery</a:t>
            </a:r>
            <a:r>
              <a:rPr dirty="0" sz="450" spc="3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7F7F7F"/>
                </a:solidFill>
                <a:latin typeface="Calibri Light"/>
                <a:cs typeface="Calibri Light"/>
              </a:rPr>
              <a:t>Solution</a:t>
            </a:r>
            <a:endParaRPr sz="450">
              <a:latin typeface="Calibri Light"/>
              <a:cs typeface="Calibri Light"/>
            </a:endParaRPr>
          </a:p>
          <a:p>
            <a:pPr>
              <a:lnSpc>
                <a:spcPts val="595"/>
              </a:lnSpc>
            </a:pPr>
            <a:r>
              <a:rPr dirty="0" sz="500" spc="20" b="1">
                <a:solidFill>
                  <a:srgbClr val="242C76"/>
                </a:solidFill>
                <a:latin typeface="Calibri"/>
                <a:cs typeface="Calibri"/>
              </a:rPr>
              <a:t>efmfm</a:t>
            </a:r>
            <a:r>
              <a:rPr dirty="0" sz="5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20" b="1">
                <a:solidFill>
                  <a:srgbClr val="242C76"/>
                </a:solidFill>
                <a:latin typeface="Calibri"/>
                <a:cs typeface="Calibri"/>
              </a:rPr>
              <a:t>ver.</a:t>
            </a:r>
            <a:r>
              <a:rPr dirty="0" sz="5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500" spc="-25" b="1">
                <a:solidFill>
                  <a:srgbClr val="242C76"/>
                </a:solidFill>
                <a:latin typeface="Calibri"/>
                <a:cs typeface="Calibri"/>
              </a:rPr>
              <a:t>4.0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>
                <a:latin typeface="Calibri"/>
                <a:cs typeface="Calibri"/>
              </a:rPr>
              <a:t>AI</a:t>
            </a:r>
            <a:r>
              <a:rPr dirty="0" sz="500" spc="35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Enhancement</a:t>
            </a:r>
            <a:endParaRPr sz="500">
              <a:latin typeface="Calibri"/>
              <a:cs typeface="Calibri"/>
            </a:endParaRPr>
          </a:p>
          <a:p>
            <a:pPr marL="87630" indent="-8763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87630" algn="l"/>
              </a:tabLst>
            </a:pPr>
            <a:r>
              <a:rPr dirty="0" sz="500" spc="10">
                <a:latin typeface="Calibri"/>
                <a:cs typeface="Calibri"/>
              </a:rPr>
              <a:t>Client</a:t>
            </a:r>
            <a:r>
              <a:rPr dirty="0" sz="500" spc="65">
                <a:latin typeface="Times New Roman"/>
                <a:cs typeface="Times New Roman"/>
              </a:rPr>
              <a:t> </a:t>
            </a:r>
            <a:r>
              <a:rPr dirty="0" sz="500" spc="10">
                <a:latin typeface="Calibri"/>
                <a:cs typeface="Calibri"/>
              </a:rPr>
              <a:t>vendor</a:t>
            </a:r>
            <a:r>
              <a:rPr dirty="0" sz="500" spc="85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billing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5236006" y="2216511"/>
            <a:ext cx="2520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-20" b="1">
                <a:solidFill>
                  <a:srgbClr val="48746F"/>
                </a:solidFill>
                <a:latin typeface="Calibri"/>
                <a:cs typeface="Calibri"/>
              </a:rPr>
              <a:t>2024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1897583" y="1904250"/>
            <a:ext cx="3493135" cy="606425"/>
            <a:chOff x="1897583" y="1904250"/>
            <a:chExt cx="3493135" cy="606425"/>
          </a:xfrm>
        </p:grpSpPr>
        <p:pic>
          <p:nvPicPr>
            <p:cNvPr id="67" name="object 6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12524" y="2433063"/>
              <a:ext cx="77678" cy="77326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65007" y="1962754"/>
              <a:ext cx="136994" cy="124317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86153" y="1969670"/>
              <a:ext cx="95720" cy="86865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7583" y="1904250"/>
              <a:ext cx="271717" cy="371194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1938883" y="1915743"/>
              <a:ext cx="186055" cy="321945"/>
            </a:xfrm>
            <a:custGeom>
              <a:avLst/>
              <a:gdLst/>
              <a:ahLst/>
              <a:cxnLst/>
              <a:rect l="l" t="t" r="r" b="b"/>
              <a:pathLst>
                <a:path w="186055" h="321944">
                  <a:moveTo>
                    <a:pt x="109194" y="0"/>
                  </a:moveTo>
                  <a:lnTo>
                    <a:pt x="66903" y="7734"/>
                  </a:lnTo>
                  <a:lnTo>
                    <a:pt x="30048" y="30556"/>
                  </a:lnTo>
                  <a:lnTo>
                    <a:pt x="4521" y="69088"/>
                  </a:lnTo>
                  <a:lnTo>
                    <a:pt x="0" y="90081"/>
                  </a:lnTo>
                  <a:lnTo>
                    <a:pt x="927" y="111988"/>
                  </a:lnTo>
                  <a:lnTo>
                    <a:pt x="6489" y="134315"/>
                  </a:lnTo>
                  <a:lnTo>
                    <a:pt x="16243" y="156235"/>
                  </a:lnTo>
                  <a:lnTo>
                    <a:pt x="30048" y="177406"/>
                  </a:lnTo>
                  <a:lnTo>
                    <a:pt x="44196" y="198831"/>
                  </a:lnTo>
                  <a:lnTo>
                    <a:pt x="56045" y="217576"/>
                  </a:lnTo>
                  <a:lnTo>
                    <a:pt x="66255" y="235407"/>
                  </a:lnTo>
                  <a:lnTo>
                    <a:pt x="75679" y="253238"/>
                  </a:lnTo>
                  <a:lnTo>
                    <a:pt x="95846" y="294741"/>
                  </a:lnTo>
                  <a:lnTo>
                    <a:pt x="109194" y="321335"/>
                  </a:lnTo>
                  <a:lnTo>
                    <a:pt x="130797" y="273316"/>
                  </a:lnTo>
                  <a:lnTo>
                    <a:pt x="150964" y="234911"/>
                  </a:lnTo>
                  <a:lnTo>
                    <a:pt x="174015" y="197916"/>
                  </a:lnTo>
                  <a:lnTo>
                    <a:pt x="185724" y="180568"/>
                  </a:lnTo>
                  <a:lnTo>
                    <a:pt x="108673" y="180568"/>
                  </a:lnTo>
                  <a:lnTo>
                    <a:pt x="65341" y="169976"/>
                  </a:lnTo>
                  <a:lnTo>
                    <a:pt x="34442" y="141262"/>
                  </a:lnTo>
                  <a:lnTo>
                    <a:pt x="23050" y="100914"/>
                  </a:lnTo>
                  <a:lnTo>
                    <a:pt x="26123" y="79908"/>
                  </a:lnTo>
                  <a:lnTo>
                    <a:pt x="48260" y="44742"/>
                  </a:lnTo>
                  <a:lnTo>
                    <a:pt x="85953" y="24168"/>
                  </a:lnTo>
                  <a:lnTo>
                    <a:pt x="108673" y="21488"/>
                  </a:lnTo>
                  <a:lnTo>
                    <a:pt x="175971" y="21488"/>
                  </a:lnTo>
                  <a:lnTo>
                    <a:pt x="170472" y="17411"/>
                  </a:lnTo>
                  <a:lnTo>
                    <a:pt x="150964" y="7734"/>
                  </a:lnTo>
                  <a:lnTo>
                    <a:pt x="130340" y="1828"/>
                  </a:lnTo>
                  <a:lnTo>
                    <a:pt x="109194" y="0"/>
                  </a:lnTo>
                  <a:close/>
                </a:path>
              </a:pathLst>
            </a:custGeom>
            <a:solidFill>
              <a:srgbClr val="6495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047557" y="1937232"/>
              <a:ext cx="108077" cy="159080"/>
            </a:xfrm>
            <a:prstGeom prst="rect">
              <a:avLst/>
            </a:prstGeom>
          </p:spPr>
        </p:pic>
      </p:grpSp>
      <p:sp>
        <p:nvSpPr>
          <p:cNvPr id="73" name="object 73" descr=""/>
          <p:cNvSpPr txBox="1"/>
          <p:nvPr/>
        </p:nvSpPr>
        <p:spPr>
          <a:xfrm>
            <a:off x="3323691" y="4081879"/>
            <a:ext cx="645160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13888" sz="600">
                <a:solidFill>
                  <a:srgbClr val="A4A4A4"/>
                </a:solidFill>
                <a:latin typeface="Calibri"/>
                <a:cs typeface="Calibri"/>
              </a:rPr>
              <a:t>Enabl</a:t>
            </a:r>
            <a:r>
              <a:rPr dirty="0" sz="400">
                <a:solidFill>
                  <a:srgbClr val="A4A4A4"/>
                </a:solidFill>
                <a:latin typeface="Calibri"/>
                <a:cs typeface="Calibri"/>
              </a:rPr>
              <a:t>l</a:t>
            </a:r>
            <a:r>
              <a:rPr dirty="0" baseline="13888" sz="600">
                <a:solidFill>
                  <a:srgbClr val="A4A4A4"/>
                </a:solidFill>
                <a:latin typeface="Calibri"/>
                <a:cs typeface="Calibri"/>
              </a:rPr>
              <a:t>i</a:t>
            </a:r>
            <a:r>
              <a:rPr dirty="0" sz="400">
                <a:solidFill>
                  <a:srgbClr val="A4A4A4"/>
                </a:solidFill>
                <a:latin typeface="Calibri"/>
                <a:cs typeface="Calibri"/>
              </a:rPr>
              <a:t>i</a:t>
            </a:r>
            <a:r>
              <a:rPr dirty="0" baseline="13888" sz="600">
                <a:solidFill>
                  <a:srgbClr val="A4A4A4"/>
                </a:solidFill>
                <a:latin typeface="Calibri"/>
                <a:cs typeface="Calibri"/>
              </a:rPr>
              <a:t>ng</a:t>
            </a:r>
            <a:r>
              <a:rPr dirty="0" baseline="13888" sz="600" spc="-15">
                <a:solidFill>
                  <a:srgbClr val="A4A4A4"/>
                </a:solidFill>
                <a:latin typeface="Times New Roman"/>
                <a:cs typeface="Times New Roman"/>
              </a:rPr>
              <a:t> </a:t>
            </a:r>
            <a:r>
              <a:rPr dirty="0" baseline="13888" sz="600">
                <a:solidFill>
                  <a:srgbClr val="A4A4A4"/>
                </a:solidFill>
                <a:latin typeface="Calibri"/>
                <a:cs typeface="Calibri"/>
              </a:rPr>
              <a:t>Ur</a:t>
            </a:r>
            <a:r>
              <a:rPr dirty="0" sz="400">
                <a:solidFill>
                  <a:srgbClr val="A4A4A4"/>
                </a:solidFill>
                <a:latin typeface="Calibri"/>
                <a:cs typeface="Calibri"/>
              </a:rPr>
              <a:t>r</a:t>
            </a:r>
            <a:r>
              <a:rPr dirty="0" baseline="13888" sz="600">
                <a:solidFill>
                  <a:srgbClr val="A4A4A4"/>
                </a:solidFill>
                <a:latin typeface="Calibri"/>
                <a:cs typeface="Calibri"/>
              </a:rPr>
              <a:t>ban</a:t>
            </a:r>
            <a:r>
              <a:rPr dirty="0" baseline="13888" sz="600" spc="-22">
                <a:solidFill>
                  <a:srgbClr val="A4A4A4"/>
                </a:solidFill>
                <a:latin typeface="Times New Roman"/>
                <a:cs typeface="Times New Roman"/>
              </a:rPr>
              <a:t> </a:t>
            </a:r>
            <a:r>
              <a:rPr dirty="0" baseline="13888" sz="600" spc="-52">
                <a:solidFill>
                  <a:srgbClr val="A4A4A4"/>
                </a:solidFill>
                <a:latin typeface="Calibri"/>
                <a:cs typeface="Calibri"/>
              </a:rPr>
              <a:t>Mo</a:t>
            </a:r>
            <a:r>
              <a:rPr dirty="0" sz="400" spc="-35">
                <a:solidFill>
                  <a:srgbClr val="A4A4A4"/>
                </a:solidFill>
                <a:latin typeface="Calibri"/>
                <a:cs typeface="Calibri"/>
              </a:rPr>
              <a:t>o</a:t>
            </a:r>
            <a:r>
              <a:rPr dirty="0" baseline="13888" sz="600" spc="-52">
                <a:solidFill>
                  <a:srgbClr val="A4A4A4"/>
                </a:solidFill>
                <a:latin typeface="Calibri"/>
                <a:cs typeface="Calibri"/>
              </a:rPr>
              <a:t>b</a:t>
            </a:r>
            <a:r>
              <a:rPr dirty="0" sz="400" spc="-35">
                <a:solidFill>
                  <a:srgbClr val="A4A4A4"/>
                </a:solidFill>
                <a:latin typeface="Calibri"/>
                <a:cs typeface="Calibri"/>
              </a:rPr>
              <a:t>b</a:t>
            </a:r>
            <a:r>
              <a:rPr dirty="0" baseline="13888" sz="600" spc="-52">
                <a:solidFill>
                  <a:srgbClr val="A4A4A4"/>
                </a:solidFill>
                <a:latin typeface="Calibri"/>
                <a:cs typeface="Calibri"/>
              </a:rPr>
              <a:t>i</a:t>
            </a:r>
            <a:r>
              <a:rPr dirty="0" sz="400" spc="-35">
                <a:solidFill>
                  <a:srgbClr val="A4A4A4"/>
                </a:solidFill>
                <a:latin typeface="Calibri"/>
                <a:cs typeface="Calibri"/>
              </a:rPr>
              <a:t>i</a:t>
            </a:r>
            <a:r>
              <a:rPr dirty="0" baseline="13888" sz="600" spc="-52">
                <a:solidFill>
                  <a:srgbClr val="A4A4A4"/>
                </a:solidFill>
                <a:latin typeface="Calibri"/>
                <a:cs typeface="Calibri"/>
              </a:rPr>
              <a:t>l</a:t>
            </a:r>
            <a:r>
              <a:rPr dirty="0" sz="400" spc="-35">
                <a:solidFill>
                  <a:srgbClr val="A4A4A4"/>
                </a:solidFill>
                <a:latin typeface="Calibri"/>
                <a:cs typeface="Calibri"/>
              </a:rPr>
              <a:t>l</a:t>
            </a:r>
            <a:r>
              <a:rPr dirty="0" baseline="13888" sz="600" spc="-52">
                <a:solidFill>
                  <a:srgbClr val="A4A4A4"/>
                </a:solidFill>
                <a:latin typeface="Calibri"/>
                <a:cs typeface="Calibri"/>
              </a:rPr>
              <a:t>i</a:t>
            </a:r>
            <a:r>
              <a:rPr dirty="0" sz="400" spc="-35">
                <a:solidFill>
                  <a:srgbClr val="A4A4A4"/>
                </a:solidFill>
                <a:latin typeface="Calibri"/>
                <a:cs typeface="Calibri"/>
              </a:rPr>
              <a:t>i</a:t>
            </a:r>
            <a:r>
              <a:rPr dirty="0" baseline="13888" sz="600" spc="-52">
                <a:solidFill>
                  <a:srgbClr val="A4A4A4"/>
                </a:solidFill>
                <a:latin typeface="Calibri"/>
                <a:cs typeface="Calibri"/>
              </a:rPr>
              <a:t>t</a:t>
            </a:r>
            <a:r>
              <a:rPr dirty="0" sz="400" spc="-35">
                <a:solidFill>
                  <a:srgbClr val="A4A4A4"/>
                </a:solidFill>
                <a:latin typeface="Calibri"/>
                <a:cs typeface="Calibri"/>
              </a:rPr>
              <a:t>t</a:t>
            </a:r>
            <a:r>
              <a:rPr dirty="0" baseline="13888" sz="600" spc="-52">
                <a:solidFill>
                  <a:srgbClr val="A4A4A4"/>
                </a:solidFill>
                <a:latin typeface="Calibri"/>
                <a:cs typeface="Calibri"/>
              </a:rPr>
              <a:t>y</a:t>
            </a:r>
            <a:r>
              <a:rPr dirty="0" sz="400" spc="-35">
                <a:solidFill>
                  <a:srgbClr val="A4A4A4"/>
                </a:solidFill>
                <a:latin typeface="Calibri"/>
                <a:cs typeface="Calibri"/>
              </a:rPr>
              <a:t>y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516395" y="4074927"/>
            <a:ext cx="6604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350" spc="-25">
                <a:latin typeface="Calibri"/>
                <a:cs typeface="Calibri"/>
              </a:rPr>
              <a:t>15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74315" y="4100010"/>
            <a:ext cx="894080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7936" sz="525" b="1">
                <a:latin typeface="Calibri"/>
                <a:cs typeface="Calibri"/>
              </a:rPr>
              <a:t>NGFV</a:t>
            </a:r>
            <a:r>
              <a:rPr dirty="0" baseline="7936" sz="525" spc="44">
                <a:latin typeface="Times New Roman"/>
                <a:cs typeface="Times New Roman"/>
              </a:rPr>
              <a:t> </a:t>
            </a:r>
            <a:r>
              <a:rPr dirty="0" baseline="7936" sz="525" spc="-15">
                <a:latin typeface="Calibri"/>
                <a:cs typeface="Calibri"/>
              </a:rPr>
              <a:t>I</a:t>
            </a:r>
            <a:r>
              <a:rPr dirty="0" sz="350" spc="-10">
                <a:latin typeface="Calibri"/>
                <a:cs typeface="Calibri"/>
              </a:rPr>
              <a:t>I</a:t>
            </a:r>
            <a:r>
              <a:rPr dirty="0" baseline="7936" sz="525" spc="-15" b="1">
                <a:latin typeface="Calibri"/>
                <a:cs typeface="Calibri"/>
              </a:rPr>
              <a:t>nd</a:t>
            </a:r>
            <a:r>
              <a:rPr dirty="0" baseline="7936" sz="525" spc="-15">
                <a:latin typeface="Calibri"/>
                <a:cs typeface="Calibri"/>
              </a:rPr>
              <a:t>i</a:t>
            </a:r>
            <a:r>
              <a:rPr dirty="0" sz="350" spc="-10">
                <a:latin typeface="Calibri"/>
                <a:cs typeface="Calibri"/>
              </a:rPr>
              <a:t>i</a:t>
            </a:r>
            <a:r>
              <a:rPr dirty="0" baseline="7936" sz="525" spc="-15" b="1">
                <a:latin typeface="Calibri"/>
                <a:cs typeface="Calibri"/>
              </a:rPr>
              <a:t>a</a:t>
            </a:r>
            <a:r>
              <a:rPr dirty="0" baseline="7936" sz="525" spc="60">
                <a:latin typeface="Times New Roman"/>
                <a:cs typeface="Times New Roman"/>
              </a:rPr>
              <a:t> </a:t>
            </a:r>
            <a:r>
              <a:rPr dirty="0" baseline="7936" sz="525" b="1">
                <a:latin typeface="Calibri"/>
                <a:cs typeface="Calibri"/>
              </a:rPr>
              <a:t>Pvt</a:t>
            </a:r>
            <a:r>
              <a:rPr dirty="0" baseline="7936" sz="525">
                <a:latin typeface="Calibri"/>
                <a:cs typeface="Calibri"/>
              </a:rPr>
              <a:t>.</a:t>
            </a:r>
            <a:r>
              <a:rPr dirty="0" sz="350">
                <a:latin typeface="Calibri"/>
                <a:cs typeface="Calibri"/>
              </a:rPr>
              <a:t>.</a:t>
            </a:r>
            <a:r>
              <a:rPr dirty="0" sz="350" spc="-25">
                <a:latin typeface="Times New Roman"/>
                <a:cs typeface="Times New Roman"/>
              </a:rPr>
              <a:t> </a:t>
            </a:r>
            <a:r>
              <a:rPr dirty="0" baseline="7936" sz="525" spc="-37" b="1">
                <a:latin typeface="Calibri"/>
                <a:cs typeface="Calibri"/>
              </a:rPr>
              <a:t>L</a:t>
            </a:r>
            <a:r>
              <a:rPr dirty="0" baseline="7936" sz="525" spc="-37">
                <a:latin typeface="Calibri"/>
                <a:cs typeface="Calibri"/>
              </a:rPr>
              <a:t>t</a:t>
            </a:r>
            <a:r>
              <a:rPr dirty="0" sz="350" spc="-25">
                <a:latin typeface="Calibri"/>
                <a:cs typeface="Calibri"/>
              </a:rPr>
              <a:t>t</a:t>
            </a:r>
            <a:r>
              <a:rPr dirty="0" baseline="7936" sz="525" spc="-37" b="1">
                <a:latin typeface="Calibri"/>
                <a:cs typeface="Calibri"/>
              </a:rPr>
              <a:t>d</a:t>
            </a:r>
            <a:r>
              <a:rPr dirty="0" baseline="7936" sz="525" spc="-37">
                <a:latin typeface="Calibri"/>
                <a:cs typeface="Calibri"/>
              </a:rPr>
              <a:t>.</a:t>
            </a:r>
            <a:r>
              <a:rPr dirty="0" sz="350" spc="-25">
                <a:latin typeface="Calibri"/>
                <a:cs typeface="Calibri"/>
              </a:rPr>
              <a:t>.</a:t>
            </a:r>
            <a:r>
              <a:rPr dirty="0" baseline="7936" sz="525" spc="-37" b="1">
                <a:latin typeface="Calibri"/>
                <a:cs typeface="Calibri"/>
              </a:rPr>
              <a:t>|</a:t>
            </a:r>
            <a:r>
              <a:rPr dirty="0" baseline="7936" sz="525" spc="37">
                <a:latin typeface="Times New Roman"/>
                <a:cs typeface="Times New Roman"/>
              </a:rPr>
              <a:t> </a:t>
            </a:r>
            <a:r>
              <a:rPr dirty="0" baseline="7936" sz="525" spc="-345">
                <a:solidFill>
                  <a:srgbClr val="CC9800"/>
                </a:solidFill>
                <a:latin typeface="Calibri"/>
                <a:cs typeface="Calibri"/>
              </a:rPr>
              <a:t>w</a:t>
            </a:r>
            <a:r>
              <a:rPr dirty="0" u="sng" sz="350" spc="-25">
                <a:uFill>
                  <a:solidFill>
                    <a:srgbClr val="CC98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</a:rPr>
              <a:t>w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</a:rPr>
              <a:t>w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w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w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w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.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.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e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e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f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f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m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m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f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f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m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m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.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.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c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c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o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o</a:t>
            </a:r>
            <a:r>
              <a:rPr dirty="0" u="sng" baseline="7936" sz="525" spc="-97">
                <a:solidFill>
                  <a:srgbClr val="CC9800"/>
                </a:solidFill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m</a:t>
            </a:r>
            <a:r>
              <a:rPr dirty="0" u="sng" sz="350" spc="-65">
                <a:uFill>
                  <a:solidFill>
                    <a:srgbClr val="CC9800"/>
                  </a:solidFill>
                </a:uFill>
                <a:latin typeface="Calibri"/>
                <a:cs typeface="Calibri"/>
                <a:hlinkClick r:id="rId32"/>
              </a:rPr>
              <a:t>m</a:t>
            </a:r>
            <a:endParaRPr sz="350">
              <a:latin typeface="Calibri"/>
              <a:cs typeface="Calibri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490537" y="940688"/>
            <a:ext cx="6291580" cy="3295650"/>
          </a:xfrm>
          <a:custGeom>
            <a:avLst/>
            <a:gdLst/>
            <a:ahLst/>
            <a:cxnLst/>
            <a:rect l="l" t="t" r="r" b="b"/>
            <a:pathLst>
              <a:path w="6291580" h="3295650">
                <a:moveTo>
                  <a:pt x="0" y="3295396"/>
                </a:moveTo>
                <a:lnTo>
                  <a:pt x="6291580" y="3295396"/>
                </a:lnTo>
                <a:lnTo>
                  <a:pt x="6291580" y="0"/>
                </a:lnTo>
                <a:lnTo>
                  <a:pt x="0" y="0"/>
                </a:lnTo>
                <a:lnTo>
                  <a:pt x="0" y="3295396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0812" y="4693030"/>
            <a:ext cx="6972934" cy="361315"/>
          </a:xfrm>
          <a:custGeom>
            <a:avLst/>
            <a:gdLst/>
            <a:ahLst/>
            <a:cxnLst/>
            <a:rect l="l" t="t" r="r" b="b"/>
            <a:pathLst>
              <a:path w="6972934" h="361314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323088"/>
                </a:lnTo>
                <a:lnTo>
                  <a:pt x="0" y="361188"/>
                </a:lnTo>
                <a:lnTo>
                  <a:pt x="38100" y="361188"/>
                </a:lnTo>
                <a:lnTo>
                  <a:pt x="6933946" y="361188"/>
                </a:lnTo>
                <a:lnTo>
                  <a:pt x="6972351" y="361188"/>
                </a:lnTo>
                <a:lnTo>
                  <a:pt x="6972351" y="323088"/>
                </a:lnTo>
                <a:lnTo>
                  <a:pt x="6972351" y="38112"/>
                </a:lnTo>
                <a:close/>
              </a:path>
              <a:path w="6972934" h="361314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0812" y="5180710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061"/>
                </a:lnTo>
                <a:lnTo>
                  <a:pt x="0" y="234950"/>
                </a:lnTo>
                <a:lnTo>
                  <a:pt x="0" y="273050"/>
                </a:lnTo>
                <a:lnTo>
                  <a:pt x="38100" y="273050"/>
                </a:lnTo>
                <a:lnTo>
                  <a:pt x="6933946" y="273050"/>
                </a:lnTo>
                <a:lnTo>
                  <a:pt x="6972351" y="273050"/>
                </a:lnTo>
                <a:lnTo>
                  <a:pt x="6972351" y="23495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76994" y="876254"/>
            <a:ext cx="6413500" cy="3648710"/>
            <a:chOff x="476994" y="876254"/>
            <a:chExt cx="6413500" cy="364871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94" y="876254"/>
              <a:ext cx="6413017" cy="364852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95300" y="894702"/>
              <a:ext cx="6318250" cy="3554095"/>
            </a:xfrm>
            <a:custGeom>
              <a:avLst/>
              <a:gdLst/>
              <a:ahLst/>
              <a:cxnLst/>
              <a:rect l="l" t="t" r="r" b="b"/>
              <a:pathLst>
                <a:path w="6318250" h="3554095">
                  <a:moveTo>
                    <a:pt x="6318173" y="0"/>
                  </a:moveTo>
                  <a:lnTo>
                    <a:pt x="0" y="0"/>
                  </a:lnTo>
                  <a:lnTo>
                    <a:pt x="0" y="3553980"/>
                  </a:lnTo>
                  <a:lnTo>
                    <a:pt x="6318173" y="3553980"/>
                  </a:lnTo>
                  <a:lnTo>
                    <a:pt x="63181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286" y="1230858"/>
              <a:ext cx="6062649" cy="6176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53027" y="1250144"/>
              <a:ext cx="6010275" cy="0"/>
            </a:xfrm>
            <a:custGeom>
              <a:avLst/>
              <a:gdLst/>
              <a:ahLst/>
              <a:cxnLst/>
              <a:rect l="l" t="t" r="r" b="b"/>
              <a:pathLst>
                <a:path w="6010275" h="0">
                  <a:moveTo>
                    <a:pt x="0" y="0"/>
                  </a:moveTo>
                  <a:lnTo>
                    <a:pt x="0" y="0"/>
                  </a:lnTo>
                  <a:lnTo>
                    <a:pt x="6009725" y="0"/>
                  </a:lnTo>
                </a:path>
              </a:pathLst>
            </a:custGeom>
            <a:ln w="19771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3027" y="4277970"/>
              <a:ext cx="6010275" cy="0"/>
            </a:xfrm>
            <a:custGeom>
              <a:avLst/>
              <a:gdLst/>
              <a:ahLst/>
              <a:cxnLst/>
              <a:rect l="l" t="t" r="r" b="b"/>
              <a:pathLst>
                <a:path w="6010275" h="0">
                  <a:moveTo>
                    <a:pt x="0" y="0"/>
                  </a:moveTo>
                  <a:lnTo>
                    <a:pt x="0" y="0"/>
                  </a:lnTo>
                  <a:lnTo>
                    <a:pt x="6009725" y="0"/>
                  </a:lnTo>
                </a:path>
              </a:pathLst>
            </a:custGeom>
            <a:ln w="4902">
              <a:solidFill>
                <a:srgbClr val="2129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00910" y="4307749"/>
            <a:ext cx="84836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400">
                <a:latin typeface="Calibri"/>
                <a:cs typeface="Calibri"/>
              </a:rPr>
              <a:t>NGFV</a:t>
            </a:r>
            <a:r>
              <a:rPr dirty="0" sz="400" spc="5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India</a:t>
            </a:r>
            <a:r>
              <a:rPr dirty="0" sz="400" spc="5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Pvt.</a:t>
            </a:r>
            <a:r>
              <a:rPr dirty="0" sz="400" spc="10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Ltd.|</a:t>
            </a:r>
            <a:r>
              <a:rPr dirty="0" sz="400" spc="5">
                <a:latin typeface="Times New Roman"/>
                <a:cs typeface="Times New Roman"/>
              </a:rPr>
              <a:t> </a:t>
            </a:r>
            <a:r>
              <a:rPr dirty="0" sz="400" spc="-10">
                <a:latin typeface="Calibri"/>
                <a:cs typeface="Calibri"/>
                <a:hlinkClick r:id="rId4"/>
              </a:rPr>
              <a:t>www.efmfm.com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51072" y="4291899"/>
            <a:ext cx="3937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400" spc="5">
                <a:latin typeface="Calibri"/>
                <a:cs typeface="Calibri"/>
              </a:rPr>
              <a:t>8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65550" y="4288149"/>
            <a:ext cx="598170" cy="97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450">
                <a:solidFill>
                  <a:srgbClr val="A4A4A4"/>
                </a:solidFill>
                <a:latin typeface="Calibri"/>
                <a:cs typeface="Calibri"/>
              </a:rPr>
              <a:t>Enabling</a:t>
            </a:r>
            <a:r>
              <a:rPr dirty="0" sz="450" spc="20">
                <a:solidFill>
                  <a:srgbClr val="A4A4A4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4A4A4"/>
                </a:solidFill>
                <a:latin typeface="Calibri"/>
                <a:cs typeface="Calibri"/>
              </a:rPr>
              <a:t>Urban</a:t>
            </a:r>
            <a:r>
              <a:rPr dirty="0" sz="450" spc="30">
                <a:solidFill>
                  <a:srgbClr val="A4A4A4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A4A4A4"/>
                </a:solidFill>
                <a:latin typeface="Calibri"/>
                <a:cs typeface="Calibri"/>
              </a:rPr>
              <a:t>Mobility</a:t>
            </a:r>
            <a:endParaRPr sz="45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9614" y="943279"/>
            <a:ext cx="751171" cy="278273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00814" y="474980"/>
            <a:ext cx="6972934" cy="713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1.6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PRODUCT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DIFFERENTIATORS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dirty="0" sz="1050" b="1">
                <a:latin typeface="Calibri"/>
                <a:cs typeface="Calibri"/>
              </a:rPr>
              <a:t>Industry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b="1">
                <a:latin typeface="Calibri"/>
                <a:cs typeface="Calibri"/>
              </a:rPr>
              <a:t>First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b="1">
                <a:latin typeface="Calibri"/>
                <a:cs typeface="Calibri"/>
              </a:rPr>
              <a:t>-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700" spc="-10" b="1">
                <a:latin typeface="Calibri"/>
                <a:cs typeface="Calibri"/>
              </a:rPr>
              <a:t>Innovation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94445" y="1366219"/>
            <a:ext cx="5748020" cy="2762250"/>
            <a:chOff x="694445" y="1366219"/>
            <a:chExt cx="5748020" cy="2762250"/>
          </a:xfrm>
        </p:grpSpPr>
        <p:sp>
          <p:nvSpPr>
            <p:cNvPr id="17" name="object 17" descr=""/>
            <p:cNvSpPr/>
            <p:nvPr/>
          </p:nvSpPr>
          <p:spPr>
            <a:xfrm>
              <a:off x="696987" y="1368755"/>
              <a:ext cx="5742940" cy="2757170"/>
            </a:xfrm>
            <a:custGeom>
              <a:avLst/>
              <a:gdLst/>
              <a:ahLst/>
              <a:cxnLst/>
              <a:rect l="l" t="t" r="r" b="b"/>
              <a:pathLst>
                <a:path w="5742940" h="2757170">
                  <a:moveTo>
                    <a:pt x="5593779" y="0"/>
                  </a:moveTo>
                  <a:lnTo>
                    <a:pt x="148743" y="0"/>
                  </a:lnTo>
                  <a:lnTo>
                    <a:pt x="101765" y="7557"/>
                  </a:lnTo>
                  <a:lnTo>
                    <a:pt x="60938" y="28606"/>
                  </a:lnTo>
                  <a:lnTo>
                    <a:pt x="28726" y="60715"/>
                  </a:lnTo>
                  <a:lnTo>
                    <a:pt x="7592" y="101448"/>
                  </a:lnTo>
                  <a:lnTo>
                    <a:pt x="0" y="148374"/>
                  </a:lnTo>
                  <a:lnTo>
                    <a:pt x="0" y="2608224"/>
                  </a:lnTo>
                  <a:lnTo>
                    <a:pt x="7592" y="2655206"/>
                  </a:lnTo>
                  <a:lnTo>
                    <a:pt x="28726" y="2696063"/>
                  </a:lnTo>
                  <a:lnTo>
                    <a:pt x="60938" y="2728316"/>
                  </a:lnTo>
                  <a:lnTo>
                    <a:pt x="101765" y="2749486"/>
                  </a:lnTo>
                  <a:lnTo>
                    <a:pt x="148743" y="2757093"/>
                  </a:lnTo>
                  <a:lnTo>
                    <a:pt x="5593779" y="2757093"/>
                  </a:lnTo>
                  <a:lnTo>
                    <a:pt x="5640673" y="2749486"/>
                  </a:lnTo>
                  <a:lnTo>
                    <a:pt x="5681487" y="2728316"/>
                  </a:lnTo>
                  <a:lnTo>
                    <a:pt x="5713726" y="2696063"/>
                  </a:lnTo>
                  <a:lnTo>
                    <a:pt x="5734898" y="2655206"/>
                  </a:lnTo>
                  <a:lnTo>
                    <a:pt x="5742509" y="2608224"/>
                  </a:lnTo>
                  <a:lnTo>
                    <a:pt x="5742509" y="148374"/>
                  </a:lnTo>
                  <a:lnTo>
                    <a:pt x="5734898" y="101448"/>
                  </a:lnTo>
                  <a:lnTo>
                    <a:pt x="5713726" y="60715"/>
                  </a:lnTo>
                  <a:lnTo>
                    <a:pt x="5681487" y="28606"/>
                  </a:lnTo>
                  <a:lnTo>
                    <a:pt x="5640673" y="7557"/>
                  </a:lnTo>
                  <a:lnTo>
                    <a:pt x="5593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96985" y="1368759"/>
              <a:ext cx="5742940" cy="2757170"/>
            </a:xfrm>
            <a:custGeom>
              <a:avLst/>
              <a:gdLst/>
              <a:ahLst/>
              <a:cxnLst/>
              <a:rect l="l" t="t" r="r" b="b"/>
              <a:pathLst>
                <a:path w="5742940" h="2757170">
                  <a:moveTo>
                    <a:pt x="0" y="148367"/>
                  </a:moveTo>
                  <a:lnTo>
                    <a:pt x="7592" y="101441"/>
                  </a:lnTo>
                  <a:lnTo>
                    <a:pt x="28726" y="60709"/>
                  </a:lnTo>
                  <a:lnTo>
                    <a:pt x="60938" y="28603"/>
                  </a:lnTo>
                  <a:lnTo>
                    <a:pt x="101765" y="7556"/>
                  </a:lnTo>
                  <a:lnTo>
                    <a:pt x="148743" y="0"/>
                  </a:lnTo>
                  <a:lnTo>
                    <a:pt x="5593774" y="0"/>
                  </a:lnTo>
                  <a:lnTo>
                    <a:pt x="5640666" y="7556"/>
                  </a:lnTo>
                  <a:lnTo>
                    <a:pt x="5681478" y="28604"/>
                  </a:lnTo>
                  <a:lnTo>
                    <a:pt x="5713716" y="60710"/>
                  </a:lnTo>
                  <a:lnTo>
                    <a:pt x="5734886" y="101442"/>
                  </a:lnTo>
                  <a:lnTo>
                    <a:pt x="5742497" y="148367"/>
                  </a:lnTo>
                  <a:lnTo>
                    <a:pt x="5742497" y="2608223"/>
                  </a:lnTo>
                  <a:lnTo>
                    <a:pt x="5734886" y="2655204"/>
                  </a:lnTo>
                  <a:lnTo>
                    <a:pt x="5713716" y="2696060"/>
                  </a:lnTo>
                  <a:lnTo>
                    <a:pt x="5681478" y="2728311"/>
                  </a:lnTo>
                  <a:lnTo>
                    <a:pt x="5640666" y="2749478"/>
                  </a:lnTo>
                  <a:lnTo>
                    <a:pt x="5593774" y="2757085"/>
                  </a:lnTo>
                  <a:lnTo>
                    <a:pt x="148743" y="2757085"/>
                  </a:lnTo>
                  <a:lnTo>
                    <a:pt x="101765" y="2749478"/>
                  </a:lnTo>
                  <a:lnTo>
                    <a:pt x="60938" y="2728310"/>
                  </a:lnTo>
                  <a:lnTo>
                    <a:pt x="28726" y="2696059"/>
                  </a:lnTo>
                  <a:lnTo>
                    <a:pt x="7592" y="2655204"/>
                  </a:lnTo>
                  <a:lnTo>
                    <a:pt x="0" y="2608222"/>
                  </a:lnTo>
                  <a:lnTo>
                    <a:pt x="0" y="148367"/>
                  </a:lnTo>
                  <a:close/>
                </a:path>
              </a:pathLst>
            </a:custGeom>
            <a:ln w="4902">
              <a:solidFill>
                <a:srgbClr val="8565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83314" y="1399079"/>
            <a:ext cx="5092065" cy="269557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</a:pPr>
            <a:r>
              <a:rPr dirty="0" sz="700" b="1">
                <a:solidFill>
                  <a:srgbClr val="27455D"/>
                </a:solidFill>
                <a:latin typeface="Calibri"/>
                <a:cs typeface="Calibri"/>
              </a:rPr>
              <a:t>Employee</a:t>
            </a:r>
            <a:r>
              <a:rPr dirty="0" sz="700" spc="25">
                <a:solidFill>
                  <a:srgbClr val="27455D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7455D"/>
                </a:solidFill>
                <a:latin typeface="Calibri"/>
                <a:cs typeface="Calibri"/>
              </a:rPr>
              <a:t>Safety</a:t>
            </a:r>
            <a:r>
              <a:rPr dirty="0" sz="700" spc="25">
                <a:solidFill>
                  <a:srgbClr val="27455D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7455D"/>
                </a:solidFill>
                <a:latin typeface="Calibri"/>
                <a:cs typeface="Calibri"/>
              </a:rPr>
              <a:t>&amp;</a:t>
            </a:r>
            <a:r>
              <a:rPr dirty="0" sz="700" spc="30">
                <a:solidFill>
                  <a:srgbClr val="27455D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27455D"/>
                </a:solidFill>
                <a:latin typeface="Calibri"/>
                <a:cs typeface="Calibri"/>
              </a:rPr>
              <a:t>Experience</a:t>
            </a:r>
            <a:endParaRPr sz="7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35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Accommodates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last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moment</a:t>
            </a:r>
            <a:r>
              <a:rPr dirty="0" sz="700" spc="3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changes</a:t>
            </a:r>
            <a:r>
              <a:rPr dirty="0" sz="700" spc="3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5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Smart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request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late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stay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|Taxi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reimbursement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employee</a:t>
            </a:r>
            <a:r>
              <a:rPr dirty="0" sz="600" spc="4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Trip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reject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option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Multi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level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SOS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escalation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15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Multi-stage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approach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with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SMS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&amp;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auto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IVR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FE8109"/>
                </a:solidFill>
                <a:latin typeface="Calibri"/>
                <a:cs typeface="Calibri"/>
              </a:rPr>
              <a:t>calls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Female</a:t>
            </a:r>
            <a:r>
              <a:rPr dirty="0" sz="700" spc="2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Safety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-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Exclusive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tracking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dash-board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19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Female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Safe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Reach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mechanism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Panic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button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integration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Employee</a:t>
            </a:r>
            <a:r>
              <a:rPr dirty="0" sz="700" spc="4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feedback</a:t>
            </a:r>
            <a:r>
              <a:rPr dirty="0" sz="700" spc="5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dash-board</a:t>
            </a:r>
            <a:r>
              <a:rPr dirty="0" sz="700" spc="45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–</a:t>
            </a:r>
            <a:r>
              <a:rPr dirty="0" sz="600" spc="6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Homes</a:t>
            </a:r>
            <a:r>
              <a:rPr dirty="0" sz="600" spc="4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reach</a:t>
            </a:r>
            <a:r>
              <a:rPr dirty="0" sz="600" spc="4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conformation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204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Drop-zone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attendance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22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Employee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safety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&amp;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help</a:t>
            </a:r>
            <a:r>
              <a:rPr dirty="0" sz="600" spc="20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No-show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management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Digital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QR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code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550">
                <a:latin typeface="Calibri"/>
                <a:cs typeface="Calibri"/>
              </a:rPr>
              <a:t>–</a:t>
            </a:r>
            <a:r>
              <a:rPr dirty="0" sz="550" spc="3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Trip</a:t>
            </a:r>
            <a:r>
              <a:rPr dirty="0" sz="600" spc="1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wise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available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on</a:t>
            </a:r>
            <a:r>
              <a:rPr dirty="0" sz="600" spc="1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Driver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app</a:t>
            </a:r>
            <a:r>
              <a:rPr dirty="0" sz="600" spc="1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vicinity</a:t>
            </a:r>
            <a:r>
              <a:rPr dirty="0" sz="600" spc="1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linked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QR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enablement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200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Special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needs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45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Cradle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for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Women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with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child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Pregnant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Lady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Medical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needs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|Specially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challenged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On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route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Alerts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-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Geo-fence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violation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alert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Vehicle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halting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alert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|route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deviation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FE8109"/>
                </a:solidFill>
                <a:latin typeface="Calibri"/>
                <a:cs typeface="Calibri"/>
              </a:rPr>
              <a:t>alert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700" b="1">
                <a:solidFill>
                  <a:srgbClr val="27455D"/>
                </a:solidFill>
                <a:latin typeface="Calibri"/>
                <a:cs typeface="Calibri"/>
              </a:rPr>
              <a:t>Operational</a:t>
            </a:r>
            <a:r>
              <a:rPr dirty="0" sz="700" spc="75">
                <a:solidFill>
                  <a:srgbClr val="27455D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27455D"/>
                </a:solidFill>
                <a:latin typeface="Calibri"/>
                <a:cs typeface="Calibri"/>
              </a:rPr>
              <a:t>Flexibility</a:t>
            </a:r>
            <a:endParaRPr sz="7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35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Field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app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45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Separate</a:t>
            </a:r>
            <a:r>
              <a:rPr dirty="0" sz="600" spc="3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access</a:t>
            </a:r>
            <a:r>
              <a:rPr dirty="0" sz="600" spc="3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to</a:t>
            </a:r>
            <a:r>
              <a:rPr dirty="0" sz="600" spc="35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Vendor</a:t>
            </a:r>
            <a:r>
              <a:rPr dirty="0" sz="600" spc="25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supervisors</a:t>
            </a:r>
            <a:r>
              <a:rPr dirty="0" sz="600" spc="3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,</a:t>
            </a:r>
            <a:r>
              <a:rPr dirty="0" sz="600" spc="2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Transport</a:t>
            </a:r>
            <a:r>
              <a:rPr dirty="0" sz="600" spc="25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team-,</a:t>
            </a:r>
            <a:r>
              <a:rPr dirty="0" sz="600" spc="3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Compliance</a:t>
            </a:r>
            <a:r>
              <a:rPr dirty="0" sz="600" spc="3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team,</a:t>
            </a:r>
            <a:r>
              <a:rPr dirty="0" sz="600" spc="25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Security</a:t>
            </a:r>
            <a:r>
              <a:rPr dirty="0" sz="600" spc="2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team-</a:t>
            </a:r>
            <a:r>
              <a:rPr dirty="0" sz="600" spc="25"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Paperless</a:t>
            </a:r>
            <a:r>
              <a:rPr dirty="0" sz="600" spc="3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operations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&amp;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Ground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compliances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Dash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boards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40">
                <a:latin typeface="Calibri"/>
                <a:cs typeface="Calibri"/>
              </a:rPr>
              <a:t> </a:t>
            </a:r>
            <a:r>
              <a:rPr dirty="0" sz="600">
                <a:latin typeface="Calibri"/>
                <a:cs typeface="Calibri"/>
              </a:rPr>
              <a:t>Operations</a:t>
            </a:r>
            <a:r>
              <a:rPr dirty="0" sz="600" spc="3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|</a:t>
            </a:r>
            <a:r>
              <a:rPr dirty="0" sz="600" spc="2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Vendor</a:t>
            </a:r>
            <a:r>
              <a:rPr dirty="0" sz="600" spc="20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|Cost</a:t>
            </a:r>
            <a:r>
              <a:rPr dirty="0" sz="600" spc="25">
                <a:latin typeface="Times New Roman"/>
                <a:cs typeface="Times New Roman"/>
              </a:rPr>
              <a:t> </a:t>
            </a:r>
            <a:r>
              <a:rPr dirty="0" sz="600">
                <a:latin typeface="Calibri"/>
                <a:cs typeface="Calibri"/>
              </a:rPr>
              <a:t>|Transport</a:t>
            </a:r>
            <a:r>
              <a:rPr dirty="0" sz="6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-</a:t>
            </a:r>
            <a:r>
              <a:rPr dirty="0" sz="700" spc="215"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Corporate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monitoring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204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Dynamic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reports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229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flexibility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to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user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for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creating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own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report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format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Access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management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225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UI</a:t>
            </a:r>
            <a:r>
              <a:rPr dirty="0" sz="600" spc="1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based,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Facility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Role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Module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Read</a:t>
            </a:r>
            <a:r>
              <a:rPr dirty="0" sz="600" spc="1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&amp;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Write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access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System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configurations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22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system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can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be</a:t>
            </a:r>
            <a:r>
              <a:rPr dirty="0" sz="600" spc="3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configured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each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facility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FE8109"/>
                </a:solidFill>
                <a:latin typeface="Calibri"/>
                <a:cs typeface="Calibri"/>
              </a:rPr>
              <a:t>wise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204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Electric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vehicle</a:t>
            </a:r>
            <a:r>
              <a:rPr dirty="0" sz="700" spc="229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deployment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4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Cover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all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fuel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FE8109"/>
                </a:solidFill>
                <a:latin typeface="Calibri"/>
                <a:cs typeface="Calibri"/>
              </a:rPr>
              <a:t>types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RHM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&amp;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JMP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4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Capturing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road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inputs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&amp;</a:t>
            </a:r>
            <a:r>
              <a:rPr dirty="0" sz="600" spc="1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Driver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Journey</a:t>
            </a:r>
            <a:r>
              <a:rPr dirty="0" sz="600" spc="25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Management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FE8109"/>
                </a:solidFill>
                <a:latin typeface="Calibri"/>
                <a:cs typeface="Calibri"/>
              </a:rPr>
              <a:t>plan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IVMS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4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Capturing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vehicle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Dynamics</a:t>
            </a:r>
            <a:endParaRPr sz="600">
              <a:latin typeface="Calibri"/>
              <a:cs typeface="Calibri"/>
            </a:endParaRPr>
          </a:p>
          <a:p>
            <a:pPr marL="288925" indent="-14732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288925" algn="l"/>
              </a:tabLst>
            </a:pPr>
            <a:r>
              <a:rPr dirty="0" sz="700">
                <a:latin typeface="Calibri"/>
                <a:cs typeface="Calibri"/>
              </a:rPr>
              <a:t>Vendor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billing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Calibri"/>
                <a:cs typeface="Calibri"/>
              </a:rPr>
              <a:t>–</a:t>
            </a:r>
            <a:r>
              <a:rPr dirty="0" sz="700" spc="40"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Partial</a:t>
            </a:r>
            <a:r>
              <a:rPr dirty="0" sz="600" spc="19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billing</a:t>
            </a:r>
            <a:r>
              <a:rPr dirty="0" sz="600" spc="1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|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facility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wise</a:t>
            </a:r>
            <a:r>
              <a:rPr dirty="0" sz="600" spc="2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FE8109"/>
                </a:solidFill>
                <a:latin typeface="Calibri"/>
                <a:cs typeface="Calibri"/>
              </a:rPr>
              <a:t>mixed</a:t>
            </a:r>
            <a:r>
              <a:rPr dirty="0" sz="600" spc="10">
                <a:solidFill>
                  <a:srgbClr val="FE810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FE8109"/>
                </a:solidFill>
                <a:latin typeface="Calibri"/>
                <a:cs typeface="Calibri"/>
              </a:rPr>
              <a:t>billing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85775" y="885126"/>
            <a:ext cx="6337300" cy="3573145"/>
            <a:chOff x="485775" y="885126"/>
            <a:chExt cx="6337300" cy="3573145"/>
          </a:xfrm>
        </p:grpSpPr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5259" y="3500958"/>
              <a:ext cx="675653" cy="47746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490537" y="889888"/>
              <a:ext cx="6327775" cy="3563620"/>
            </a:xfrm>
            <a:custGeom>
              <a:avLst/>
              <a:gdLst/>
              <a:ahLst/>
              <a:cxnLst/>
              <a:rect l="l" t="t" r="r" b="b"/>
              <a:pathLst>
                <a:path w="6327775" h="3563620">
                  <a:moveTo>
                    <a:pt x="0" y="3563493"/>
                  </a:moveTo>
                  <a:lnTo>
                    <a:pt x="6327775" y="3563493"/>
                  </a:lnTo>
                  <a:lnTo>
                    <a:pt x="6327775" y="0"/>
                  </a:lnTo>
                  <a:lnTo>
                    <a:pt x="0" y="0"/>
                  </a:lnTo>
                  <a:lnTo>
                    <a:pt x="0" y="3563493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477007" y="5600670"/>
            <a:ext cx="6664959" cy="3789045"/>
            <a:chOff x="477007" y="5600670"/>
            <a:chExt cx="6664959" cy="3789045"/>
          </a:xfrm>
        </p:grpSpPr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007" y="5600670"/>
              <a:ext cx="6664458" cy="3788707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95300" y="5617946"/>
              <a:ext cx="6570345" cy="3696335"/>
            </a:xfrm>
            <a:custGeom>
              <a:avLst/>
              <a:gdLst/>
              <a:ahLst/>
              <a:cxnLst/>
              <a:rect l="l" t="t" r="r" b="b"/>
              <a:pathLst>
                <a:path w="6570345" h="3696334">
                  <a:moveTo>
                    <a:pt x="6570090" y="0"/>
                  </a:moveTo>
                  <a:lnTo>
                    <a:pt x="0" y="0"/>
                  </a:lnTo>
                  <a:lnTo>
                    <a:pt x="0" y="3695712"/>
                  </a:lnTo>
                  <a:lnTo>
                    <a:pt x="6570090" y="3695712"/>
                  </a:lnTo>
                  <a:lnTo>
                    <a:pt x="6570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08" y="5967514"/>
              <a:ext cx="6304369" cy="6422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59314" y="5987567"/>
              <a:ext cx="6249670" cy="0"/>
            </a:xfrm>
            <a:custGeom>
              <a:avLst/>
              <a:gdLst/>
              <a:ahLst/>
              <a:cxnLst/>
              <a:rect l="l" t="t" r="r" b="b"/>
              <a:pathLst>
                <a:path w="6249670" h="0">
                  <a:moveTo>
                    <a:pt x="0" y="0"/>
                  </a:moveTo>
                  <a:lnTo>
                    <a:pt x="0" y="0"/>
                  </a:lnTo>
                  <a:lnTo>
                    <a:pt x="6249367" y="0"/>
                  </a:lnTo>
                </a:path>
              </a:pathLst>
            </a:custGeom>
            <a:ln w="20560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59314" y="9136137"/>
              <a:ext cx="6249670" cy="0"/>
            </a:xfrm>
            <a:custGeom>
              <a:avLst/>
              <a:gdLst/>
              <a:ahLst/>
              <a:cxnLst/>
              <a:rect l="l" t="t" r="r" b="b"/>
              <a:pathLst>
                <a:path w="6249670" h="0">
                  <a:moveTo>
                    <a:pt x="0" y="0"/>
                  </a:moveTo>
                  <a:lnTo>
                    <a:pt x="0" y="0"/>
                  </a:lnTo>
                  <a:lnTo>
                    <a:pt x="6249367" y="0"/>
                  </a:lnTo>
                </a:path>
              </a:pathLst>
            </a:custGeom>
            <a:ln w="5097">
              <a:solidFill>
                <a:srgbClr val="212A7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09110" y="9139412"/>
            <a:ext cx="881380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>
                <a:latin typeface="Calibri"/>
                <a:cs typeface="Calibri"/>
              </a:rPr>
              <a:t>NGFV</a:t>
            </a:r>
            <a:r>
              <a:rPr dirty="0" sz="400" spc="40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India</a:t>
            </a:r>
            <a:r>
              <a:rPr dirty="0" sz="400" spc="45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Pvt.</a:t>
            </a:r>
            <a:r>
              <a:rPr dirty="0" sz="400" spc="35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Ltd.|</a:t>
            </a:r>
            <a:r>
              <a:rPr dirty="0" sz="400" spc="40">
                <a:latin typeface="Times New Roman"/>
                <a:cs typeface="Times New Roman"/>
              </a:rPr>
              <a:t> </a:t>
            </a:r>
            <a:r>
              <a:rPr dirty="0" sz="400" spc="-10">
                <a:latin typeface="Calibri"/>
                <a:cs typeface="Calibri"/>
                <a:hlinkClick r:id="rId4"/>
              </a:rPr>
              <a:t>www.efmfm.com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792582" y="9151135"/>
            <a:ext cx="40640" cy="91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400" spc="15">
                <a:latin typeface="Calibri"/>
                <a:cs typeface="Calibri"/>
              </a:rPr>
              <a:t>3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228644" y="9175430"/>
            <a:ext cx="1123950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450" spc="10">
                <a:solidFill>
                  <a:srgbClr val="A5A5A5"/>
                </a:solidFill>
                <a:latin typeface="Calibri"/>
                <a:cs typeface="Calibri"/>
              </a:rPr>
              <a:t>Making</a:t>
            </a:r>
            <a:r>
              <a:rPr dirty="0" sz="450" spc="1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 spc="10">
                <a:solidFill>
                  <a:srgbClr val="A5A5A5"/>
                </a:solidFill>
                <a:latin typeface="Calibri"/>
                <a:cs typeface="Calibri"/>
              </a:rPr>
              <a:t>Employee</a:t>
            </a:r>
            <a:r>
              <a:rPr dirty="0" sz="450" spc="1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 spc="10">
                <a:solidFill>
                  <a:srgbClr val="A5A5A5"/>
                </a:solidFill>
                <a:latin typeface="Calibri"/>
                <a:cs typeface="Calibri"/>
              </a:rPr>
              <a:t>Transport</a:t>
            </a:r>
            <a:r>
              <a:rPr dirty="0" sz="450" spc="1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 spc="10">
                <a:solidFill>
                  <a:srgbClr val="A5A5A5"/>
                </a:solidFill>
                <a:latin typeface="Calibri"/>
                <a:cs typeface="Calibri"/>
              </a:rPr>
              <a:t>Simpler</a:t>
            </a:r>
            <a:r>
              <a:rPr dirty="0" sz="450" spc="1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 spc="10">
                <a:solidFill>
                  <a:srgbClr val="A5A5A5"/>
                </a:solidFill>
                <a:latin typeface="Calibri"/>
                <a:cs typeface="Calibri"/>
              </a:rPr>
              <a:t>&amp;</a:t>
            </a:r>
            <a:r>
              <a:rPr dirty="0" sz="450" spc="1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A5A5A5"/>
                </a:solidFill>
                <a:latin typeface="Calibri"/>
                <a:cs typeface="Calibri"/>
              </a:rPr>
              <a:t>Safer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25322" y="5640085"/>
            <a:ext cx="6354445" cy="3437890"/>
            <a:chOff x="625322" y="5640085"/>
            <a:chExt cx="6354445" cy="3437890"/>
          </a:xfrm>
        </p:grpSpPr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8631" y="5640085"/>
              <a:ext cx="811042" cy="31927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5322" y="6034463"/>
              <a:ext cx="6317310" cy="3043052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400814" y="4709286"/>
            <a:ext cx="6972934" cy="1185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0" indent="-274320">
              <a:lnSpc>
                <a:spcPct val="100000"/>
              </a:lnSpc>
              <a:spcBef>
                <a:spcPts val="95"/>
              </a:spcBef>
              <a:buAutoNum type="arabicPlain" startAt="2"/>
              <a:tabLst>
                <a:tab pos="330200" algn="l"/>
              </a:tabLst>
            </a:pPr>
            <a:r>
              <a:rPr dirty="0" sz="1600" spc="50" b="1">
                <a:latin typeface="Calibri"/>
                <a:cs typeface="Calibri"/>
              </a:rPr>
              <a:t>PRODUCT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55" b="1">
                <a:latin typeface="Calibri"/>
                <a:cs typeface="Calibri"/>
              </a:rPr>
              <a:t>SOLUTION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40" b="1"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lain" startAt="2"/>
            </a:pPr>
            <a:endParaRPr sz="1550">
              <a:latin typeface="Calibri"/>
              <a:cs typeface="Calibri"/>
            </a:endParaRPr>
          </a:p>
          <a:p>
            <a:pPr lvl="1" marL="422275" indent="-366395">
              <a:lnSpc>
                <a:spcPct val="100000"/>
              </a:lnSpc>
              <a:buAutoNum type="arabicPeriod"/>
              <a:tabLst>
                <a:tab pos="422275" algn="l"/>
              </a:tabLst>
            </a:pPr>
            <a:r>
              <a:rPr dirty="0" sz="1100" spc="60">
                <a:latin typeface="Calibri"/>
                <a:cs typeface="Calibri"/>
              </a:rPr>
              <a:t>SOLUTION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COMPONENTS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ETMS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Modules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490537" y="5613196"/>
            <a:ext cx="6579870" cy="3705225"/>
          </a:xfrm>
          <a:custGeom>
            <a:avLst/>
            <a:gdLst/>
            <a:ahLst/>
            <a:cxnLst/>
            <a:rect l="l" t="t" r="r" b="b"/>
            <a:pathLst>
              <a:path w="6579870" h="3705225">
                <a:moveTo>
                  <a:pt x="0" y="3705225"/>
                </a:moveTo>
                <a:lnTo>
                  <a:pt x="6579616" y="3705225"/>
                </a:lnTo>
                <a:lnTo>
                  <a:pt x="6579616" y="0"/>
                </a:lnTo>
                <a:lnTo>
                  <a:pt x="0" y="0"/>
                </a:lnTo>
                <a:lnTo>
                  <a:pt x="0" y="3705225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00812" y="4958206"/>
            <a:ext cx="6972934" cy="271780"/>
          </a:xfrm>
          <a:custGeom>
            <a:avLst/>
            <a:gdLst/>
            <a:ahLst/>
            <a:cxnLst/>
            <a:rect l="l" t="t" r="r" b="b"/>
            <a:pathLst>
              <a:path w="6972934" h="271779">
                <a:moveTo>
                  <a:pt x="6972351" y="38112"/>
                </a:moveTo>
                <a:lnTo>
                  <a:pt x="6933946" y="38112"/>
                </a:lnTo>
                <a:lnTo>
                  <a:pt x="38100" y="38112"/>
                </a:lnTo>
                <a:lnTo>
                  <a:pt x="0" y="38112"/>
                </a:lnTo>
                <a:lnTo>
                  <a:pt x="0" y="233172"/>
                </a:lnTo>
                <a:lnTo>
                  <a:pt x="0" y="271272"/>
                </a:lnTo>
                <a:lnTo>
                  <a:pt x="38100" y="271272"/>
                </a:lnTo>
                <a:lnTo>
                  <a:pt x="6933946" y="271272"/>
                </a:lnTo>
                <a:lnTo>
                  <a:pt x="6972351" y="271272"/>
                </a:lnTo>
                <a:lnTo>
                  <a:pt x="6972351" y="233172"/>
                </a:lnTo>
                <a:lnTo>
                  <a:pt x="6972351" y="38112"/>
                </a:lnTo>
                <a:close/>
              </a:path>
              <a:path w="6972934" h="271779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6933946" y="38100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76998" y="876284"/>
            <a:ext cx="6341745" cy="3609340"/>
            <a:chOff x="476998" y="876284"/>
            <a:chExt cx="6341745" cy="36093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98" y="876284"/>
              <a:ext cx="6341383" cy="360885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95300" y="894652"/>
              <a:ext cx="6247130" cy="3514090"/>
            </a:xfrm>
            <a:custGeom>
              <a:avLst/>
              <a:gdLst/>
              <a:ahLst/>
              <a:cxnLst/>
              <a:rect l="l" t="t" r="r" b="b"/>
              <a:pathLst>
                <a:path w="6247130" h="3514090">
                  <a:moveTo>
                    <a:pt x="6247027" y="0"/>
                  </a:moveTo>
                  <a:lnTo>
                    <a:pt x="0" y="0"/>
                  </a:lnTo>
                  <a:lnTo>
                    <a:pt x="0" y="3514026"/>
                  </a:lnTo>
                  <a:lnTo>
                    <a:pt x="6247027" y="3514026"/>
                  </a:lnTo>
                  <a:lnTo>
                    <a:pt x="62470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754" y="1227035"/>
              <a:ext cx="5994387" cy="6107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51250" y="1246111"/>
              <a:ext cx="5942330" cy="0"/>
            </a:xfrm>
            <a:custGeom>
              <a:avLst/>
              <a:gdLst/>
              <a:ahLst/>
              <a:cxnLst/>
              <a:rect l="l" t="t" r="r" b="b"/>
              <a:pathLst>
                <a:path w="5942330" h="0">
                  <a:moveTo>
                    <a:pt x="0" y="0"/>
                  </a:moveTo>
                  <a:lnTo>
                    <a:pt x="0" y="0"/>
                  </a:lnTo>
                  <a:lnTo>
                    <a:pt x="5942047" y="0"/>
                  </a:lnTo>
                </a:path>
              </a:pathLst>
            </a:custGeom>
            <a:ln w="19549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1250" y="4239892"/>
              <a:ext cx="5942330" cy="0"/>
            </a:xfrm>
            <a:custGeom>
              <a:avLst/>
              <a:gdLst/>
              <a:ahLst/>
              <a:cxnLst/>
              <a:rect l="l" t="t" r="r" b="b"/>
              <a:pathLst>
                <a:path w="5942330" h="0">
                  <a:moveTo>
                    <a:pt x="0" y="0"/>
                  </a:moveTo>
                  <a:lnTo>
                    <a:pt x="0" y="0"/>
                  </a:lnTo>
                  <a:lnTo>
                    <a:pt x="5942047" y="0"/>
                  </a:lnTo>
                </a:path>
              </a:pathLst>
            </a:custGeom>
            <a:ln w="4846">
              <a:solidFill>
                <a:srgbClr val="212A7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98599" y="4242375"/>
            <a:ext cx="83883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00">
                <a:latin typeface="Calibri"/>
                <a:cs typeface="Calibri"/>
              </a:rPr>
              <a:t>NGFV</a:t>
            </a:r>
            <a:r>
              <a:rPr dirty="0" sz="400" spc="-5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India</a:t>
            </a:r>
            <a:r>
              <a:rPr dirty="0" sz="400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Pvt.</a:t>
            </a:r>
            <a:r>
              <a:rPr dirty="0" sz="400" spc="-10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Ltd.|</a:t>
            </a:r>
            <a:r>
              <a:rPr dirty="0" sz="400" spc="-5">
                <a:latin typeface="Times New Roman"/>
                <a:cs typeface="Times New Roman"/>
              </a:rPr>
              <a:t> </a:t>
            </a:r>
            <a:r>
              <a:rPr dirty="0" sz="400" spc="-10">
                <a:latin typeface="Calibri"/>
                <a:cs typeface="Calibri"/>
                <a:hlinkClick r:id="rId4"/>
              </a:rPr>
              <a:t>www.efmfm.com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82926" y="4253527"/>
            <a:ext cx="3937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00">
                <a:latin typeface="Calibri"/>
                <a:cs typeface="Calibri"/>
              </a:rPr>
              <a:t>4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94240" y="4276623"/>
            <a:ext cx="1069340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Making</a:t>
            </a:r>
            <a:r>
              <a:rPr dirty="0" sz="45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Employee</a:t>
            </a:r>
            <a:r>
              <a:rPr dirty="0" sz="450" spc="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Transport</a:t>
            </a:r>
            <a:r>
              <a:rPr dirty="0" sz="450" spc="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Simpler</a:t>
            </a:r>
            <a:r>
              <a:rPr dirty="0" sz="450" spc="1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&amp;</a:t>
            </a:r>
            <a:r>
              <a:rPr dirty="0" sz="45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A5A5A5"/>
                </a:solidFill>
                <a:latin typeface="Calibri"/>
                <a:cs typeface="Calibri"/>
              </a:rPr>
              <a:t>Safer</a:t>
            </a:r>
            <a:endParaRPr sz="45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9663" y="915709"/>
            <a:ext cx="771162" cy="30357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00814" y="474980"/>
            <a:ext cx="6972934" cy="68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dirty="0" sz="1100" spc="20">
                <a:latin typeface="Calibri"/>
                <a:cs typeface="Calibri"/>
              </a:rPr>
              <a:t>2.2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COMPREHENSIVE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Calibri"/>
                <a:cs typeface="Calibri"/>
              </a:rPr>
              <a:t>PRODUCT</a:t>
            </a:r>
            <a:r>
              <a:rPr dirty="0" sz="1100" spc="47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Calibri"/>
                <a:cs typeface="Calibri"/>
              </a:rPr>
              <a:t>SINGLE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Calibri"/>
                <a:cs typeface="Calibri"/>
              </a:rPr>
              <a:t>URL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dirty="0" sz="1050" b="1">
                <a:latin typeface="Calibri"/>
                <a:cs typeface="Calibri"/>
              </a:rPr>
              <a:t>Comprehensive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b="1">
                <a:latin typeface="Calibri"/>
                <a:cs typeface="Calibri"/>
              </a:rPr>
              <a:t>..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b="1">
                <a:latin typeface="Calibri"/>
                <a:cs typeface="Calibri"/>
              </a:rPr>
              <a:t>Flexible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b="1">
                <a:latin typeface="Calibri"/>
                <a:cs typeface="Calibri"/>
              </a:rPr>
              <a:t>…</a:t>
            </a:r>
            <a:r>
              <a:rPr dirty="0" sz="1050" spc="45" b="1">
                <a:latin typeface="Calibri"/>
                <a:cs typeface="Calibri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Agile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50297" y="1335102"/>
            <a:ext cx="5913120" cy="2811145"/>
            <a:chOff x="650297" y="1335102"/>
            <a:chExt cx="5913120" cy="2811145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040" y="1382952"/>
              <a:ext cx="263898" cy="26399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51252" y="1336052"/>
              <a:ext cx="5910580" cy="358140"/>
            </a:xfrm>
            <a:custGeom>
              <a:avLst/>
              <a:gdLst/>
              <a:ahLst/>
              <a:cxnLst/>
              <a:rect l="l" t="t" r="r" b="b"/>
              <a:pathLst>
                <a:path w="5910580" h="358139">
                  <a:moveTo>
                    <a:pt x="5851249" y="0"/>
                  </a:moveTo>
                  <a:lnTo>
                    <a:pt x="59466" y="0"/>
                  </a:lnTo>
                  <a:lnTo>
                    <a:pt x="36401" y="4637"/>
                  </a:lnTo>
                  <a:lnTo>
                    <a:pt x="17490" y="17333"/>
                  </a:lnTo>
                  <a:lnTo>
                    <a:pt x="4700" y="36267"/>
                  </a:lnTo>
                  <a:lnTo>
                    <a:pt x="0" y="59613"/>
                  </a:lnTo>
                  <a:lnTo>
                    <a:pt x="0" y="298145"/>
                  </a:lnTo>
                  <a:lnTo>
                    <a:pt x="4700" y="321266"/>
                  </a:lnTo>
                  <a:lnTo>
                    <a:pt x="17490" y="340225"/>
                  </a:lnTo>
                  <a:lnTo>
                    <a:pt x="36401" y="353046"/>
                  </a:lnTo>
                  <a:lnTo>
                    <a:pt x="59466" y="357759"/>
                  </a:lnTo>
                  <a:lnTo>
                    <a:pt x="5851249" y="357759"/>
                  </a:lnTo>
                  <a:lnTo>
                    <a:pt x="5874250" y="353046"/>
                  </a:lnTo>
                  <a:lnTo>
                    <a:pt x="5893043" y="340225"/>
                  </a:lnTo>
                  <a:lnTo>
                    <a:pt x="5905718" y="321266"/>
                  </a:lnTo>
                  <a:lnTo>
                    <a:pt x="5910367" y="298145"/>
                  </a:lnTo>
                  <a:lnTo>
                    <a:pt x="5910367" y="59613"/>
                  </a:lnTo>
                  <a:lnTo>
                    <a:pt x="5905718" y="36267"/>
                  </a:lnTo>
                  <a:lnTo>
                    <a:pt x="5893043" y="17333"/>
                  </a:lnTo>
                  <a:lnTo>
                    <a:pt x="5874250" y="4637"/>
                  </a:lnTo>
                  <a:lnTo>
                    <a:pt x="585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1250" y="1336575"/>
              <a:ext cx="52705" cy="59690"/>
            </a:xfrm>
            <a:custGeom>
              <a:avLst/>
              <a:gdLst/>
              <a:ahLst/>
              <a:cxnLst/>
              <a:rect l="l" t="t" r="r" b="b"/>
              <a:pathLst>
                <a:path w="52704" h="59690">
                  <a:moveTo>
                    <a:pt x="0" y="59098"/>
                  </a:moveTo>
                  <a:lnTo>
                    <a:pt x="481" y="58641"/>
                  </a:lnTo>
                  <a:lnTo>
                    <a:pt x="481" y="58184"/>
                  </a:lnTo>
                  <a:lnTo>
                    <a:pt x="481" y="52317"/>
                  </a:lnTo>
                </a:path>
                <a:path w="52704" h="59690">
                  <a:moveTo>
                    <a:pt x="1447" y="47314"/>
                  </a:moveTo>
                  <a:lnTo>
                    <a:pt x="1447" y="47314"/>
                  </a:lnTo>
                  <a:lnTo>
                    <a:pt x="1447" y="45879"/>
                  </a:lnTo>
                  <a:lnTo>
                    <a:pt x="1939" y="45879"/>
                  </a:lnTo>
                  <a:lnTo>
                    <a:pt x="1939" y="45358"/>
                  </a:lnTo>
                  <a:lnTo>
                    <a:pt x="1939" y="44901"/>
                  </a:lnTo>
                  <a:lnTo>
                    <a:pt x="1939" y="43923"/>
                  </a:lnTo>
                  <a:lnTo>
                    <a:pt x="1939" y="43923"/>
                  </a:lnTo>
                  <a:lnTo>
                    <a:pt x="2420" y="43466"/>
                  </a:lnTo>
                  <a:lnTo>
                    <a:pt x="2420" y="41980"/>
                  </a:lnTo>
                  <a:lnTo>
                    <a:pt x="2902" y="41980"/>
                  </a:lnTo>
                  <a:lnTo>
                    <a:pt x="2902" y="41523"/>
                  </a:lnTo>
                </a:path>
                <a:path w="52704" h="59690">
                  <a:moveTo>
                    <a:pt x="4360" y="36634"/>
                  </a:moveTo>
                  <a:lnTo>
                    <a:pt x="4841" y="36177"/>
                  </a:lnTo>
                  <a:lnTo>
                    <a:pt x="4841" y="35733"/>
                  </a:lnTo>
                  <a:lnTo>
                    <a:pt x="4841" y="35200"/>
                  </a:lnTo>
                  <a:lnTo>
                    <a:pt x="5332" y="35200"/>
                  </a:lnTo>
                  <a:lnTo>
                    <a:pt x="5332" y="34755"/>
                  </a:lnTo>
                  <a:lnTo>
                    <a:pt x="5332" y="34234"/>
                  </a:lnTo>
                  <a:lnTo>
                    <a:pt x="5813" y="34234"/>
                  </a:lnTo>
                  <a:lnTo>
                    <a:pt x="5813" y="33777"/>
                  </a:lnTo>
                  <a:lnTo>
                    <a:pt x="5813" y="33257"/>
                  </a:lnTo>
                  <a:lnTo>
                    <a:pt x="6299" y="33257"/>
                  </a:lnTo>
                  <a:lnTo>
                    <a:pt x="6299" y="32800"/>
                  </a:lnTo>
                  <a:lnTo>
                    <a:pt x="6299" y="32279"/>
                  </a:lnTo>
                  <a:lnTo>
                    <a:pt x="6781" y="32279"/>
                  </a:lnTo>
                  <a:lnTo>
                    <a:pt x="6781" y="31822"/>
                  </a:lnTo>
                  <a:lnTo>
                    <a:pt x="6781" y="31301"/>
                  </a:lnTo>
                  <a:lnTo>
                    <a:pt x="7271" y="31301"/>
                  </a:lnTo>
                  <a:lnTo>
                    <a:pt x="7271" y="30844"/>
                  </a:lnTo>
                </a:path>
                <a:path w="52704" h="59690">
                  <a:moveTo>
                    <a:pt x="9693" y="26361"/>
                  </a:moveTo>
                  <a:lnTo>
                    <a:pt x="10179" y="25841"/>
                  </a:lnTo>
                  <a:lnTo>
                    <a:pt x="10179" y="25384"/>
                  </a:lnTo>
                  <a:lnTo>
                    <a:pt x="10660" y="25384"/>
                  </a:lnTo>
                  <a:lnTo>
                    <a:pt x="10660" y="24863"/>
                  </a:lnTo>
                  <a:lnTo>
                    <a:pt x="11151" y="24863"/>
                  </a:lnTo>
                  <a:lnTo>
                    <a:pt x="11151" y="24406"/>
                  </a:lnTo>
                  <a:lnTo>
                    <a:pt x="11151" y="23885"/>
                  </a:lnTo>
                  <a:lnTo>
                    <a:pt x="11633" y="23885"/>
                  </a:lnTo>
                  <a:lnTo>
                    <a:pt x="11633" y="23428"/>
                  </a:lnTo>
                  <a:lnTo>
                    <a:pt x="12114" y="23428"/>
                  </a:lnTo>
                  <a:lnTo>
                    <a:pt x="12114" y="22907"/>
                  </a:lnTo>
                  <a:lnTo>
                    <a:pt x="12599" y="22450"/>
                  </a:lnTo>
                  <a:lnTo>
                    <a:pt x="12599" y="21930"/>
                  </a:lnTo>
                  <a:lnTo>
                    <a:pt x="13081" y="21930"/>
                  </a:lnTo>
                  <a:lnTo>
                    <a:pt x="13081" y="21473"/>
                  </a:lnTo>
                  <a:lnTo>
                    <a:pt x="13572" y="21473"/>
                  </a:lnTo>
                </a:path>
                <a:path w="52704" h="59690">
                  <a:moveTo>
                    <a:pt x="16480" y="17574"/>
                  </a:moveTo>
                  <a:lnTo>
                    <a:pt x="16960" y="17574"/>
                  </a:lnTo>
                  <a:lnTo>
                    <a:pt x="16960" y="17117"/>
                  </a:lnTo>
                  <a:lnTo>
                    <a:pt x="17451" y="17117"/>
                  </a:lnTo>
                  <a:lnTo>
                    <a:pt x="17451" y="16660"/>
                  </a:lnTo>
                  <a:lnTo>
                    <a:pt x="17933" y="16660"/>
                  </a:lnTo>
                  <a:lnTo>
                    <a:pt x="17933" y="16139"/>
                  </a:lnTo>
                  <a:lnTo>
                    <a:pt x="18419" y="16139"/>
                  </a:lnTo>
                  <a:lnTo>
                    <a:pt x="18419" y="15682"/>
                  </a:lnTo>
                  <a:lnTo>
                    <a:pt x="18904" y="15682"/>
                  </a:lnTo>
                  <a:lnTo>
                    <a:pt x="18904" y="15161"/>
                  </a:lnTo>
                  <a:lnTo>
                    <a:pt x="19391" y="15161"/>
                  </a:lnTo>
                  <a:lnTo>
                    <a:pt x="19391" y="14704"/>
                  </a:lnTo>
                  <a:lnTo>
                    <a:pt x="20036" y="14704"/>
                  </a:lnTo>
                  <a:lnTo>
                    <a:pt x="20036" y="14704"/>
                  </a:lnTo>
                  <a:lnTo>
                    <a:pt x="20518" y="14184"/>
                  </a:lnTo>
                  <a:lnTo>
                    <a:pt x="21004" y="13726"/>
                  </a:lnTo>
                  <a:lnTo>
                    <a:pt x="21484" y="13726"/>
                  </a:lnTo>
                  <a:lnTo>
                    <a:pt x="21484" y="13206"/>
                  </a:lnTo>
                </a:path>
                <a:path w="52704" h="59690">
                  <a:moveTo>
                    <a:pt x="25370" y="10146"/>
                  </a:moveTo>
                  <a:lnTo>
                    <a:pt x="25855" y="10146"/>
                  </a:lnTo>
                  <a:lnTo>
                    <a:pt x="25855" y="9688"/>
                  </a:lnTo>
                  <a:lnTo>
                    <a:pt x="26336" y="9688"/>
                  </a:lnTo>
                  <a:lnTo>
                    <a:pt x="26336" y="9168"/>
                  </a:lnTo>
                  <a:lnTo>
                    <a:pt x="26817" y="9168"/>
                  </a:lnTo>
                  <a:lnTo>
                    <a:pt x="27309" y="9168"/>
                  </a:lnTo>
                  <a:lnTo>
                    <a:pt x="27309" y="8723"/>
                  </a:lnTo>
                  <a:lnTo>
                    <a:pt x="27790" y="8723"/>
                  </a:lnTo>
                  <a:lnTo>
                    <a:pt x="27790" y="8203"/>
                  </a:lnTo>
                  <a:lnTo>
                    <a:pt x="28276" y="8203"/>
                  </a:lnTo>
                  <a:lnTo>
                    <a:pt x="28757" y="8203"/>
                  </a:lnTo>
                  <a:lnTo>
                    <a:pt x="28757" y="7746"/>
                  </a:lnTo>
                  <a:lnTo>
                    <a:pt x="29249" y="7746"/>
                  </a:lnTo>
                  <a:lnTo>
                    <a:pt x="29249" y="7746"/>
                  </a:lnTo>
                  <a:lnTo>
                    <a:pt x="29730" y="7288"/>
                  </a:lnTo>
                  <a:lnTo>
                    <a:pt x="30216" y="7288"/>
                  </a:lnTo>
                  <a:lnTo>
                    <a:pt x="30697" y="6768"/>
                  </a:lnTo>
                </a:path>
                <a:path w="52704" h="59690">
                  <a:moveTo>
                    <a:pt x="35068" y="4355"/>
                  </a:moveTo>
                  <a:lnTo>
                    <a:pt x="35549" y="4355"/>
                  </a:lnTo>
                  <a:lnTo>
                    <a:pt x="36030" y="4355"/>
                  </a:lnTo>
                  <a:lnTo>
                    <a:pt x="36516" y="3834"/>
                  </a:lnTo>
                  <a:lnTo>
                    <a:pt x="37003" y="3834"/>
                  </a:lnTo>
                  <a:lnTo>
                    <a:pt x="37489" y="3834"/>
                  </a:lnTo>
                  <a:lnTo>
                    <a:pt x="37489" y="3377"/>
                  </a:lnTo>
                  <a:lnTo>
                    <a:pt x="37969" y="3377"/>
                  </a:lnTo>
                  <a:lnTo>
                    <a:pt x="38456" y="3377"/>
                  </a:lnTo>
                  <a:lnTo>
                    <a:pt x="38456" y="3377"/>
                  </a:lnTo>
                  <a:lnTo>
                    <a:pt x="38942" y="2920"/>
                  </a:lnTo>
                  <a:lnTo>
                    <a:pt x="39429" y="2920"/>
                  </a:lnTo>
                  <a:lnTo>
                    <a:pt x="39910" y="2920"/>
                  </a:lnTo>
                  <a:lnTo>
                    <a:pt x="39910" y="2400"/>
                  </a:lnTo>
                  <a:lnTo>
                    <a:pt x="40559" y="2400"/>
                  </a:lnTo>
                  <a:lnTo>
                    <a:pt x="41041" y="2400"/>
                  </a:lnTo>
                  <a:lnTo>
                    <a:pt x="41532" y="2400"/>
                  </a:lnTo>
                </a:path>
                <a:path w="52704" h="59690">
                  <a:moveTo>
                    <a:pt x="45893" y="965"/>
                  </a:moveTo>
                  <a:lnTo>
                    <a:pt x="46374" y="965"/>
                  </a:lnTo>
                  <a:lnTo>
                    <a:pt x="46864" y="965"/>
                  </a:lnTo>
                  <a:lnTo>
                    <a:pt x="46864" y="965"/>
                  </a:lnTo>
                  <a:lnTo>
                    <a:pt x="47346" y="457"/>
                  </a:lnTo>
                  <a:lnTo>
                    <a:pt x="47832" y="457"/>
                  </a:lnTo>
                  <a:lnTo>
                    <a:pt x="48314" y="457"/>
                  </a:lnTo>
                  <a:lnTo>
                    <a:pt x="48805" y="457"/>
                  </a:lnTo>
                  <a:lnTo>
                    <a:pt x="49285" y="457"/>
                  </a:lnTo>
                  <a:lnTo>
                    <a:pt x="49772" y="0"/>
                  </a:lnTo>
                  <a:lnTo>
                    <a:pt x="50253" y="0"/>
                  </a:lnTo>
                  <a:lnTo>
                    <a:pt x="50745" y="0"/>
                  </a:lnTo>
                  <a:lnTo>
                    <a:pt x="51226" y="0"/>
                  </a:lnTo>
                  <a:lnTo>
                    <a:pt x="51706" y="0"/>
                  </a:lnTo>
                  <a:lnTo>
                    <a:pt x="52193" y="0"/>
                  </a:lnTo>
                  <a:lnTo>
                    <a:pt x="52674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08776" y="1336054"/>
              <a:ext cx="5798185" cy="0"/>
            </a:xfrm>
            <a:custGeom>
              <a:avLst/>
              <a:gdLst/>
              <a:ahLst/>
              <a:cxnLst/>
              <a:rect l="l" t="t" r="r" b="b"/>
              <a:pathLst>
                <a:path w="5798184" h="0">
                  <a:moveTo>
                    <a:pt x="0" y="0"/>
                  </a:moveTo>
                  <a:lnTo>
                    <a:pt x="5798074" y="0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11664" y="1336575"/>
              <a:ext cx="50800" cy="61594"/>
            </a:xfrm>
            <a:custGeom>
              <a:avLst/>
              <a:gdLst/>
              <a:ahLst/>
              <a:cxnLst/>
              <a:rect l="l" t="t" r="r" b="b"/>
              <a:pathLst>
                <a:path w="50800" h="61594">
                  <a:moveTo>
                    <a:pt x="0" y="0"/>
                  </a:moveTo>
                  <a:lnTo>
                    <a:pt x="0" y="0"/>
                  </a:lnTo>
                  <a:lnTo>
                    <a:pt x="520" y="0"/>
                  </a:lnTo>
                  <a:lnTo>
                    <a:pt x="978" y="457"/>
                  </a:lnTo>
                  <a:lnTo>
                    <a:pt x="1422" y="457"/>
                  </a:lnTo>
                  <a:lnTo>
                    <a:pt x="1943" y="457"/>
                  </a:lnTo>
                  <a:lnTo>
                    <a:pt x="2400" y="457"/>
                  </a:lnTo>
                  <a:lnTo>
                    <a:pt x="2921" y="457"/>
                  </a:lnTo>
                  <a:lnTo>
                    <a:pt x="3581" y="965"/>
                  </a:lnTo>
                  <a:lnTo>
                    <a:pt x="4026" y="965"/>
                  </a:lnTo>
                  <a:lnTo>
                    <a:pt x="4547" y="965"/>
                  </a:lnTo>
                  <a:lnTo>
                    <a:pt x="5004" y="965"/>
                  </a:lnTo>
                  <a:lnTo>
                    <a:pt x="5461" y="965"/>
                  </a:lnTo>
                  <a:lnTo>
                    <a:pt x="5461" y="1422"/>
                  </a:lnTo>
                  <a:lnTo>
                    <a:pt x="5982" y="1422"/>
                  </a:lnTo>
                  <a:lnTo>
                    <a:pt x="6439" y="1422"/>
                  </a:lnTo>
                </a:path>
                <a:path w="50800" h="61594">
                  <a:moveTo>
                    <a:pt x="11329" y="2920"/>
                  </a:moveTo>
                  <a:lnTo>
                    <a:pt x="11329" y="2920"/>
                  </a:lnTo>
                  <a:lnTo>
                    <a:pt x="11787" y="3377"/>
                  </a:lnTo>
                  <a:lnTo>
                    <a:pt x="12307" y="3377"/>
                  </a:lnTo>
                  <a:lnTo>
                    <a:pt x="12765" y="3377"/>
                  </a:lnTo>
                  <a:lnTo>
                    <a:pt x="12765" y="3834"/>
                  </a:lnTo>
                  <a:lnTo>
                    <a:pt x="13285" y="3834"/>
                  </a:lnTo>
                  <a:lnTo>
                    <a:pt x="13285" y="3834"/>
                  </a:lnTo>
                  <a:lnTo>
                    <a:pt x="13730" y="3834"/>
                  </a:lnTo>
                  <a:lnTo>
                    <a:pt x="14251" y="4355"/>
                  </a:lnTo>
                  <a:lnTo>
                    <a:pt x="14708" y="4355"/>
                  </a:lnTo>
                  <a:lnTo>
                    <a:pt x="15165" y="4355"/>
                  </a:lnTo>
                  <a:lnTo>
                    <a:pt x="15165" y="4812"/>
                  </a:lnTo>
                  <a:lnTo>
                    <a:pt x="15686" y="4812"/>
                  </a:lnTo>
                  <a:lnTo>
                    <a:pt x="16143" y="4812"/>
                  </a:lnTo>
                  <a:lnTo>
                    <a:pt x="16143" y="5333"/>
                  </a:lnTo>
                  <a:lnTo>
                    <a:pt x="16664" y="5333"/>
                  </a:lnTo>
                  <a:lnTo>
                    <a:pt x="17121" y="5333"/>
                  </a:lnTo>
                </a:path>
                <a:path w="50800" h="61594">
                  <a:moveTo>
                    <a:pt x="21478" y="7746"/>
                  </a:moveTo>
                  <a:lnTo>
                    <a:pt x="21478" y="8203"/>
                  </a:lnTo>
                  <a:lnTo>
                    <a:pt x="21999" y="8203"/>
                  </a:lnTo>
                  <a:lnTo>
                    <a:pt x="22456" y="8203"/>
                  </a:lnTo>
                  <a:lnTo>
                    <a:pt x="22456" y="8723"/>
                  </a:lnTo>
                  <a:lnTo>
                    <a:pt x="22977" y="8723"/>
                  </a:lnTo>
                  <a:lnTo>
                    <a:pt x="22977" y="9168"/>
                  </a:lnTo>
                  <a:lnTo>
                    <a:pt x="23434" y="9168"/>
                  </a:lnTo>
                  <a:lnTo>
                    <a:pt x="24082" y="9168"/>
                  </a:lnTo>
                  <a:lnTo>
                    <a:pt x="24082" y="9688"/>
                  </a:lnTo>
                  <a:lnTo>
                    <a:pt x="24539" y="9688"/>
                  </a:lnTo>
                  <a:lnTo>
                    <a:pt x="24539" y="10146"/>
                  </a:lnTo>
                  <a:lnTo>
                    <a:pt x="25060" y="10146"/>
                  </a:lnTo>
                  <a:lnTo>
                    <a:pt x="25517" y="10666"/>
                  </a:lnTo>
                  <a:lnTo>
                    <a:pt x="26038" y="10666"/>
                  </a:lnTo>
                  <a:lnTo>
                    <a:pt x="26038" y="11314"/>
                  </a:lnTo>
                  <a:lnTo>
                    <a:pt x="26495" y="11314"/>
                  </a:lnTo>
                  <a:lnTo>
                    <a:pt x="26495" y="11771"/>
                  </a:lnTo>
                  <a:lnTo>
                    <a:pt x="27016" y="11771"/>
                  </a:lnTo>
                </a:path>
                <a:path w="50800" h="61594">
                  <a:moveTo>
                    <a:pt x="30394" y="14704"/>
                  </a:moveTo>
                  <a:lnTo>
                    <a:pt x="30852" y="14704"/>
                  </a:lnTo>
                  <a:lnTo>
                    <a:pt x="30852" y="15161"/>
                  </a:lnTo>
                  <a:lnTo>
                    <a:pt x="31372" y="15161"/>
                  </a:lnTo>
                  <a:lnTo>
                    <a:pt x="31372" y="15682"/>
                  </a:lnTo>
                  <a:lnTo>
                    <a:pt x="31830" y="15682"/>
                  </a:lnTo>
                  <a:lnTo>
                    <a:pt x="31830" y="16139"/>
                  </a:lnTo>
                  <a:lnTo>
                    <a:pt x="32350" y="16139"/>
                  </a:lnTo>
                  <a:lnTo>
                    <a:pt x="32350" y="16660"/>
                  </a:lnTo>
                  <a:lnTo>
                    <a:pt x="32808" y="16660"/>
                  </a:lnTo>
                  <a:lnTo>
                    <a:pt x="32808" y="17117"/>
                  </a:lnTo>
                  <a:lnTo>
                    <a:pt x="33265" y="17117"/>
                  </a:lnTo>
                  <a:lnTo>
                    <a:pt x="33265" y="17574"/>
                  </a:lnTo>
                  <a:lnTo>
                    <a:pt x="33786" y="17574"/>
                  </a:lnTo>
                  <a:lnTo>
                    <a:pt x="33786" y="18095"/>
                  </a:lnTo>
                  <a:lnTo>
                    <a:pt x="34243" y="18095"/>
                  </a:lnTo>
                  <a:lnTo>
                    <a:pt x="34243" y="18552"/>
                  </a:lnTo>
                  <a:lnTo>
                    <a:pt x="34764" y="18552"/>
                  </a:lnTo>
                  <a:lnTo>
                    <a:pt x="34764" y="19073"/>
                  </a:lnTo>
                  <a:lnTo>
                    <a:pt x="35221" y="19073"/>
                  </a:lnTo>
                  <a:lnTo>
                    <a:pt x="35221" y="19517"/>
                  </a:lnTo>
                </a:path>
                <a:path w="50800" h="61594">
                  <a:moveTo>
                    <a:pt x="38142" y="22907"/>
                  </a:moveTo>
                  <a:lnTo>
                    <a:pt x="38142" y="23428"/>
                  </a:lnTo>
                  <a:lnTo>
                    <a:pt x="38599" y="23428"/>
                  </a:lnTo>
                  <a:lnTo>
                    <a:pt x="38599" y="23885"/>
                  </a:lnTo>
                  <a:lnTo>
                    <a:pt x="39120" y="23885"/>
                  </a:lnTo>
                  <a:lnTo>
                    <a:pt x="39120" y="24406"/>
                  </a:lnTo>
                  <a:lnTo>
                    <a:pt x="39120" y="24863"/>
                  </a:lnTo>
                  <a:lnTo>
                    <a:pt x="39577" y="24863"/>
                  </a:lnTo>
                  <a:lnTo>
                    <a:pt x="39577" y="25384"/>
                  </a:lnTo>
                  <a:lnTo>
                    <a:pt x="40098" y="25384"/>
                  </a:lnTo>
                  <a:lnTo>
                    <a:pt x="40098" y="25828"/>
                  </a:lnTo>
                  <a:lnTo>
                    <a:pt x="40098" y="25828"/>
                  </a:lnTo>
                  <a:lnTo>
                    <a:pt x="40555" y="26361"/>
                  </a:lnTo>
                  <a:lnTo>
                    <a:pt x="40555" y="26806"/>
                  </a:lnTo>
                  <a:lnTo>
                    <a:pt x="41076" y="26806"/>
                  </a:lnTo>
                  <a:lnTo>
                    <a:pt x="41076" y="27263"/>
                  </a:lnTo>
                  <a:lnTo>
                    <a:pt x="41076" y="27784"/>
                  </a:lnTo>
                  <a:lnTo>
                    <a:pt x="41533" y="27784"/>
                  </a:lnTo>
                  <a:lnTo>
                    <a:pt x="41533" y="28241"/>
                  </a:lnTo>
                </a:path>
                <a:path w="50800" h="61594">
                  <a:moveTo>
                    <a:pt x="43934" y="32800"/>
                  </a:moveTo>
                  <a:lnTo>
                    <a:pt x="43934" y="33257"/>
                  </a:lnTo>
                  <a:lnTo>
                    <a:pt x="44455" y="33257"/>
                  </a:lnTo>
                  <a:lnTo>
                    <a:pt x="44455" y="33777"/>
                  </a:lnTo>
                  <a:lnTo>
                    <a:pt x="44455" y="34234"/>
                  </a:lnTo>
                  <a:lnTo>
                    <a:pt x="45103" y="34234"/>
                  </a:lnTo>
                  <a:lnTo>
                    <a:pt x="45103" y="34755"/>
                  </a:lnTo>
                  <a:lnTo>
                    <a:pt x="45103" y="35200"/>
                  </a:lnTo>
                  <a:lnTo>
                    <a:pt x="45560" y="35200"/>
                  </a:lnTo>
                  <a:lnTo>
                    <a:pt x="45560" y="35720"/>
                  </a:lnTo>
                  <a:lnTo>
                    <a:pt x="45560" y="35720"/>
                  </a:lnTo>
                  <a:lnTo>
                    <a:pt x="45560" y="36177"/>
                  </a:lnTo>
                  <a:lnTo>
                    <a:pt x="46081" y="36634"/>
                  </a:lnTo>
                  <a:lnTo>
                    <a:pt x="46081" y="37155"/>
                  </a:lnTo>
                  <a:lnTo>
                    <a:pt x="46081" y="37612"/>
                  </a:lnTo>
                  <a:lnTo>
                    <a:pt x="46538" y="37612"/>
                  </a:lnTo>
                  <a:lnTo>
                    <a:pt x="46538" y="38133"/>
                  </a:lnTo>
                  <a:lnTo>
                    <a:pt x="46538" y="38590"/>
                  </a:lnTo>
                </a:path>
                <a:path w="50800" h="61594">
                  <a:moveTo>
                    <a:pt x="47973" y="43466"/>
                  </a:moveTo>
                  <a:lnTo>
                    <a:pt x="48494" y="43923"/>
                  </a:lnTo>
                  <a:lnTo>
                    <a:pt x="48494" y="44444"/>
                  </a:lnTo>
                  <a:lnTo>
                    <a:pt x="48494" y="44901"/>
                  </a:lnTo>
                  <a:lnTo>
                    <a:pt x="48494" y="45358"/>
                  </a:lnTo>
                  <a:lnTo>
                    <a:pt x="48494" y="45879"/>
                  </a:lnTo>
                  <a:lnTo>
                    <a:pt x="48951" y="45879"/>
                  </a:lnTo>
                  <a:lnTo>
                    <a:pt x="48951" y="46336"/>
                  </a:lnTo>
                  <a:lnTo>
                    <a:pt x="48951" y="46857"/>
                  </a:lnTo>
                  <a:lnTo>
                    <a:pt x="48951" y="47314"/>
                  </a:lnTo>
                  <a:lnTo>
                    <a:pt x="48951" y="47834"/>
                  </a:lnTo>
                  <a:lnTo>
                    <a:pt x="48951" y="48292"/>
                  </a:lnTo>
                  <a:lnTo>
                    <a:pt x="49472" y="48292"/>
                  </a:lnTo>
                  <a:lnTo>
                    <a:pt x="49472" y="48812"/>
                  </a:lnTo>
                  <a:lnTo>
                    <a:pt x="49472" y="49269"/>
                  </a:lnTo>
                  <a:lnTo>
                    <a:pt x="49472" y="49917"/>
                  </a:lnTo>
                </a:path>
                <a:path w="50800" h="61594">
                  <a:moveTo>
                    <a:pt x="49929" y="54730"/>
                  </a:moveTo>
                  <a:lnTo>
                    <a:pt x="49929" y="54730"/>
                  </a:lnTo>
                  <a:lnTo>
                    <a:pt x="49929" y="55250"/>
                  </a:lnTo>
                  <a:lnTo>
                    <a:pt x="49929" y="55707"/>
                  </a:lnTo>
                  <a:lnTo>
                    <a:pt x="49929" y="56228"/>
                  </a:lnTo>
                  <a:lnTo>
                    <a:pt x="49929" y="56685"/>
                  </a:lnTo>
                  <a:lnTo>
                    <a:pt x="49929" y="57206"/>
                  </a:lnTo>
                  <a:lnTo>
                    <a:pt x="49929" y="57663"/>
                  </a:lnTo>
                  <a:lnTo>
                    <a:pt x="49929" y="58184"/>
                  </a:lnTo>
                  <a:lnTo>
                    <a:pt x="49929" y="58641"/>
                  </a:lnTo>
                  <a:lnTo>
                    <a:pt x="50450" y="59098"/>
                  </a:lnTo>
                  <a:lnTo>
                    <a:pt x="50450" y="61041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562115" y="1402505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19">
                  <a:moveTo>
                    <a:pt x="0" y="0"/>
                  </a:moveTo>
                  <a:lnTo>
                    <a:pt x="0" y="223428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501503" y="1630747"/>
              <a:ext cx="60960" cy="63500"/>
            </a:xfrm>
            <a:custGeom>
              <a:avLst/>
              <a:gdLst/>
              <a:ahLst/>
              <a:cxnLst/>
              <a:rect l="l" t="t" r="r" b="b"/>
              <a:pathLst>
                <a:path w="60959" h="63500">
                  <a:moveTo>
                    <a:pt x="60611" y="0"/>
                  </a:moveTo>
                  <a:lnTo>
                    <a:pt x="60611" y="3453"/>
                  </a:lnTo>
                  <a:lnTo>
                    <a:pt x="60090" y="3453"/>
                  </a:lnTo>
                  <a:lnTo>
                    <a:pt x="60090" y="3898"/>
                  </a:lnTo>
                  <a:lnTo>
                    <a:pt x="60090" y="4355"/>
                  </a:lnTo>
                  <a:lnTo>
                    <a:pt x="60090" y="4876"/>
                  </a:lnTo>
                  <a:lnTo>
                    <a:pt x="60090" y="5333"/>
                  </a:lnTo>
                  <a:lnTo>
                    <a:pt x="60090" y="5853"/>
                  </a:lnTo>
                  <a:lnTo>
                    <a:pt x="60090" y="6311"/>
                  </a:lnTo>
                </a:path>
                <a:path w="60959" h="63500">
                  <a:moveTo>
                    <a:pt x="59633" y="11326"/>
                  </a:moveTo>
                  <a:lnTo>
                    <a:pt x="59633" y="11326"/>
                  </a:lnTo>
                  <a:lnTo>
                    <a:pt x="59633" y="11847"/>
                  </a:lnTo>
                  <a:lnTo>
                    <a:pt x="59633" y="12292"/>
                  </a:lnTo>
                  <a:lnTo>
                    <a:pt x="59633" y="12825"/>
                  </a:lnTo>
                  <a:lnTo>
                    <a:pt x="59633" y="13269"/>
                  </a:lnTo>
                  <a:lnTo>
                    <a:pt x="59633" y="13726"/>
                  </a:lnTo>
                  <a:lnTo>
                    <a:pt x="59112" y="14247"/>
                  </a:lnTo>
                  <a:lnTo>
                    <a:pt x="59112" y="14704"/>
                  </a:lnTo>
                  <a:lnTo>
                    <a:pt x="59112" y="15225"/>
                  </a:lnTo>
                  <a:lnTo>
                    <a:pt x="59112" y="15682"/>
                  </a:lnTo>
                  <a:lnTo>
                    <a:pt x="59112" y="16203"/>
                  </a:lnTo>
                  <a:lnTo>
                    <a:pt x="58655" y="16660"/>
                  </a:lnTo>
                  <a:lnTo>
                    <a:pt x="58655" y="17180"/>
                  </a:lnTo>
                  <a:lnTo>
                    <a:pt x="58655" y="17638"/>
                  </a:lnTo>
                </a:path>
                <a:path w="60959" h="63500">
                  <a:moveTo>
                    <a:pt x="57156" y="22450"/>
                  </a:moveTo>
                  <a:lnTo>
                    <a:pt x="57156" y="22971"/>
                  </a:lnTo>
                  <a:lnTo>
                    <a:pt x="56699" y="23428"/>
                  </a:lnTo>
                  <a:lnTo>
                    <a:pt x="56699" y="23949"/>
                  </a:lnTo>
                  <a:lnTo>
                    <a:pt x="56699" y="24406"/>
                  </a:lnTo>
                  <a:lnTo>
                    <a:pt x="56242" y="24406"/>
                  </a:lnTo>
                  <a:lnTo>
                    <a:pt x="56242" y="24927"/>
                  </a:lnTo>
                  <a:lnTo>
                    <a:pt x="56242" y="25384"/>
                  </a:lnTo>
                  <a:lnTo>
                    <a:pt x="55721" y="26031"/>
                  </a:lnTo>
                  <a:lnTo>
                    <a:pt x="55721" y="26552"/>
                  </a:lnTo>
                  <a:lnTo>
                    <a:pt x="55721" y="27009"/>
                  </a:lnTo>
                  <a:lnTo>
                    <a:pt x="55264" y="27009"/>
                  </a:lnTo>
                  <a:lnTo>
                    <a:pt x="55264" y="27466"/>
                  </a:lnTo>
                  <a:lnTo>
                    <a:pt x="55264" y="27987"/>
                  </a:lnTo>
                  <a:lnTo>
                    <a:pt x="54616" y="27987"/>
                  </a:lnTo>
                  <a:lnTo>
                    <a:pt x="54616" y="28444"/>
                  </a:lnTo>
                </a:path>
                <a:path w="60959" h="63500">
                  <a:moveTo>
                    <a:pt x="52215" y="32800"/>
                  </a:moveTo>
                  <a:lnTo>
                    <a:pt x="52215" y="33320"/>
                  </a:lnTo>
                  <a:lnTo>
                    <a:pt x="52215" y="33777"/>
                  </a:lnTo>
                  <a:lnTo>
                    <a:pt x="51695" y="33777"/>
                  </a:lnTo>
                  <a:lnTo>
                    <a:pt x="51695" y="34298"/>
                  </a:lnTo>
                  <a:lnTo>
                    <a:pt x="51237" y="34755"/>
                  </a:lnTo>
                  <a:lnTo>
                    <a:pt x="51237" y="35276"/>
                  </a:lnTo>
                  <a:lnTo>
                    <a:pt x="50717" y="35276"/>
                  </a:lnTo>
                  <a:lnTo>
                    <a:pt x="50717" y="35733"/>
                  </a:lnTo>
                  <a:lnTo>
                    <a:pt x="50717" y="36190"/>
                  </a:lnTo>
                  <a:lnTo>
                    <a:pt x="50259" y="36190"/>
                  </a:lnTo>
                  <a:lnTo>
                    <a:pt x="50259" y="36711"/>
                  </a:lnTo>
                  <a:lnTo>
                    <a:pt x="49739" y="36711"/>
                  </a:lnTo>
                  <a:lnTo>
                    <a:pt x="49739" y="37168"/>
                  </a:lnTo>
                  <a:lnTo>
                    <a:pt x="49281" y="37688"/>
                  </a:lnTo>
                  <a:lnTo>
                    <a:pt x="49281" y="38146"/>
                  </a:lnTo>
                  <a:lnTo>
                    <a:pt x="48761" y="38146"/>
                  </a:lnTo>
                </a:path>
                <a:path w="60959" h="63500">
                  <a:moveTo>
                    <a:pt x="45903" y="42044"/>
                  </a:moveTo>
                  <a:lnTo>
                    <a:pt x="45903" y="42501"/>
                  </a:lnTo>
                  <a:lnTo>
                    <a:pt x="45382" y="42501"/>
                  </a:lnTo>
                  <a:lnTo>
                    <a:pt x="45382" y="43022"/>
                  </a:lnTo>
                  <a:lnTo>
                    <a:pt x="44925" y="43022"/>
                  </a:lnTo>
                  <a:lnTo>
                    <a:pt x="44925" y="43479"/>
                  </a:lnTo>
                  <a:lnTo>
                    <a:pt x="44404" y="43479"/>
                  </a:lnTo>
                  <a:lnTo>
                    <a:pt x="44404" y="44000"/>
                  </a:lnTo>
                  <a:lnTo>
                    <a:pt x="43947" y="44000"/>
                  </a:lnTo>
                  <a:lnTo>
                    <a:pt x="43947" y="44444"/>
                  </a:lnTo>
                  <a:lnTo>
                    <a:pt x="43426" y="44444"/>
                  </a:lnTo>
                  <a:lnTo>
                    <a:pt x="43426" y="44965"/>
                  </a:lnTo>
                  <a:lnTo>
                    <a:pt x="42969" y="44965"/>
                  </a:lnTo>
                  <a:lnTo>
                    <a:pt x="42969" y="45561"/>
                  </a:lnTo>
                  <a:lnTo>
                    <a:pt x="42511" y="45561"/>
                  </a:lnTo>
                  <a:lnTo>
                    <a:pt x="42511" y="46082"/>
                  </a:lnTo>
                  <a:lnTo>
                    <a:pt x="41991" y="46082"/>
                  </a:lnTo>
                  <a:lnTo>
                    <a:pt x="41991" y="46539"/>
                  </a:lnTo>
                  <a:lnTo>
                    <a:pt x="41533" y="46539"/>
                  </a:lnTo>
                  <a:lnTo>
                    <a:pt x="41533" y="47060"/>
                  </a:lnTo>
                </a:path>
                <a:path w="60959" h="63500">
                  <a:moveTo>
                    <a:pt x="37634" y="49917"/>
                  </a:moveTo>
                  <a:lnTo>
                    <a:pt x="37634" y="50438"/>
                  </a:lnTo>
                  <a:lnTo>
                    <a:pt x="37177" y="50438"/>
                  </a:lnTo>
                  <a:lnTo>
                    <a:pt x="37177" y="50438"/>
                  </a:lnTo>
                  <a:lnTo>
                    <a:pt x="35678" y="51415"/>
                  </a:lnTo>
                  <a:lnTo>
                    <a:pt x="35678" y="51873"/>
                  </a:lnTo>
                  <a:lnTo>
                    <a:pt x="35221" y="51873"/>
                  </a:lnTo>
                  <a:lnTo>
                    <a:pt x="34700" y="52393"/>
                  </a:lnTo>
                  <a:lnTo>
                    <a:pt x="34243" y="52393"/>
                  </a:lnTo>
                  <a:lnTo>
                    <a:pt x="34243" y="52850"/>
                  </a:lnTo>
                  <a:lnTo>
                    <a:pt x="33595" y="52850"/>
                  </a:lnTo>
                  <a:lnTo>
                    <a:pt x="33138" y="53371"/>
                  </a:lnTo>
                  <a:lnTo>
                    <a:pt x="32617" y="53371"/>
                  </a:lnTo>
                  <a:lnTo>
                    <a:pt x="32617" y="53815"/>
                  </a:lnTo>
                  <a:lnTo>
                    <a:pt x="32160" y="53815"/>
                  </a:lnTo>
                </a:path>
                <a:path w="60959" h="63500">
                  <a:moveTo>
                    <a:pt x="28260" y="56228"/>
                  </a:moveTo>
                  <a:lnTo>
                    <a:pt x="27803" y="56228"/>
                  </a:lnTo>
                  <a:lnTo>
                    <a:pt x="27803" y="56228"/>
                  </a:lnTo>
                  <a:lnTo>
                    <a:pt x="25326" y="57727"/>
                  </a:lnTo>
                  <a:lnTo>
                    <a:pt x="24869" y="57727"/>
                  </a:lnTo>
                  <a:lnTo>
                    <a:pt x="24412" y="57727"/>
                  </a:lnTo>
                  <a:lnTo>
                    <a:pt x="24412" y="58184"/>
                  </a:lnTo>
                  <a:lnTo>
                    <a:pt x="23891" y="58184"/>
                  </a:lnTo>
                  <a:lnTo>
                    <a:pt x="23447" y="58184"/>
                  </a:lnTo>
                  <a:lnTo>
                    <a:pt x="23447" y="58704"/>
                  </a:lnTo>
                  <a:lnTo>
                    <a:pt x="22926" y="58704"/>
                  </a:lnTo>
                  <a:lnTo>
                    <a:pt x="22468" y="58704"/>
                  </a:lnTo>
                  <a:lnTo>
                    <a:pt x="21948" y="58704"/>
                  </a:lnTo>
                </a:path>
                <a:path w="60959" h="63500">
                  <a:moveTo>
                    <a:pt x="17578" y="60596"/>
                  </a:moveTo>
                  <a:lnTo>
                    <a:pt x="17578" y="60596"/>
                  </a:lnTo>
                  <a:lnTo>
                    <a:pt x="16143" y="60596"/>
                  </a:lnTo>
                  <a:lnTo>
                    <a:pt x="16143" y="61117"/>
                  </a:lnTo>
                  <a:lnTo>
                    <a:pt x="14187" y="61117"/>
                  </a:lnTo>
                  <a:lnTo>
                    <a:pt x="14187" y="61574"/>
                  </a:lnTo>
                  <a:lnTo>
                    <a:pt x="13743" y="61574"/>
                  </a:lnTo>
                  <a:lnTo>
                    <a:pt x="13082" y="61574"/>
                  </a:lnTo>
                  <a:lnTo>
                    <a:pt x="11583" y="61574"/>
                  </a:lnTo>
                  <a:lnTo>
                    <a:pt x="11583" y="62095"/>
                  </a:lnTo>
                  <a:lnTo>
                    <a:pt x="11139" y="62095"/>
                  </a:lnTo>
                </a:path>
                <a:path w="60959" h="63500">
                  <a:moveTo>
                    <a:pt x="6249" y="62539"/>
                  </a:moveTo>
                  <a:lnTo>
                    <a:pt x="6249" y="62539"/>
                  </a:lnTo>
                  <a:lnTo>
                    <a:pt x="2870" y="62539"/>
                  </a:lnTo>
                  <a:lnTo>
                    <a:pt x="2870" y="63060"/>
                  </a:lnTo>
                  <a:lnTo>
                    <a:pt x="2413" y="63060"/>
                  </a:lnTo>
                  <a:lnTo>
                    <a:pt x="978" y="63060"/>
                  </a:lnTo>
                  <a:lnTo>
                    <a:pt x="0" y="6306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9263" y="1693807"/>
              <a:ext cx="5787390" cy="0"/>
            </a:xfrm>
            <a:custGeom>
              <a:avLst/>
              <a:gdLst/>
              <a:ahLst/>
              <a:cxnLst/>
              <a:rect l="l" t="t" r="r" b="b"/>
              <a:pathLst>
                <a:path w="5787390" h="0">
                  <a:moveTo>
                    <a:pt x="0" y="0"/>
                  </a:moveTo>
                  <a:lnTo>
                    <a:pt x="5787362" y="0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51250" y="1623521"/>
              <a:ext cx="53340" cy="69850"/>
            </a:xfrm>
            <a:custGeom>
              <a:avLst/>
              <a:gdLst/>
              <a:ahLst/>
              <a:cxnLst/>
              <a:rect l="l" t="t" r="r" b="b"/>
              <a:pathLst>
                <a:path w="53340" h="69850">
                  <a:moveTo>
                    <a:pt x="53166" y="69765"/>
                  </a:moveTo>
                  <a:lnTo>
                    <a:pt x="53166" y="69765"/>
                  </a:lnTo>
                  <a:lnTo>
                    <a:pt x="51706" y="69765"/>
                  </a:lnTo>
                  <a:lnTo>
                    <a:pt x="51706" y="69320"/>
                  </a:lnTo>
                  <a:lnTo>
                    <a:pt x="48805" y="68800"/>
                  </a:lnTo>
                  <a:lnTo>
                    <a:pt x="48314" y="68800"/>
                  </a:lnTo>
                  <a:lnTo>
                    <a:pt x="47832" y="68800"/>
                  </a:lnTo>
                  <a:lnTo>
                    <a:pt x="47346" y="68800"/>
                  </a:lnTo>
                  <a:lnTo>
                    <a:pt x="46864" y="68800"/>
                  </a:lnTo>
                </a:path>
                <a:path w="53340" h="69850">
                  <a:moveTo>
                    <a:pt x="42494" y="67365"/>
                  </a:moveTo>
                  <a:lnTo>
                    <a:pt x="42014" y="67365"/>
                  </a:lnTo>
                  <a:lnTo>
                    <a:pt x="37003" y="65930"/>
                  </a:lnTo>
                  <a:lnTo>
                    <a:pt x="37003" y="65409"/>
                  </a:lnTo>
                  <a:lnTo>
                    <a:pt x="36516" y="65409"/>
                  </a:lnTo>
                  <a:lnTo>
                    <a:pt x="36030" y="65409"/>
                  </a:lnTo>
                </a:path>
                <a:path w="53340" h="69850">
                  <a:moveTo>
                    <a:pt x="31669" y="62996"/>
                  </a:moveTo>
                  <a:lnTo>
                    <a:pt x="31188" y="62996"/>
                  </a:lnTo>
                  <a:lnTo>
                    <a:pt x="31188" y="62476"/>
                  </a:lnTo>
                  <a:lnTo>
                    <a:pt x="30697" y="62476"/>
                  </a:lnTo>
                  <a:lnTo>
                    <a:pt x="30216" y="62476"/>
                  </a:lnTo>
                  <a:lnTo>
                    <a:pt x="30216" y="62019"/>
                  </a:lnTo>
                  <a:lnTo>
                    <a:pt x="29730" y="62019"/>
                  </a:lnTo>
                  <a:lnTo>
                    <a:pt x="29249" y="62019"/>
                  </a:lnTo>
                  <a:lnTo>
                    <a:pt x="29249" y="61561"/>
                  </a:lnTo>
                  <a:lnTo>
                    <a:pt x="28757" y="61561"/>
                  </a:lnTo>
                  <a:lnTo>
                    <a:pt x="26336" y="60076"/>
                  </a:lnTo>
                  <a:lnTo>
                    <a:pt x="26336" y="59619"/>
                  </a:lnTo>
                </a:path>
                <a:path w="53340" h="69850">
                  <a:moveTo>
                    <a:pt x="22457" y="56685"/>
                  </a:moveTo>
                  <a:lnTo>
                    <a:pt x="22457" y="56685"/>
                  </a:lnTo>
                  <a:lnTo>
                    <a:pt x="20518" y="55720"/>
                  </a:lnTo>
                  <a:lnTo>
                    <a:pt x="20518" y="55263"/>
                  </a:lnTo>
                  <a:lnTo>
                    <a:pt x="20036" y="55263"/>
                  </a:lnTo>
                  <a:lnTo>
                    <a:pt x="20036" y="54730"/>
                  </a:lnTo>
                  <a:lnTo>
                    <a:pt x="19391" y="54730"/>
                  </a:lnTo>
                  <a:lnTo>
                    <a:pt x="18419" y="53307"/>
                  </a:lnTo>
                  <a:lnTo>
                    <a:pt x="17933" y="53307"/>
                  </a:lnTo>
                  <a:lnTo>
                    <a:pt x="17933" y="52787"/>
                  </a:lnTo>
                  <a:lnTo>
                    <a:pt x="17451" y="52787"/>
                  </a:lnTo>
                  <a:lnTo>
                    <a:pt x="17451" y="52190"/>
                  </a:lnTo>
                </a:path>
                <a:path w="53340" h="69850">
                  <a:moveTo>
                    <a:pt x="14054" y="48749"/>
                  </a:moveTo>
                  <a:lnTo>
                    <a:pt x="14054" y="48292"/>
                  </a:lnTo>
                  <a:lnTo>
                    <a:pt x="13572" y="48292"/>
                  </a:lnTo>
                  <a:lnTo>
                    <a:pt x="13572" y="47834"/>
                  </a:lnTo>
                  <a:lnTo>
                    <a:pt x="13081" y="47834"/>
                  </a:lnTo>
                  <a:lnTo>
                    <a:pt x="13081" y="47314"/>
                  </a:lnTo>
                  <a:lnTo>
                    <a:pt x="12599" y="47314"/>
                  </a:lnTo>
                  <a:lnTo>
                    <a:pt x="12599" y="46857"/>
                  </a:lnTo>
                  <a:lnTo>
                    <a:pt x="12114" y="46857"/>
                  </a:lnTo>
                  <a:lnTo>
                    <a:pt x="12114" y="46336"/>
                  </a:lnTo>
                  <a:lnTo>
                    <a:pt x="12114" y="45892"/>
                  </a:lnTo>
                  <a:lnTo>
                    <a:pt x="11633" y="45892"/>
                  </a:lnTo>
                  <a:lnTo>
                    <a:pt x="11633" y="45371"/>
                  </a:lnTo>
                  <a:lnTo>
                    <a:pt x="10179" y="43936"/>
                  </a:lnTo>
                  <a:lnTo>
                    <a:pt x="10179" y="43415"/>
                  </a:lnTo>
                </a:path>
                <a:path w="53340" h="69850">
                  <a:moveTo>
                    <a:pt x="7753" y="39568"/>
                  </a:moveTo>
                  <a:lnTo>
                    <a:pt x="7753" y="39047"/>
                  </a:lnTo>
                  <a:lnTo>
                    <a:pt x="7271" y="39047"/>
                  </a:lnTo>
                  <a:lnTo>
                    <a:pt x="7271" y="38590"/>
                  </a:lnTo>
                  <a:lnTo>
                    <a:pt x="7271" y="38146"/>
                  </a:lnTo>
                  <a:lnTo>
                    <a:pt x="6781" y="38146"/>
                  </a:lnTo>
                  <a:lnTo>
                    <a:pt x="6781" y="37625"/>
                  </a:lnTo>
                  <a:lnTo>
                    <a:pt x="5813" y="35212"/>
                  </a:lnTo>
                  <a:lnTo>
                    <a:pt x="5332" y="35212"/>
                  </a:lnTo>
                  <a:lnTo>
                    <a:pt x="5332" y="34692"/>
                  </a:lnTo>
                  <a:lnTo>
                    <a:pt x="5332" y="34234"/>
                  </a:lnTo>
                  <a:lnTo>
                    <a:pt x="4841" y="34234"/>
                  </a:lnTo>
                  <a:lnTo>
                    <a:pt x="4841" y="33777"/>
                  </a:lnTo>
                </a:path>
                <a:path w="53340" h="69850">
                  <a:moveTo>
                    <a:pt x="3387" y="29219"/>
                  </a:moveTo>
                  <a:lnTo>
                    <a:pt x="3387" y="28761"/>
                  </a:lnTo>
                  <a:lnTo>
                    <a:pt x="2902" y="28761"/>
                  </a:lnTo>
                  <a:lnTo>
                    <a:pt x="2902" y="28241"/>
                  </a:lnTo>
                  <a:lnTo>
                    <a:pt x="1447" y="22907"/>
                  </a:lnTo>
                </a:path>
                <a:path w="53340" h="69850">
                  <a:moveTo>
                    <a:pt x="481" y="18095"/>
                  </a:moveTo>
                  <a:lnTo>
                    <a:pt x="481" y="18095"/>
                  </a:lnTo>
                  <a:lnTo>
                    <a:pt x="481" y="11580"/>
                  </a:lnTo>
                </a:path>
                <a:path w="53340" h="69850">
                  <a:moveTo>
                    <a:pt x="0" y="6768"/>
                  </a:moveTo>
                  <a:lnTo>
                    <a:pt x="0" y="676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51250" y="1395673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19">
                  <a:moveTo>
                    <a:pt x="0" y="0"/>
                  </a:moveTo>
                  <a:lnTo>
                    <a:pt x="0" y="222971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195" y="1362411"/>
              <a:ext cx="303977" cy="30451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51252" y="1744700"/>
              <a:ext cx="5910580" cy="357505"/>
            </a:xfrm>
            <a:custGeom>
              <a:avLst/>
              <a:gdLst/>
              <a:ahLst/>
              <a:cxnLst/>
              <a:rect l="l" t="t" r="r" b="b"/>
              <a:pathLst>
                <a:path w="5910580" h="357505">
                  <a:moveTo>
                    <a:pt x="5851249" y="0"/>
                  </a:moveTo>
                  <a:lnTo>
                    <a:pt x="59466" y="0"/>
                  </a:lnTo>
                  <a:lnTo>
                    <a:pt x="36401" y="4630"/>
                  </a:lnTo>
                  <a:lnTo>
                    <a:pt x="17490" y="17316"/>
                  </a:lnTo>
                  <a:lnTo>
                    <a:pt x="4700" y="36250"/>
                  </a:lnTo>
                  <a:lnTo>
                    <a:pt x="0" y="59626"/>
                  </a:lnTo>
                  <a:lnTo>
                    <a:pt x="0" y="298208"/>
                  </a:lnTo>
                  <a:lnTo>
                    <a:pt x="4700" y="321239"/>
                  </a:lnTo>
                  <a:lnTo>
                    <a:pt x="17490" y="340047"/>
                  </a:lnTo>
                  <a:lnTo>
                    <a:pt x="36401" y="352728"/>
                  </a:lnTo>
                  <a:lnTo>
                    <a:pt x="59466" y="357378"/>
                  </a:lnTo>
                  <a:lnTo>
                    <a:pt x="5851249" y="357378"/>
                  </a:lnTo>
                  <a:lnTo>
                    <a:pt x="5874250" y="352728"/>
                  </a:lnTo>
                  <a:lnTo>
                    <a:pt x="5893043" y="340047"/>
                  </a:lnTo>
                  <a:lnTo>
                    <a:pt x="5905718" y="321239"/>
                  </a:lnTo>
                  <a:lnTo>
                    <a:pt x="5910367" y="298208"/>
                  </a:lnTo>
                  <a:lnTo>
                    <a:pt x="5910367" y="59626"/>
                  </a:lnTo>
                  <a:lnTo>
                    <a:pt x="5905718" y="36250"/>
                  </a:lnTo>
                  <a:lnTo>
                    <a:pt x="5893043" y="17316"/>
                  </a:lnTo>
                  <a:lnTo>
                    <a:pt x="5874250" y="4630"/>
                  </a:lnTo>
                  <a:lnTo>
                    <a:pt x="585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51250" y="1744702"/>
              <a:ext cx="52705" cy="59690"/>
            </a:xfrm>
            <a:custGeom>
              <a:avLst/>
              <a:gdLst/>
              <a:ahLst/>
              <a:cxnLst/>
              <a:rect l="l" t="t" r="r" b="b"/>
              <a:pathLst>
                <a:path w="52704" h="59689">
                  <a:moveTo>
                    <a:pt x="0" y="59619"/>
                  </a:moveTo>
                  <a:lnTo>
                    <a:pt x="481" y="59098"/>
                  </a:lnTo>
                  <a:lnTo>
                    <a:pt x="481" y="58641"/>
                  </a:lnTo>
                  <a:lnTo>
                    <a:pt x="481" y="52787"/>
                  </a:lnTo>
                </a:path>
                <a:path w="52704" h="59689">
                  <a:moveTo>
                    <a:pt x="1447" y="47974"/>
                  </a:moveTo>
                  <a:lnTo>
                    <a:pt x="1447" y="47974"/>
                  </a:lnTo>
                  <a:lnTo>
                    <a:pt x="1447" y="46336"/>
                  </a:lnTo>
                  <a:lnTo>
                    <a:pt x="1447" y="46336"/>
                  </a:lnTo>
                  <a:lnTo>
                    <a:pt x="1939" y="45892"/>
                  </a:lnTo>
                  <a:lnTo>
                    <a:pt x="1939" y="44393"/>
                  </a:lnTo>
                  <a:lnTo>
                    <a:pt x="2420" y="43936"/>
                  </a:lnTo>
                  <a:lnTo>
                    <a:pt x="2420" y="42438"/>
                  </a:lnTo>
                  <a:lnTo>
                    <a:pt x="2902" y="42438"/>
                  </a:lnTo>
                  <a:lnTo>
                    <a:pt x="2902" y="41980"/>
                  </a:lnTo>
                  <a:lnTo>
                    <a:pt x="2902" y="41523"/>
                  </a:lnTo>
                </a:path>
                <a:path w="52704" h="59689">
                  <a:moveTo>
                    <a:pt x="4360" y="37168"/>
                  </a:moveTo>
                  <a:lnTo>
                    <a:pt x="4841" y="36647"/>
                  </a:lnTo>
                  <a:lnTo>
                    <a:pt x="4841" y="36190"/>
                  </a:lnTo>
                  <a:lnTo>
                    <a:pt x="4841" y="35669"/>
                  </a:lnTo>
                  <a:lnTo>
                    <a:pt x="5332" y="35669"/>
                  </a:lnTo>
                  <a:lnTo>
                    <a:pt x="5332" y="35212"/>
                  </a:lnTo>
                  <a:lnTo>
                    <a:pt x="5332" y="34692"/>
                  </a:lnTo>
                  <a:lnTo>
                    <a:pt x="5813" y="34692"/>
                  </a:lnTo>
                  <a:lnTo>
                    <a:pt x="5813" y="34234"/>
                  </a:lnTo>
                  <a:lnTo>
                    <a:pt x="5813" y="33714"/>
                  </a:lnTo>
                  <a:lnTo>
                    <a:pt x="6299" y="33257"/>
                  </a:lnTo>
                  <a:lnTo>
                    <a:pt x="6299" y="32736"/>
                  </a:lnTo>
                  <a:lnTo>
                    <a:pt x="6781" y="32292"/>
                  </a:lnTo>
                  <a:lnTo>
                    <a:pt x="6781" y="31834"/>
                  </a:lnTo>
                  <a:lnTo>
                    <a:pt x="7271" y="31834"/>
                  </a:lnTo>
                  <a:lnTo>
                    <a:pt x="7271" y="31314"/>
                  </a:lnTo>
                </a:path>
                <a:path w="52704" h="59689">
                  <a:moveTo>
                    <a:pt x="9692" y="26819"/>
                  </a:moveTo>
                  <a:lnTo>
                    <a:pt x="10179" y="26298"/>
                  </a:lnTo>
                  <a:lnTo>
                    <a:pt x="10179" y="25841"/>
                  </a:lnTo>
                  <a:lnTo>
                    <a:pt x="10660" y="25841"/>
                  </a:lnTo>
                  <a:lnTo>
                    <a:pt x="10660" y="25320"/>
                  </a:lnTo>
                  <a:lnTo>
                    <a:pt x="11151" y="25320"/>
                  </a:lnTo>
                  <a:lnTo>
                    <a:pt x="11151" y="24863"/>
                  </a:lnTo>
                  <a:lnTo>
                    <a:pt x="11151" y="24342"/>
                  </a:lnTo>
                  <a:lnTo>
                    <a:pt x="11633" y="24342"/>
                  </a:lnTo>
                  <a:lnTo>
                    <a:pt x="11633" y="23885"/>
                  </a:lnTo>
                  <a:lnTo>
                    <a:pt x="12114" y="23885"/>
                  </a:lnTo>
                  <a:lnTo>
                    <a:pt x="12114" y="23428"/>
                  </a:lnTo>
                  <a:lnTo>
                    <a:pt x="12599" y="22907"/>
                  </a:lnTo>
                  <a:lnTo>
                    <a:pt x="12599" y="22463"/>
                  </a:lnTo>
                  <a:lnTo>
                    <a:pt x="13081" y="22463"/>
                  </a:lnTo>
                  <a:lnTo>
                    <a:pt x="13081" y="21942"/>
                  </a:lnTo>
                  <a:lnTo>
                    <a:pt x="13572" y="21942"/>
                  </a:lnTo>
                </a:path>
                <a:path w="52704" h="59689">
                  <a:moveTo>
                    <a:pt x="16480" y="18095"/>
                  </a:moveTo>
                  <a:lnTo>
                    <a:pt x="16960" y="18095"/>
                  </a:lnTo>
                  <a:lnTo>
                    <a:pt x="16960" y="17574"/>
                  </a:lnTo>
                  <a:lnTo>
                    <a:pt x="17451" y="17574"/>
                  </a:lnTo>
                  <a:lnTo>
                    <a:pt x="17451" y="17117"/>
                  </a:lnTo>
                  <a:lnTo>
                    <a:pt x="17933" y="17117"/>
                  </a:lnTo>
                  <a:lnTo>
                    <a:pt x="17933" y="16596"/>
                  </a:lnTo>
                  <a:lnTo>
                    <a:pt x="18419" y="16596"/>
                  </a:lnTo>
                  <a:lnTo>
                    <a:pt x="18419" y="16139"/>
                  </a:lnTo>
                  <a:lnTo>
                    <a:pt x="18904" y="16139"/>
                  </a:lnTo>
                  <a:lnTo>
                    <a:pt x="18904" y="15619"/>
                  </a:lnTo>
                  <a:lnTo>
                    <a:pt x="19391" y="15619"/>
                  </a:lnTo>
                  <a:lnTo>
                    <a:pt x="19391" y="15174"/>
                  </a:lnTo>
                  <a:lnTo>
                    <a:pt x="20036" y="15174"/>
                  </a:lnTo>
                  <a:lnTo>
                    <a:pt x="20036" y="15174"/>
                  </a:lnTo>
                  <a:lnTo>
                    <a:pt x="20518" y="14641"/>
                  </a:lnTo>
                  <a:lnTo>
                    <a:pt x="21004" y="14184"/>
                  </a:lnTo>
                  <a:lnTo>
                    <a:pt x="21484" y="14184"/>
                  </a:lnTo>
                  <a:lnTo>
                    <a:pt x="21484" y="13739"/>
                  </a:lnTo>
                </a:path>
                <a:path w="52704" h="59689">
                  <a:moveTo>
                    <a:pt x="25370" y="10806"/>
                  </a:moveTo>
                  <a:lnTo>
                    <a:pt x="25855" y="10285"/>
                  </a:lnTo>
                  <a:lnTo>
                    <a:pt x="26336" y="10285"/>
                  </a:lnTo>
                  <a:lnTo>
                    <a:pt x="26336" y="9828"/>
                  </a:lnTo>
                  <a:lnTo>
                    <a:pt x="26817" y="9828"/>
                  </a:lnTo>
                  <a:lnTo>
                    <a:pt x="27309" y="9828"/>
                  </a:lnTo>
                  <a:lnTo>
                    <a:pt x="27309" y="9384"/>
                  </a:lnTo>
                  <a:lnTo>
                    <a:pt x="27790" y="9384"/>
                  </a:lnTo>
                  <a:lnTo>
                    <a:pt x="27790" y="8863"/>
                  </a:lnTo>
                  <a:lnTo>
                    <a:pt x="28276" y="8863"/>
                  </a:lnTo>
                  <a:lnTo>
                    <a:pt x="28757" y="8863"/>
                  </a:lnTo>
                  <a:lnTo>
                    <a:pt x="28757" y="8203"/>
                  </a:lnTo>
                  <a:lnTo>
                    <a:pt x="29249" y="8203"/>
                  </a:lnTo>
                  <a:lnTo>
                    <a:pt x="29730" y="7746"/>
                  </a:lnTo>
                  <a:lnTo>
                    <a:pt x="30216" y="7746"/>
                  </a:lnTo>
                  <a:lnTo>
                    <a:pt x="30216" y="7225"/>
                  </a:lnTo>
                  <a:lnTo>
                    <a:pt x="30697" y="7225"/>
                  </a:lnTo>
                </a:path>
                <a:path w="52704" h="59689">
                  <a:moveTo>
                    <a:pt x="35068" y="4825"/>
                  </a:moveTo>
                  <a:lnTo>
                    <a:pt x="35549" y="4825"/>
                  </a:lnTo>
                  <a:lnTo>
                    <a:pt x="36030" y="4825"/>
                  </a:lnTo>
                  <a:lnTo>
                    <a:pt x="36030" y="4368"/>
                  </a:lnTo>
                  <a:lnTo>
                    <a:pt x="36516" y="4368"/>
                  </a:lnTo>
                  <a:lnTo>
                    <a:pt x="37003" y="4368"/>
                  </a:lnTo>
                  <a:lnTo>
                    <a:pt x="37489" y="3847"/>
                  </a:lnTo>
                  <a:lnTo>
                    <a:pt x="37969" y="3847"/>
                  </a:lnTo>
                  <a:lnTo>
                    <a:pt x="38456" y="3847"/>
                  </a:lnTo>
                  <a:lnTo>
                    <a:pt x="38456" y="3390"/>
                  </a:lnTo>
                  <a:lnTo>
                    <a:pt x="38942" y="3390"/>
                  </a:lnTo>
                  <a:lnTo>
                    <a:pt x="39429" y="3390"/>
                  </a:lnTo>
                  <a:lnTo>
                    <a:pt x="39910" y="3390"/>
                  </a:lnTo>
                  <a:lnTo>
                    <a:pt x="39910" y="2869"/>
                  </a:lnTo>
                  <a:lnTo>
                    <a:pt x="40559" y="2869"/>
                  </a:lnTo>
                  <a:lnTo>
                    <a:pt x="41041" y="2869"/>
                  </a:lnTo>
                  <a:lnTo>
                    <a:pt x="41532" y="2869"/>
                  </a:lnTo>
                </a:path>
                <a:path w="52704" h="59689">
                  <a:moveTo>
                    <a:pt x="45893" y="1434"/>
                  </a:moveTo>
                  <a:lnTo>
                    <a:pt x="46374" y="1434"/>
                  </a:lnTo>
                  <a:lnTo>
                    <a:pt x="46864" y="1434"/>
                  </a:lnTo>
                  <a:lnTo>
                    <a:pt x="46864" y="914"/>
                  </a:lnTo>
                  <a:lnTo>
                    <a:pt x="47346" y="914"/>
                  </a:lnTo>
                  <a:lnTo>
                    <a:pt x="47832" y="914"/>
                  </a:lnTo>
                  <a:lnTo>
                    <a:pt x="48314" y="914"/>
                  </a:lnTo>
                  <a:lnTo>
                    <a:pt x="48805" y="914"/>
                  </a:lnTo>
                  <a:lnTo>
                    <a:pt x="49285" y="914"/>
                  </a:lnTo>
                  <a:lnTo>
                    <a:pt x="49285" y="457"/>
                  </a:lnTo>
                  <a:lnTo>
                    <a:pt x="49772" y="457"/>
                  </a:lnTo>
                  <a:lnTo>
                    <a:pt x="50253" y="457"/>
                  </a:lnTo>
                  <a:lnTo>
                    <a:pt x="50745" y="457"/>
                  </a:lnTo>
                  <a:lnTo>
                    <a:pt x="51226" y="457"/>
                  </a:lnTo>
                  <a:lnTo>
                    <a:pt x="51706" y="457"/>
                  </a:lnTo>
                  <a:lnTo>
                    <a:pt x="52193" y="457"/>
                  </a:lnTo>
                  <a:lnTo>
                    <a:pt x="52674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08776" y="1744702"/>
              <a:ext cx="5798185" cy="0"/>
            </a:xfrm>
            <a:custGeom>
              <a:avLst/>
              <a:gdLst/>
              <a:ahLst/>
              <a:cxnLst/>
              <a:rect l="l" t="t" r="r" b="b"/>
              <a:pathLst>
                <a:path w="5798184" h="0">
                  <a:moveTo>
                    <a:pt x="0" y="0"/>
                  </a:moveTo>
                  <a:lnTo>
                    <a:pt x="5798074" y="0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11664" y="1745160"/>
              <a:ext cx="50800" cy="61594"/>
            </a:xfrm>
            <a:custGeom>
              <a:avLst/>
              <a:gdLst/>
              <a:ahLst/>
              <a:cxnLst/>
              <a:rect l="l" t="t" r="r" b="b"/>
              <a:pathLst>
                <a:path w="50800" h="61594">
                  <a:moveTo>
                    <a:pt x="0" y="0"/>
                  </a:moveTo>
                  <a:lnTo>
                    <a:pt x="520" y="0"/>
                  </a:lnTo>
                  <a:lnTo>
                    <a:pt x="978" y="0"/>
                  </a:lnTo>
                  <a:lnTo>
                    <a:pt x="978" y="457"/>
                  </a:lnTo>
                  <a:lnTo>
                    <a:pt x="1422" y="457"/>
                  </a:lnTo>
                  <a:lnTo>
                    <a:pt x="1943" y="457"/>
                  </a:lnTo>
                  <a:lnTo>
                    <a:pt x="2400" y="457"/>
                  </a:lnTo>
                  <a:lnTo>
                    <a:pt x="2921" y="457"/>
                  </a:lnTo>
                  <a:lnTo>
                    <a:pt x="3581" y="457"/>
                  </a:lnTo>
                  <a:lnTo>
                    <a:pt x="3581" y="977"/>
                  </a:lnTo>
                  <a:lnTo>
                    <a:pt x="4026" y="977"/>
                  </a:lnTo>
                  <a:lnTo>
                    <a:pt x="4547" y="977"/>
                  </a:lnTo>
                  <a:lnTo>
                    <a:pt x="5004" y="977"/>
                  </a:lnTo>
                  <a:lnTo>
                    <a:pt x="5461" y="977"/>
                  </a:lnTo>
                  <a:lnTo>
                    <a:pt x="5461" y="1434"/>
                  </a:lnTo>
                  <a:lnTo>
                    <a:pt x="5982" y="1434"/>
                  </a:lnTo>
                  <a:lnTo>
                    <a:pt x="6439" y="1434"/>
                  </a:lnTo>
                </a:path>
                <a:path w="50800" h="61594">
                  <a:moveTo>
                    <a:pt x="11329" y="2933"/>
                  </a:moveTo>
                  <a:lnTo>
                    <a:pt x="11787" y="2933"/>
                  </a:lnTo>
                  <a:lnTo>
                    <a:pt x="11787" y="3390"/>
                  </a:lnTo>
                  <a:lnTo>
                    <a:pt x="12307" y="3390"/>
                  </a:lnTo>
                  <a:lnTo>
                    <a:pt x="12765" y="3390"/>
                  </a:lnTo>
                  <a:lnTo>
                    <a:pt x="13285" y="3911"/>
                  </a:lnTo>
                  <a:lnTo>
                    <a:pt x="13730" y="3911"/>
                  </a:lnTo>
                  <a:lnTo>
                    <a:pt x="14251" y="3911"/>
                  </a:lnTo>
                  <a:lnTo>
                    <a:pt x="14251" y="4368"/>
                  </a:lnTo>
                  <a:lnTo>
                    <a:pt x="14708" y="4368"/>
                  </a:lnTo>
                  <a:lnTo>
                    <a:pt x="15165" y="4368"/>
                  </a:lnTo>
                  <a:lnTo>
                    <a:pt x="15165" y="4812"/>
                  </a:lnTo>
                  <a:lnTo>
                    <a:pt x="15686" y="4812"/>
                  </a:lnTo>
                  <a:lnTo>
                    <a:pt x="16143" y="4812"/>
                  </a:lnTo>
                  <a:lnTo>
                    <a:pt x="16143" y="5333"/>
                  </a:lnTo>
                  <a:lnTo>
                    <a:pt x="16664" y="5333"/>
                  </a:lnTo>
                  <a:lnTo>
                    <a:pt x="17121" y="5333"/>
                  </a:lnTo>
                </a:path>
                <a:path w="50800" h="61594">
                  <a:moveTo>
                    <a:pt x="21478" y="7746"/>
                  </a:moveTo>
                  <a:lnTo>
                    <a:pt x="21478" y="8406"/>
                  </a:lnTo>
                  <a:lnTo>
                    <a:pt x="21999" y="8406"/>
                  </a:lnTo>
                  <a:lnTo>
                    <a:pt x="22456" y="8406"/>
                  </a:lnTo>
                  <a:lnTo>
                    <a:pt x="22456" y="8926"/>
                  </a:lnTo>
                  <a:lnTo>
                    <a:pt x="22977" y="8926"/>
                  </a:lnTo>
                  <a:lnTo>
                    <a:pt x="22977" y="9371"/>
                  </a:lnTo>
                  <a:lnTo>
                    <a:pt x="23434" y="9371"/>
                  </a:lnTo>
                  <a:lnTo>
                    <a:pt x="24082" y="9371"/>
                  </a:lnTo>
                  <a:lnTo>
                    <a:pt x="24082" y="9828"/>
                  </a:lnTo>
                  <a:lnTo>
                    <a:pt x="24539" y="9828"/>
                  </a:lnTo>
                  <a:lnTo>
                    <a:pt x="25060" y="10349"/>
                  </a:lnTo>
                  <a:lnTo>
                    <a:pt x="25517" y="10806"/>
                  </a:lnTo>
                  <a:lnTo>
                    <a:pt x="26038" y="10806"/>
                  </a:lnTo>
                  <a:lnTo>
                    <a:pt x="26038" y="11326"/>
                  </a:lnTo>
                  <a:lnTo>
                    <a:pt x="26495" y="11326"/>
                  </a:lnTo>
                  <a:lnTo>
                    <a:pt x="26495" y="11784"/>
                  </a:lnTo>
                  <a:lnTo>
                    <a:pt x="27016" y="11784"/>
                  </a:lnTo>
                </a:path>
                <a:path w="50800" h="61594">
                  <a:moveTo>
                    <a:pt x="30394" y="14704"/>
                  </a:moveTo>
                  <a:lnTo>
                    <a:pt x="30852" y="14704"/>
                  </a:lnTo>
                  <a:lnTo>
                    <a:pt x="30852" y="15161"/>
                  </a:lnTo>
                  <a:lnTo>
                    <a:pt x="31372" y="15161"/>
                  </a:lnTo>
                  <a:lnTo>
                    <a:pt x="31372" y="15682"/>
                  </a:lnTo>
                  <a:lnTo>
                    <a:pt x="31830" y="15682"/>
                  </a:lnTo>
                  <a:lnTo>
                    <a:pt x="31830" y="16139"/>
                  </a:lnTo>
                  <a:lnTo>
                    <a:pt x="32350" y="16139"/>
                  </a:lnTo>
                  <a:lnTo>
                    <a:pt x="32350" y="16660"/>
                  </a:lnTo>
                  <a:lnTo>
                    <a:pt x="32808" y="16660"/>
                  </a:lnTo>
                  <a:lnTo>
                    <a:pt x="32808" y="17117"/>
                  </a:lnTo>
                  <a:lnTo>
                    <a:pt x="33265" y="17117"/>
                  </a:lnTo>
                  <a:lnTo>
                    <a:pt x="33265" y="17638"/>
                  </a:lnTo>
                  <a:lnTo>
                    <a:pt x="33786" y="17638"/>
                  </a:lnTo>
                  <a:lnTo>
                    <a:pt x="33786" y="18095"/>
                  </a:lnTo>
                  <a:lnTo>
                    <a:pt x="34243" y="18095"/>
                  </a:lnTo>
                  <a:lnTo>
                    <a:pt x="34243" y="18552"/>
                  </a:lnTo>
                  <a:lnTo>
                    <a:pt x="34764" y="18552"/>
                  </a:lnTo>
                  <a:lnTo>
                    <a:pt x="34764" y="19073"/>
                  </a:lnTo>
                  <a:lnTo>
                    <a:pt x="35221" y="19073"/>
                  </a:lnTo>
                  <a:lnTo>
                    <a:pt x="35221" y="19530"/>
                  </a:lnTo>
                </a:path>
                <a:path w="50800" h="61594">
                  <a:moveTo>
                    <a:pt x="38142" y="22971"/>
                  </a:moveTo>
                  <a:lnTo>
                    <a:pt x="38142" y="23428"/>
                  </a:lnTo>
                  <a:lnTo>
                    <a:pt x="38599" y="23428"/>
                  </a:lnTo>
                  <a:lnTo>
                    <a:pt x="38599" y="23885"/>
                  </a:lnTo>
                  <a:lnTo>
                    <a:pt x="39120" y="23885"/>
                  </a:lnTo>
                  <a:lnTo>
                    <a:pt x="39120" y="24406"/>
                  </a:lnTo>
                  <a:lnTo>
                    <a:pt x="39120" y="24863"/>
                  </a:lnTo>
                  <a:lnTo>
                    <a:pt x="39577" y="24863"/>
                  </a:lnTo>
                  <a:lnTo>
                    <a:pt x="39577" y="25384"/>
                  </a:lnTo>
                  <a:lnTo>
                    <a:pt x="40098" y="25384"/>
                  </a:lnTo>
                  <a:lnTo>
                    <a:pt x="40098" y="25841"/>
                  </a:lnTo>
                  <a:lnTo>
                    <a:pt x="40098" y="25841"/>
                  </a:lnTo>
                  <a:lnTo>
                    <a:pt x="40555" y="26361"/>
                  </a:lnTo>
                  <a:lnTo>
                    <a:pt x="40555" y="26819"/>
                  </a:lnTo>
                  <a:lnTo>
                    <a:pt x="41076" y="26819"/>
                  </a:lnTo>
                  <a:lnTo>
                    <a:pt x="41076" y="27466"/>
                  </a:lnTo>
                  <a:lnTo>
                    <a:pt x="41076" y="27923"/>
                  </a:lnTo>
                  <a:lnTo>
                    <a:pt x="41533" y="27923"/>
                  </a:lnTo>
                  <a:lnTo>
                    <a:pt x="41533" y="28444"/>
                  </a:lnTo>
                </a:path>
                <a:path w="50800" h="61594">
                  <a:moveTo>
                    <a:pt x="43934" y="32800"/>
                  </a:moveTo>
                  <a:lnTo>
                    <a:pt x="43934" y="32800"/>
                  </a:lnTo>
                  <a:lnTo>
                    <a:pt x="44455" y="33257"/>
                  </a:lnTo>
                  <a:lnTo>
                    <a:pt x="44455" y="33777"/>
                  </a:lnTo>
                  <a:lnTo>
                    <a:pt x="44455" y="34234"/>
                  </a:lnTo>
                  <a:lnTo>
                    <a:pt x="45103" y="34234"/>
                  </a:lnTo>
                  <a:lnTo>
                    <a:pt x="45103" y="34755"/>
                  </a:lnTo>
                  <a:lnTo>
                    <a:pt x="45103" y="35212"/>
                  </a:lnTo>
                  <a:lnTo>
                    <a:pt x="45560" y="35212"/>
                  </a:lnTo>
                  <a:lnTo>
                    <a:pt x="45560" y="35733"/>
                  </a:lnTo>
                  <a:lnTo>
                    <a:pt x="45560" y="35733"/>
                  </a:lnTo>
                  <a:lnTo>
                    <a:pt x="45560" y="36190"/>
                  </a:lnTo>
                  <a:lnTo>
                    <a:pt x="46081" y="36711"/>
                  </a:lnTo>
                  <a:lnTo>
                    <a:pt x="46081" y="37168"/>
                  </a:lnTo>
                  <a:lnTo>
                    <a:pt x="46081" y="37625"/>
                  </a:lnTo>
                  <a:lnTo>
                    <a:pt x="46538" y="37625"/>
                  </a:lnTo>
                  <a:lnTo>
                    <a:pt x="46538" y="38146"/>
                  </a:lnTo>
                  <a:lnTo>
                    <a:pt x="46538" y="38603"/>
                  </a:lnTo>
                </a:path>
                <a:path w="50800" h="61594">
                  <a:moveTo>
                    <a:pt x="47973" y="43479"/>
                  </a:moveTo>
                  <a:lnTo>
                    <a:pt x="48494" y="43936"/>
                  </a:lnTo>
                  <a:lnTo>
                    <a:pt x="48494" y="44457"/>
                  </a:lnTo>
                  <a:lnTo>
                    <a:pt x="48494" y="44914"/>
                  </a:lnTo>
                  <a:lnTo>
                    <a:pt x="48494" y="45434"/>
                  </a:lnTo>
                  <a:lnTo>
                    <a:pt x="48951" y="45879"/>
                  </a:lnTo>
                  <a:lnTo>
                    <a:pt x="48951" y="46336"/>
                  </a:lnTo>
                  <a:lnTo>
                    <a:pt x="48951" y="46996"/>
                  </a:lnTo>
                  <a:lnTo>
                    <a:pt x="48951" y="47517"/>
                  </a:lnTo>
                  <a:lnTo>
                    <a:pt x="48951" y="47974"/>
                  </a:lnTo>
                  <a:lnTo>
                    <a:pt x="49472" y="48495"/>
                  </a:lnTo>
                  <a:lnTo>
                    <a:pt x="49472" y="48952"/>
                  </a:lnTo>
                  <a:lnTo>
                    <a:pt x="49472" y="49473"/>
                  </a:lnTo>
                  <a:lnTo>
                    <a:pt x="49472" y="49917"/>
                  </a:lnTo>
                </a:path>
                <a:path w="50800" h="61594">
                  <a:moveTo>
                    <a:pt x="49929" y="54806"/>
                  </a:moveTo>
                  <a:lnTo>
                    <a:pt x="49929" y="54806"/>
                  </a:lnTo>
                  <a:lnTo>
                    <a:pt x="49929" y="55250"/>
                  </a:lnTo>
                  <a:lnTo>
                    <a:pt x="49929" y="55707"/>
                  </a:lnTo>
                  <a:lnTo>
                    <a:pt x="49929" y="56228"/>
                  </a:lnTo>
                  <a:lnTo>
                    <a:pt x="49929" y="56685"/>
                  </a:lnTo>
                  <a:lnTo>
                    <a:pt x="49929" y="57206"/>
                  </a:lnTo>
                  <a:lnTo>
                    <a:pt x="49929" y="57663"/>
                  </a:lnTo>
                  <a:lnTo>
                    <a:pt x="49929" y="58184"/>
                  </a:lnTo>
                  <a:lnTo>
                    <a:pt x="49929" y="58641"/>
                  </a:lnTo>
                  <a:lnTo>
                    <a:pt x="50450" y="59161"/>
                  </a:lnTo>
                  <a:lnTo>
                    <a:pt x="50450" y="61054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62115" y="1811217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19">
                  <a:moveTo>
                    <a:pt x="0" y="0"/>
                  </a:moveTo>
                  <a:lnTo>
                    <a:pt x="0" y="223301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512642" y="2039408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472" y="0"/>
                  </a:moveTo>
                  <a:lnTo>
                    <a:pt x="49472" y="3504"/>
                  </a:lnTo>
                  <a:lnTo>
                    <a:pt x="48951" y="3504"/>
                  </a:lnTo>
                  <a:lnTo>
                    <a:pt x="48951" y="4025"/>
                  </a:lnTo>
                  <a:lnTo>
                    <a:pt x="48951" y="4482"/>
                  </a:lnTo>
                  <a:lnTo>
                    <a:pt x="48951" y="4939"/>
                  </a:lnTo>
                  <a:lnTo>
                    <a:pt x="48951" y="5460"/>
                  </a:lnTo>
                  <a:lnTo>
                    <a:pt x="48951" y="5917"/>
                  </a:lnTo>
                  <a:lnTo>
                    <a:pt x="48951" y="6438"/>
                  </a:lnTo>
                </a:path>
                <a:path w="49529" h="62230">
                  <a:moveTo>
                    <a:pt x="48494" y="11250"/>
                  </a:moveTo>
                  <a:lnTo>
                    <a:pt x="48494" y="11250"/>
                  </a:lnTo>
                  <a:lnTo>
                    <a:pt x="48494" y="11771"/>
                  </a:lnTo>
                  <a:lnTo>
                    <a:pt x="48494" y="12228"/>
                  </a:lnTo>
                  <a:lnTo>
                    <a:pt x="48494" y="12749"/>
                  </a:lnTo>
                  <a:lnTo>
                    <a:pt x="48494" y="13206"/>
                  </a:lnTo>
                  <a:lnTo>
                    <a:pt x="48494" y="13726"/>
                  </a:lnTo>
                  <a:lnTo>
                    <a:pt x="48494" y="13726"/>
                  </a:lnTo>
                  <a:lnTo>
                    <a:pt x="47973" y="14184"/>
                  </a:lnTo>
                  <a:lnTo>
                    <a:pt x="47973" y="14641"/>
                  </a:lnTo>
                  <a:lnTo>
                    <a:pt x="47973" y="15161"/>
                  </a:lnTo>
                  <a:lnTo>
                    <a:pt x="47973" y="15619"/>
                  </a:lnTo>
                  <a:lnTo>
                    <a:pt x="47973" y="16139"/>
                  </a:lnTo>
                  <a:lnTo>
                    <a:pt x="47516" y="16596"/>
                  </a:lnTo>
                  <a:lnTo>
                    <a:pt x="47516" y="17117"/>
                  </a:lnTo>
                  <a:lnTo>
                    <a:pt x="47516" y="17561"/>
                  </a:lnTo>
                </a:path>
                <a:path w="49529" h="62230">
                  <a:moveTo>
                    <a:pt x="46017" y="22577"/>
                  </a:moveTo>
                  <a:lnTo>
                    <a:pt x="46017" y="23098"/>
                  </a:lnTo>
                  <a:lnTo>
                    <a:pt x="45560" y="23555"/>
                  </a:lnTo>
                  <a:lnTo>
                    <a:pt x="45560" y="24012"/>
                  </a:lnTo>
                  <a:lnTo>
                    <a:pt x="45560" y="24533"/>
                  </a:lnTo>
                  <a:lnTo>
                    <a:pt x="45103" y="24533"/>
                  </a:lnTo>
                  <a:lnTo>
                    <a:pt x="45103" y="24990"/>
                  </a:lnTo>
                  <a:lnTo>
                    <a:pt x="45103" y="25511"/>
                  </a:lnTo>
                  <a:lnTo>
                    <a:pt x="44582" y="25968"/>
                  </a:lnTo>
                  <a:lnTo>
                    <a:pt x="44582" y="26488"/>
                  </a:lnTo>
                  <a:lnTo>
                    <a:pt x="44582" y="26933"/>
                  </a:lnTo>
                  <a:lnTo>
                    <a:pt x="44125" y="26933"/>
                  </a:lnTo>
                  <a:lnTo>
                    <a:pt x="44125" y="27466"/>
                  </a:lnTo>
                  <a:lnTo>
                    <a:pt x="44125" y="27911"/>
                  </a:lnTo>
                  <a:lnTo>
                    <a:pt x="43477" y="27911"/>
                  </a:lnTo>
                  <a:lnTo>
                    <a:pt x="43477" y="28368"/>
                  </a:lnTo>
                </a:path>
                <a:path w="49529" h="62230">
                  <a:moveTo>
                    <a:pt x="41076" y="32723"/>
                  </a:moveTo>
                  <a:lnTo>
                    <a:pt x="41076" y="33244"/>
                  </a:lnTo>
                  <a:lnTo>
                    <a:pt x="41076" y="33701"/>
                  </a:lnTo>
                  <a:lnTo>
                    <a:pt x="40555" y="33701"/>
                  </a:lnTo>
                  <a:lnTo>
                    <a:pt x="40555" y="34222"/>
                  </a:lnTo>
                  <a:lnTo>
                    <a:pt x="40555" y="34222"/>
                  </a:lnTo>
                  <a:lnTo>
                    <a:pt x="40098" y="34679"/>
                  </a:lnTo>
                  <a:lnTo>
                    <a:pt x="40098" y="35200"/>
                  </a:lnTo>
                  <a:lnTo>
                    <a:pt x="39577" y="35200"/>
                  </a:lnTo>
                  <a:lnTo>
                    <a:pt x="39577" y="35657"/>
                  </a:lnTo>
                  <a:lnTo>
                    <a:pt x="39120" y="36177"/>
                  </a:lnTo>
                  <a:lnTo>
                    <a:pt x="39120" y="36634"/>
                  </a:lnTo>
                  <a:lnTo>
                    <a:pt x="38599" y="36634"/>
                  </a:lnTo>
                  <a:lnTo>
                    <a:pt x="38599" y="37092"/>
                  </a:lnTo>
                  <a:lnTo>
                    <a:pt x="38142" y="37612"/>
                  </a:lnTo>
                  <a:lnTo>
                    <a:pt x="38142" y="38069"/>
                  </a:lnTo>
                  <a:lnTo>
                    <a:pt x="37621" y="38069"/>
                  </a:lnTo>
                </a:path>
                <a:path w="49529" h="62230">
                  <a:moveTo>
                    <a:pt x="34764" y="42107"/>
                  </a:moveTo>
                  <a:lnTo>
                    <a:pt x="34764" y="42628"/>
                  </a:lnTo>
                  <a:lnTo>
                    <a:pt x="34243" y="42628"/>
                  </a:lnTo>
                  <a:lnTo>
                    <a:pt x="34243" y="43073"/>
                  </a:lnTo>
                  <a:lnTo>
                    <a:pt x="33786" y="43073"/>
                  </a:lnTo>
                  <a:lnTo>
                    <a:pt x="33786" y="43593"/>
                  </a:lnTo>
                  <a:lnTo>
                    <a:pt x="33265" y="43593"/>
                  </a:lnTo>
                  <a:lnTo>
                    <a:pt x="33265" y="44050"/>
                  </a:lnTo>
                  <a:lnTo>
                    <a:pt x="32808" y="44050"/>
                  </a:lnTo>
                  <a:lnTo>
                    <a:pt x="32808" y="44571"/>
                  </a:lnTo>
                  <a:lnTo>
                    <a:pt x="32287" y="44571"/>
                  </a:lnTo>
                  <a:lnTo>
                    <a:pt x="32287" y="45028"/>
                  </a:lnTo>
                  <a:lnTo>
                    <a:pt x="31830" y="45028"/>
                  </a:lnTo>
                  <a:lnTo>
                    <a:pt x="31830" y="45549"/>
                  </a:lnTo>
                  <a:lnTo>
                    <a:pt x="31372" y="45549"/>
                  </a:lnTo>
                  <a:lnTo>
                    <a:pt x="31372" y="46006"/>
                  </a:lnTo>
                  <a:lnTo>
                    <a:pt x="30852" y="46006"/>
                  </a:lnTo>
                  <a:lnTo>
                    <a:pt x="30852" y="46463"/>
                  </a:lnTo>
                  <a:lnTo>
                    <a:pt x="30394" y="46463"/>
                  </a:lnTo>
                  <a:lnTo>
                    <a:pt x="30394" y="46984"/>
                  </a:lnTo>
                </a:path>
                <a:path w="49529" h="62230">
                  <a:moveTo>
                    <a:pt x="26495" y="49917"/>
                  </a:moveTo>
                  <a:lnTo>
                    <a:pt x="26495" y="50374"/>
                  </a:lnTo>
                  <a:lnTo>
                    <a:pt x="26038" y="50374"/>
                  </a:lnTo>
                  <a:lnTo>
                    <a:pt x="25517" y="50895"/>
                  </a:lnTo>
                  <a:lnTo>
                    <a:pt x="25060" y="50895"/>
                  </a:lnTo>
                  <a:lnTo>
                    <a:pt x="25060" y="51352"/>
                  </a:lnTo>
                  <a:lnTo>
                    <a:pt x="24539" y="51352"/>
                  </a:lnTo>
                  <a:lnTo>
                    <a:pt x="24539" y="51796"/>
                  </a:lnTo>
                  <a:lnTo>
                    <a:pt x="24082" y="51796"/>
                  </a:lnTo>
                  <a:lnTo>
                    <a:pt x="23561" y="52317"/>
                  </a:lnTo>
                  <a:lnTo>
                    <a:pt x="23104" y="52317"/>
                  </a:lnTo>
                  <a:lnTo>
                    <a:pt x="23104" y="52774"/>
                  </a:lnTo>
                  <a:lnTo>
                    <a:pt x="22456" y="52774"/>
                  </a:lnTo>
                  <a:lnTo>
                    <a:pt x="21999" y="53295"/>
                  </a:lnTo>
                  <a:lnTo>
                    <a:pt x="21478" y="53295"/>
                  </a:lnTo>
                  <a:lnTo>
                    <a:pt x="21478" y="53752"/>
                  </a:lnTo>
                  <a:lnTo>
                    <a:pt x="21021" y="53752"/>
                  </a:lnTo>
                </a:path>
                <a:path w="49529" h="62230">
                  <a:moveTo>
                    <a:pt x="17121" y="56165"/>
                  </a:moveTo>
                  <a:lnTo>
                    <a:pt x="16664" y="56165"/>
                  </a:lnTo>
                  <a:lnTo>
                    <a:pt x="16664" y="56165"/>
                  </a:lnTo>
                  <a:lnTo>
                    <a:pt x="15165" y="57142"/>
                  </a:lnTo>
                  <a:lnTo>
                    <a:pt x="14708" y="57142"/>
                  </a:lnTo>
                  <a:lnTo>
                    <a:pt x="14187" y="57142"/>
                  </a:lnTo>
                  <a:lnTo>
                    <a:pt x="14187" y="57663"/>
                  </a:lnTo>
                  <a:lnTo>
                    <a:pt x="13730" y="57663"/>
                  </a:lnTo>
                  <a:lnTo>
                    <a:pt x="13273" y="57663"/>
                  </a:lnTo>
                  <a:lnTo>
                    <a:pt x="13273" y="58107"/>
                  </a:lnTo>
                  <a:lnTo>
                    <a:pt x="12752" y="58107"/>
                  </a:lnTo>
                  <a:lnTo>
                    <a:pt x="12307" y="58107"/>
                  </a:lnTo>
                  <a:lnTo>
                    <a:pt x="11787" y="58628"/>
                  </a:lnTo>
                  <a:lnTo>
                    <a:pt x="11329" y="58628"/>
                  </a:lnTo>
                  <a:lnTo>
                    <a:pt x="10808" y="58628"/>
                  </a:lnTo>
                </a:path>
                <a:path w="49529" h="62230">
                  <a:moveTo>
                    <a:pt x="6439" y="60520"/>
                  </a:moveTo>
                  <a:lnTo>
                    <a:pt x="6439" y="60520"/>
                  </a:lnTo>
                  <a:lnTo>
                    <a:pt x="5004" y="60520"/>
                  </a:lnTo>
                  <a:lnTo>
                    <a:pt x="5004" y="60520"/>
                  </a:lnTo>
                  <a:lnTo>
                    <a:pt x="0" y="62146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09263" y="2102074"/>
              <a:ext cx="5798820" cy="0"/>
            </a:xfrm>
            <a:custGeom>
              <a:avLst/>
              <a:gdLst/>
              <a:ahLst/>
              <a:cxnLst/>
              <a:rect l="l" t="t" r="r" b="b"/>
              <a:pathLst>
                <a:path w="5798820" h="0">
                  <a:moveTo>
                    <a:pt x="0" y="0"/>
                  </a:moveTo>
                  <a:lnTo>
                    <a:pt x="5798489" y="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51250" y="2032106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40" h="70485">
                  <a:moveTo>
                    <a:pt x="53166" y="69968"/>
                  </a:moveTo>
                  <a:lnTo>
                    <a:pt x="53166" y="69968"/>
                  </a:lnTo>
                  <a:lnTo>
                    <a:pt x="52193" y="69447"/>
                  </a:lnTo>
                  <a:lnTo>
                    <a:pt x="51706" y="69447"/>
                  </a:lnTo>
                  <a:lnTo>
                    <a:pt x="51226" y="69447"/>
                  </a:lnTo>
                  <a:lnTo>
                    <a:pt x="47346" y="68990"/>
                  </a:lnTo>
                  <a:lnTo>
                    <a:pt x="46864" y="68990"/>
                  </a:lnTo>
                </a:path>
                <a:path w="53340" h="70485">
                  <a:moveTo>
                    <a:pt x="42494" y="67365"/>
                  </a:moveTo>
                  <a:lnTo>
                    <a:pt x="42014" y="67365"/>
                  </a:lnTo>
                  <a:lnTo>
                    <a:pt x="41532" y="66908"/>
                  </a:lnTo>
                  <a:lnTo>
                    <a:pt x="41041" y="66908"/>
                  </a:lnTo>
                  <a:lnTo>
                    <a:pt x="40559" y="66908"/>
                  </a:lnTo>
                  <a:lnTo>
                    <a:pt x="38456" y="66387"/>
                  </a:lnTo>
                  <a:lnTo>
                    <a:pt x="38456" y="65942"/>
                  </a:lnTo>
                  <a:lnTo>
                    <a:pt x="36030" y="65409"/>
                  </a:lnTo>
                </a:path>
                <a:path w="53340" h="70485">
                  <a:moveTo>
                    <a:pt x="31669" y="63009"/>
                  </a:moveTo>
                  <a:lnTo>
                    <a:pt x="31188" y="63009"/>
                  </a:lnTo>
                  <a:lnTo>
                    <a:pt x="31188" y="62552"/>
                  </a:lnTo>
                  <a:lnTo>
                    <a:pt x="30697" y="62552"/>
                  </a:lnTo>
                  <a:lnTo>
                    <a:pt x="30216" y="62552"/>
                  </a:lnTo>
                  <a:lnTo>
                    <a:pt x="30216" y="62031"/>
                  </a:lnTo>
                  <a:lnTo>
                    <a:pt x="29730" y="62031"/>
                  </a:lnTo>
                  <a:lnTo>
                    <a:pt x="29249" y="62031"/>
                  </a:lnTo>
                  <a:lnTo>
                    <a:pt x="29249" y="61574"/>
                  </a:lnTo>
                  <a:lnTo>
                    <a:pt x="28757" y="61574"/>
                  </a:lnTo>
                  <a:lnTo>
                    <a:pt x="26336" y="60076"/>
                  </a:lnTo>
                  <a:lnTo>
                    <a:pt x="26336" y="59619"/>
                  </a:lnTo>
                </a:path>
                <a:path w="53340" h="70485">
                  <a:moveTo>
                    <a:pt x="22457" y="56698"/>
                  </a:moveTo>
                  <a:lnTo>
                    <a:pt x="21976" y="56698"/>
                  </a:lnTo>
                  <a:lnTo>
                    <a:pt x="21976" y="56241"/>
                  </a:lnTo>
                  <a:lnTo>
                    <a:pt x="21484" y="56241"/>
                  </a:lnTo>
                  <a:lnTo>
                    <a:pt x="21004" y="55720"/>
                  </a:lnTo>
                  <a:lnTo>
                    <a:pt x="20518" y="55720"/>
                  </a:lnTo>
                  <a:lnTo>
                    <a:pt x="20518" y="55263"/>
                  </a:lnTo>
                  <a:lnTo>
                    <a:pt x="20036" y="55263"/>
                  </a:lnTo>
                  <a:lnTo>
                    <a:pt x="20036" y="54742"/>
                  </a:lnTo>
                  <a:lnTo>
                    <a:pt x="19391" y="54742"/>
                  </a:lnTo>
                  <a:lnTo>
                    <a:pt x="18419" y="53765"/>
                  </a:lnTo>
                  <a:lnTo>
                    <a:pt x="18419" y="53307"/>
                  </a:lnTo>
                  <a:lnTo>
                    <a:pt x="17933" y="53307"/>
                  </a:lnTo>
                  <a:lnTo>
                    <a:pt x="17451" y="52330"/>
                  </a:lnTo>
                </a:path>
                <a:path w="53340" h="70485">
                  <a:moveTo>
                    <a:pt x="14054" y="48825"/>
                  </a:moveTo>
                  <a:lnTo>
                    <a:pt x="14054" y="48304"/>
                  </a:lnTo>
                  <a:lnTo>
                    <a:pt x="13572" y="48304"/>
                  </a:lnTo>
                  <a:lnTo>
                    <a:pt x="13572" y="47847"/>
                  </a:lnTo>
                  <a:lnTo>
                    <a:pt x="12599" y="47327"/>
                  </a:lnTo>
                  <a:lnTo>
                    <a:pt x="12599" y="46869"/>
                  </a:lnTo>
                  <a:lnTo>
                    <a:pt x="12599" y="46869"/>
                  </a:lnTo>
                  <a:lnTo>
                    <a:pt x="12114" y="45892"/>
                  </a:lnTo>
                  <a:lnTo>
                    <a:pt x="11633" y="45892"/>
                  </a:lnTo>
                  <a:lnTo>
                    <a:pt x="11633" y="45371"/>
                  </a:lnTo>
                  <a:lnTo>
                    <a:pt x="11151" y="45371"/>
                  </a:lnTo>
                  <a:lnTo>
                    <a:pt x="11151" y="44914"/>
                  </a:lnTo>
                  <a:lnTo>
                    <a:pt x="10660" y="44393"/>
                  </a:lnTo>
                  <a:lnTo>
                    <a:pt x="10179" y="43936"/>
                  </a:lnTo>
                  <a:lnTo>
                    <a:pt x="10179" y="43479"/>
                  </a:lnTo>
                </a:path>
                <a:path w="53340" h="70485">
                  <a:moveTo>
                    <a:pt x="7753" y="39580"/>
                  </a:moveTo>
                  <a:lnTo>
                    <a:pt x="7753" y="39123"/>
                  </a:lnTo>
                  <a:lnTo>
                    <a:pt x="7271" y="39123"/>
                  </a:lnTo>
                  <a:lnTo>
                    <a:pt x="7271" y="38603"/>
                  </a:lnTo>
                  <a:lnTo>
                    <a:pt x="7271" y="38146"/>
                  </a:lnTo>
                  <a:lnTo>
                    <a:pt x="6781" y="38146"/>
                  </a:lnTo>
                  <a:lnTo>
                    <a:pt x="6781" y="37625"/>
                  </a:lnTo>
                  <a:lnTo>
                    <a:pt x="5813" y="35212"/>
                  </a:lnTo>
                  <a:lnTo>
                    <a:pt x="5332" y="35212"/>
                  </a:lnTo>
                  <a:lnTo>
                    <a:pt x="5332" y="34768"/>
                  </a:lnTo>
                  <a:lnTo>
                    <a:pt x="5332" y="34247"/>
                  </a:lnTo>
                  <a:lnTo>
                    <a:pt x="4841" y="34247"/>
                  </a:lnTo>
                  <a:lnTo>
                    <a:pt x="4841" y="33790"/>
                  </a:lnTo>
                </a:path>
                <a:path w="53340" h="70485">
                  <a:moveTo>
                    <a:pt x="3387" y="28774"/>
                  </a:moveTo>
                  <a:lnTo>
                    <a:pt x="3387" y="28774"/>
                  </a:lnTo>
                  <a:lnTo>
                    <a:pt x="2902" y="27276"/>
                  </a:lnTo>
                  <a:lnTo>
                    <a:pt x="2420" y="27276"/>
                  </a:lnTo>
                  <a:lnTo>
                    <a:pt x="2420" y="26819"/>
                  </a:lnTo>
                  <a:lnTo>
                    <a:pt x="1447" y="22920"/>
                  </a:lnTo>
                </a:path>
                <a:path w="53340" h="70485">
                  <a:moveTo>
                    <a:pt x="481" y="18095"/>
                  </a:moveTo>
                  <a:lnTo>
                    <a:pt x="481" y="18095"/>
                  </a:lnTo>
                  <a:lnTo>
                    <a:pt x="481" y="11784"/>
                  </a:lnTo>
                  <a:lnTo>
                    <a:pt x="481" y="11326"/>
                  </a:lnTo>
                </a:path>
                <a:path w="53340" h="70485">
                  <a:moveTo>
                    <a:pt x="0" y="6323"/>
                  </a:moveTo>
                  <a:lnTo>
                    <a:pt x="0" y="632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51250" y="1804321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19">
                  <a:moveTo>
                    <a:pt x="0" y="0"/>
                  </a:moveTo>
                  <a:lnTo>
                    <a:pt x="0" y="222908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195" y="1770028"/>
              <a:ext cx="437944" cy="306472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51252" y="2152776"/>
              <a:ext cx="5910580" cy="358140"/>
            </a:xfrm>
            <a:custGeom>
              <a:avLst/>
              <a:gdLst/>
              <a:ahLst/>
              <a:cxnLst/>
              <a:rect l="l" t="t" r="r" b="b"/>
              <a:pathLst>
                <a:path w="5910580" h="358139">
                  <a:moveTo>
                    <a:pt x="5851249" y="0"/>
                  </a:moveTo>
                  <a:lnTo>
                    <a:pt x="59466" y="0"/>
                  </a:lnTo>
                  <a:lnTo>
                    <a:pt x="36401" y="4728"/>
                  </a:lnTo>
                  <a:lnTo>
                    <a:pt x="17490" y="17576"/>
                  </a:lnTo>
                  <a:lnTo>
                    <a:pt x="4700" y="36540"/>
                  </a:lnTo>
                  <a:lnTo>
                    <a:pt x="0" y="59613"/>
                  </a:lnTo>
                  <a:lnTo>
                    <a:pt x="0" y="298272"/>
                  </a:lnTo>
                  <a:lnTo>
                    <a:pt x="4700" y="321560"/>
                  </a:lnTo>
                  <a:lnTo>
                    <a:pt x="17490" y="340499"/>
                  </a:lnTo>
                  <a:lnTo>
                    <a:pt x="36401" y="353229"/>
                  </a:lnTo>
                  <a:lnTo>
                    <a:pt x="59466" y="357886"/>
                  </a:lnTo>
                  <a:lnTo>
                    <a:pt x="5851249" y="357886"/>
                  </a:lnTo>
                  <a:lnTo>
                    <a:pt x="5874250" y="353229"/>
                  </a:lnTo>
                  <a:lnTo>
                    <a:pt x="5893043" y="340499"/>
                  </a:lnTo>
                  <a:lnTo>
                    <a:pt x="5905718" y="321560"/>
                  </a:lnTo>
                  <a:lnTo>
                    <a:pt x="5910367" y="298272"/>
                  </a:lnTo>
                  <a:lnTo>
                    <a:pt x="5910367" y="59613"/>
                  </a:lnTo>
                  <a:lnTo>
                    <a:pt x="5905718" y="36540"/>
                  </a:lnTo>
                  <a:lnTo>
                    <a:pt x="5893043" y="17576"/>
                  </a:lnTo>
                  <a:lnTo>
                    <a:pt x="5874250" y="4728"/>
                  </a:lnTo>
                  <a:lnTo>
                    <a:pt x="585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51250" y="2152779"/>
              <a:ext cx="64135" cy="59690"/>
            </a:xfrm>
            <a:custGeom>
              <a:avLst/>
              <a:gdLst/>
              <a:ahLst/>
              <a:cxnLst/>
              <a:rect l="l" t="t" r="r" b="b"/>
              <a:pathLst>
                <a:path w="64134" h="59689">
                  <a:moveTo>
                    <a:pt x="0" y="59619"/>
                  </a:moveTo>
                  <a:lnTo>
                    <a:pt x="481" y="59619"/>
                  </a:lnTo>
                  <a:lnTo>
                    <a:pt x="481" y="59161"/>
                  </a:lnTo>
                  <a:lnTo>
                    <a:pt x="481" y="53307"/>
                  </a:lnTo>
                </a:path>
                <a:path w="64134" h="59689">
                  <a:moveTo>
                    <a:pt x="1447" y="48482"/>
                  </a:moveTo>
                  <a:lnTo>
                    <a:pt x="1447" y="47961"/>
                  </a:lnTo>
                  <a:lnTo>
                    <a:pt x="1447" y="47047"/>
                  </a:lnTo>
                  <a:lnTo>
                    <a:pt x="1447" y="47047"/>
                  </a:lnTo>
                  <a:lnTo>
                    <a:pt x="1939" y="46527"/>
                  </a:lnTo>
                  <a:lnTo>
                    <a:pt x="1939" y="45104"/>
                  </a:lnTo>
                  <a:lnTo>
                    <a:pt x="2420" y="44584"/>
                  </a:lnTo>
                  <a:lnTo>
                    <a:pt x="2420" y="43022"/>
                  </a:lnTo>
                  <a:lnTo>
                    <a:pt x="2902" y="43022"/>
                  </a:lnTo>
                  <a:lnTo>
                    <a:pt x="2902" y="42501"/>
                  </a:lnTo>
                  <a:lnTo>
                    <a:pt x="2902" y="42044"/>
                  </a:lnTo>
                </a:path>
                <a:path w="64134" h="59689">
                  <a:moveTo>
                    <a:pt x="4360" y="37676"/>
                  </a:moveTo>
                  <a:lnTo>
                    <a:pt x="4841" y="37155"/>
                  </a:lnTo>
                  <a:lnTo>
                    <a:pt x="4841" y="36698"/>
                  </a:lnTo>
                  <a:lnTo>
                    <a:pt x="4841" y="36177"/>
                  </a:lnTo>
                  <a:lnTo>
                    <a:pt x="5332" y="36177"/>
                  </a:lnTo>
                  <a:lnTo>
                    <a:pt x="5332" y="35720"/>
                  </a:lnTo>
                  <a:lnTo>
                    <a:pt x="5332" y="35200"/>
                  </a:lnTo>
                  <a:lnTo>
                    <a:pt x="5813" y="35200"/>
                  </a:lnTo>
                  <a:lnTo>
                    <a:pt x="5813" y="34755"/>
                  </a:lnTo>
                  <a:lnTo>
                    <a:pt x="5813" y="34234"/>
                  </a:lnTo>
                  <a:lnTo>
                    <a:pt x="6299" y="33777"/>
                  </a:lnTo>
                  <a:lnTo>
                    <a:pt x="6299" y="33320"/>
                  </a:lnTo>
                  <a:lnTo>
                    <a:pt x="6781" y="32800"/>
                  </a:lnTo>
                  <a:lnTo>
                    <a:pt x="6781" y="32342"/>
                  </a:lnTo>
                  <a:lnTo>
                    <a:pt x="7271" y="32342"/>
                  </a:lnTo>
                  <a:lnTo>
                    <a:pt x="7271" y="31822"/>
                  </a:lnTo>
                </a:path>
                <a:path w="64134" h="59689">
                  <a:moveTo>
                    <a:pt x="9692" y="27466"/>
                  </a:moveTo>
                  <a:lnTo>
                    <a:pt x="10179" y="27009"/>
                  </a:lnTo>
                  <a:lnTo>
                    <a:pt x="10179" y="26488"/>
                  </a:lnTo>
                  <a:lnTo>
                    <a:pt x="10660" y="26488"/>
                  </a:lnTo>
                  <a:lnTo>
                    <a:pt x="10660" y="26031"/>
                  </a:lnTo>
                  <a:lnTo>
                    <a:pt x="11151" y="25511"/>
                  </a:lnTo>
                  <a:lnTo>
                    <a:pt x="11151" y="25053"/>
                  </a:lnTo>
                  <a:lnTo>
                    <a:pt x="11633" y="25053"/>
                  </a:lnTo>
                  <a:lnTo>
                    <a:pt x="11633" y="24406"/>
                  </a:lnTo>
                  <a:lnTo>
                    <a:pt x="12113" y="24406"/>
                  </a:lnTo>
                  <a:lnTo>
                    <a:pt x="12113" y="23949"/>
                  </a:lnTo>
                  <a:lnTo>
                    <a:pt x="12599" y="23428"/>
                  </a:lnTo>
                  <a:lnTo>
                    <a:pt x="12599" y="22971"/>
                  </a:lnTo>
                  <a:lnTo>
                    <a:pt x="13081" y="22971"/>
                  </a:lnTo>
                  <a:lnTo>
                    <a:pt x="13081" y="22450"/>
                  </a:lnTo>
                  <a:lnTo>
                    <a:pt x="13572" y="22450"/>
                  </a:lnTo>
                  <a:lnTo>
                    <a:pt x="13572" y="21993"/>
                  </a:lnTo>
                </a:path>
                <a:path w="64134" h="59689">
                  <a:moveTo>
                    <a:pt x="16480" y="18615"/>
                  </a:moveTo>
                  <a:lnTo>
                    <a:pt x="16960" y="18615"/>
                  </a:lnTo>
                  <a:lnTo>
                    <a:pt x="16960" y="18095"/>
                  </a:lnTo>
                  <a:lnTo>
                    <a:pt x="17451" y="18095"/>
                  </a:lnTo>
                  <a:lnTo>
                    <a:pt x="17451" y="17638"/>
                  </a:lnTo>
                  <a:lnTo>
                    <a:pt x="17933" y="17638"/>
                  </a:lnTo>
                  <a:lnTo>
                    <a:pt x="17933" y="17117"/>
                  </a:lnTo>
                  <a:lnTo>
                    <a:pt x="18419" y="17117"/>
                  </a:lnTo>
                  <a:lnTo>
                    <a:pt x="18419" y="16660"/>
                  </a:lnTo>
                  <a:lnTo>
                    <a:pt x="18904" y="16660"/>
                  </a:lnTo>
                  <a:lnTo>
                    <a:pt x="18904" y="16139"/>
                  </a:lnTo>
                  <a:lnTo>
                    <a:pt x="19391" y="16139"/>
                  </a:lnTo>
                  <a:lnTo>
                    <a:pt x="19391" y="15682"/>
                  </a:lnTo>
                  <a:lnTo>
                    <a:pt x="20036" y="15682"/>
                  </a:lnTo>
                  <a:lnTo>
                    <a:pt x="20036" y="15225"/>
                  </a:lnTo>
                  <a:lnTo>
                    <a:pt x="20518" y="15225"/>
                  </a:lnTo>
                  <a:lnTo>
                    <a:pt x="20518" y="14704"/>
                  </a:lnTo>
                  <a:lnTo>
                    <a:pt x="21004" y="14704"/>
                  </a:lnTo>
                  <a:lnTo>
                    <a:pt x="21484" y="14247"/>
                  </a:lnTo>
                </a:path>
                <a:path w="64134" h="59689">
                  <a:moveTo>
                    <a:pt x="25370" y="11326"/>
                  </a:moveTo>
                  <a:lnTo>
                    <a:pt x="25855" y="10869"/>
                  </a:lnTo>
                  <a:lnTo>
                    <a:pt x="26336" y="10869"/>
                  </a:lnTo>
                  <a:lnTo>
                    <a:pt x="26336" y="10349"/>
                  </a:lnTo>
                  <a:lnTo>
                    <a:pt x="26817" y="10349"/>
                  </a:lnTo>
                  <a:lnTo>
                    <a:pt x="26817" y="10349"/>
                  </a:lnTo>
                  <a:lnTo>
                    <a:pt x="27309" y="9892"/>
                  </a:lnTo>
                  <a:lnTo>
                    <a:pt x="27790" y="9892"/>
                  </a:lnTo>
                  <a:lnTo>
                    <a:pt x="27790" y="9371"/>
                  </a:lnTo>
                  <a:lnTo>
                    <a:pt x="28276" y="9371"/>
                  </a:lnTo>
                  <a:lnTo>
                    <a:pt x="28757" y="8914"/>
                  </a:lnTo>
                  <a:lnTo>
                    <a:pt x="29249" y="8914"/>
                  </a:lnTo>
                  <a:lnTo>
                    <a:pt x="29249" y="8393"/>
                  </a:lnTo>
                  <a:lnTo>
                    <a:pt x="29730" y="8393"/>
                  </a:lnTo>
                  <a:lnTo>
                    <a:pt x="30216" y="8393"/>
                  </a:lnTo>
                  <a:lnTo>
                    <a:pt x="30216" y="7936"/>
                  </a:lnTo>
                  <a:lnTo>
                    <a:pt x="30697" y="7936"/>
                  </a:lnTo>
                </a:path>
                <a:path w="64134" h="59689">
                  <a:moveTo>
                    <a:pt x="35068" y="5333"/>
                  </a:moveTo>
                  <a:lnTo>
                    <a:pt x="35549" y="5333"/>
                  </a:lnTo>
                  <a:lnTo>
                    <a:pt x="36030" y="5333"/>
                  </a:lnTo>
                  <a:lnTo>
                    <a:pt x="36030" y="4876"/>
                  </a:lnTo>
                  <a:lnTo>
                    <a:pt x="36516" y="4876"/>
                  </a:lnTo>
                  <a:lnTo>
                    <a:pt x="37003" y="4876"/>
                  </a:lnTo>
                  <a:lnTo>
                    <a:pt x="37489" y="4355"/>
                  </a:lnTo>
                  <a:lnTo>
                    <a:pt x="37969" y="4355"/>
                  </a:lnTo>
                  <a:lnTo>
                    <a:pt x="38456" y="4355"/>
                  </a:lnTo>
                  <a:lnTo>
                    <a:pt x="38456" y="3898"/>
                  </a:lnTo>
                  <a:lnTo>
                    <a:pt x="38942" y="3898"/>
                  </a:lnTo>
                  <a:lnTo>
                    <a:pt x="39429" y="3898"/>
                  </a:lnTo>
                  <a:lnTo>
                    <a:pt x="39910" y="3377"/>
                  </a:lnTo>
                  <a:lnTo>
                    <a:pt x="40559" y="3377"/>
                  </a:lnTo>
                  <a:lnTo>
                    <a:pt x="41041" y="3377"/>
                  </a:lnTo>
                  <a:lnTo>
                    <a:pt x="41532" y="2920"/>
                  </a:lnTo>
                </a:path>
                <a:path w="64134" h="59689">
                  <a:moveTo>
                    <a:pt x="45893" y="1955"/>
                  </a:moveTo>
                  <a:lnTo>
                    <a:pt x="46374" y="1955"/>
                  </a:lnTo>
                  <a:lnTo>
                    <a:pt x="46374" y="1955"/>
                  </a:lnTo>
                  <a:lnTo>
                    <a:pt x="46864" y="1498"/>
                  </a:lnTo>
                  <a:lnTo>
                    <a:pt x="47346" y="1498"/>
                  </a:lnTo>
                  <a:lnTo>
                    <a:pt x="47832" y="1498"/>
                  </a:lnTo>
                  <a:lnTo>
                    <a:pt x="48314" y="1498"/>
                  </a:lnTo>
                  <a:lnTo>
                    <a:pt x="48805" y="1498"/>
                  </a:lnTo>
                  <a:lnTo>
                    <a:pt x="48805" y="977"/>
                  </a:lnTo>
                  <a:lnTo>
                    <a:pt x="49285" y="977"/>
                  </a:lnTo>
                  <a:lnTo>
                    <a:pt x="49772" y="977"/>
                  </a:lnTo>
                  <a:lnTo>
                    <a:pt x="50253" y="977"/>
                  </a:lnTo>
                  <a:lnTo>
                    <a:pt x="50745" y="977"/>
                  </a:lnTo>
                  <a:lnTo>
                    <a:pt x="51226" y="977"/>
                  </a:lnTo>
                  <a:lnTo>
                    <a:pt x="51706" y="977"/>
                  </a:lnTo>
                  <a:lnTo>
                    <a:pt x="52193" y="977"/>
                  </a:lnTo>
                  <a:lnTo>
                    <a:pt x="52193" y="520"/>
                  </a:lnTo>
                  <a:lnTo>
                    <a:pt x="52674" y="520"/>
                  </a:lnTo>
                </a:path>
                <a:path w="64134" h="59689">
                  <a:moveTo>
                    <a:pt x="57526" y="520"/>
                  </a:moveTo>
                  <a:lnTo>
                    <a:pt x="58012" y="520"/>
                  </a:lnTo>
                  <a:lnTo>
                    <a:pt x="58498" y="520"/>
                  </a:lnTo>
                  <a:lnTo>
                    <a:pt x="58498" y="0"/>
                  </a:lnTo>
                  <a:lnTo>
                    <a:pt x="58984" y="0"/>
                  </a:lnTo>
                  <a:lnTo>
                    <a:pt x="59465" y="0"/>
                  </a:lnTo>
                  <a:lnTo>
                    <a:pt x="63990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20092" y="2152779"/>
              <a:ext cx="5775960" cy="0"/>
            </a:xfrm>
            <a:custGeom>
              <a:avLst/>
              <a:gdLst/>
              <a:ahLst/>
              <a:cxnLst/>
              <a:rect l="l" t="t" r="r" b="b"/>
              <a:pathLst>
                <a:path w="5775960" h="0">
                  <a:moveTo>
                    <a:pt x="0" y="0"/>
                  </a:moveTo>
                  <a:lnTo>
                    <a:pt x="5775555" y="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500525" y="2152779"/>
              <a:ext cx="61594" cy="62230"/>
            </a:xfrm>
            <a:custGeom>
              <a:avLst/>
              <a:gdLst/>
              <a:ahLst/>
              <a:cxnLst/>
              <a:rect l="l" t="t" r="r" b="b"/>
              <a:pathLst>
                <a:path w="61595" h="62230">
                  <a:moveTo>
                    <a:pt x="0" y="0"/>
                  </a:moveTo>
                  <a:lnTo>
                    <a:pt x="1956" y="0"/>
                  </a:lnTo>
                  <a:lnTo>
                    <a:pt x="2413" y="0"/>
                  </a:lnTo>
                  <a:lnTo>
                    <a:pt x="2870" y="0"/>
                  </a:lnTo>
                  <a:lnTo>
                    <a:pt x="2870" y="520"/>
                  </a:lnTo>
                  <a:lnTo>
                    <a:pt x="3391" y="520"/>
                  </a:lnTo>
                  <a:lnTo>
                    <a:pt x="3848" y="520"/>
                  </a:lnTo>
                  <a:lnTo>
                    <a:pt x="4369" y="520"/>
                  </a:lnTo>
                  <a:lnTo>
                    <a:pt x="4826" y="520"/>
                  </a:lnTo>
                  <a:lnTo>
                    <a:pt x="5347" y="520"/>
                  </a:lnTo>
                  <a:lnTo>
                    <a:pt x="5804" y="520"/>
                  </a:lnTo>
                  <a:lnTo>
                    <a:pt x="6325" y="520"/>
                  </a:lnTo>
                </a:path>
                <a:path w="61595" h="62230">
                  <a:moveTo>
                    <a:pt x="11139" y="977"/>
                  </a:moveTo>
                  <a:lnTo>
                    <a:pt x="11139" y="977"/>
                  </a:lnTo>
                  <a:lnTo>
                    <a:pt x="11659" y="977"/>
                  </a:lnTo>
                  <a:lnTo>
                    <a:pt x="12117" y="977"/>
                  </a:lnTo>
                  <a:lnTo>
                    <a:pt x="12561" y="977"/>
                  </a:lnTo>
                  <a:lnTo>
                    <a:pt x="12561" y="1498"/>
                  </a:lnTo>
                  <a:lnTo>
                    <a:pt x="13082" y="1498"/>
                  </a:lnTo>
                  <a:lnTo>
                    <a:pt x="13539" y="1498"/>
                  </a:lnTo>
                  <a:lnTo>
                    <a:pt x="14060" y="1498"/>
                  </a:lnTo>
                  <a:lnTo>
                    <a:pt x="14721" y="1498"/>
                  </a:lnTo>
                  <a:lnTo>
                    <a:pt x="15165" y="1955"/>
                  </a:lnTo>
                  <a:lnTo>
                    <a:pt x="15686" y="1955"/>
                  </a:lnTo>
                  <a:lnTo>
                    <a:pt x="16143" y="1955"/>
                  </a:lnTo>
                  <a:lnTo>
                    <a:pt x="16600" y="1955"/>
                  </a:lnTo>
                  <a:lnTo>
                    <a:pt x="17121" y="2400"/>
                  </a:lnTo>
                  <a:lnTo>
                    <a:pt x="17578" y="2400"/>
                  </a:lnTo>
                </a:path>
                <a:path w="61595" h="62230">
                  <a:moveTo>
                    <a:pt x="22468" y="3898"/>
                  </a:moveTo>
                  <a:lnTo>
                    <a:pt x="22926" y="3898"/>
                  </a:lnTo>
                  <a:lnTo>
                    <a:pt x="22926" y="4355"/>
                  </a:lnTo>
                  <a:lnTo>
                    <a:pt x="23447" y="4355"/>
                  </a:lnTo>
                  <a:lnTo>
                    <a:pt x="23904" y="4355"/>
                  </a:lnTo>
                  <a:lnTo>
                    <a:pt x="24425" y="4876"/>
                  </a:lnTo>
                  <a:lnTo>
                    <a:pt x="24869" y="4876"/>
                  </a:lnTo>
                  <a:lnTo>
                    <a:pt x="25390" y="4876"/>
                  </a:lnTo>
                  <a:lnTo>
                    <a:pt x="25390" y="5333"/>
                  </a:lnTo>
                  <a:lnTo>
                    <a:pt x="25847" y="5333"/>
                  </a:lnTo>
                  <a:lnTo>
                    <a:pt x="26304" y="5333"/>
                  </a:lnTo>
                  <a:lnTo>
                    <a:pt x="26825" y="5980"/>
                  </a:lnTo>
                  <a:lnTo>
                    <a:pt x="27282" y="5980"/>
                  </a:lnTo>
                  <a:lnTo>
                    <a:pt x="27803" y="6501"/>
                  </a:lnTo>
                  <a:lnTo>
                    <a:pt x="28260" y="6501"/>
                  </a:lnTo>
                </a:path>
                <a:path w="61595" h="62230">
                  <a:moveTo>
                    <a:pt x="32617" y="8914"/>
                  </a:moveTo>
                  <a:lnTo>
                    <a:pt x="33138" y="9371"/>
                  </a:lnTo>
                  <a:lnTo>
                    <a:pt x="33595" y="9371"/>
                  </a:lnTo>
                  <a:lnTo>
                    <a:pt x="33595" y="9892"/>
                  </a:lnTo>
                  <a:lnTo>
                    <a:pt x="34116" y="9892"/>
                  </a:lnTo>
                  <a:lnTo>
                    <a:pt x="34573" y="10349"/>
                  </a:lnTo>
                  <a:lnTo>
                    <a:pt x="35221" y="10349"/>
                  </a:lnTo>
                  <a:lnTo>
                    <a:pt x="35221" y="10869"/>
                  </a:lnTo>
                  <a:lnTo>
                    <a:pt x="35678" y="10869"/>
                  </a:lnTo>
                  <a:lnTo>
                    <a:pt x="36199" y="11326"/>
                  </a:lnTo>
                  <a:lnTo>
                    <a:pt x="36656" y="11326"/>
                  </a:lnTo>
                  <a:lnTo>
                    <a:pt x="36656" y="11784"/>
                  </a:lnTo>
                  <a:lnTo>
                    <a:pt x="37177" y="11784"/>
                  </a:lnTo>
                  <a:lnTo>
                    <a:pt x="37177" y="12304"/>
                  </a:lnTo>
                  <a:lnTo>
                    <a:pt x="37634" y="12304"/>
                  </a:lnTo>
                  <a:lnTo>
                    <a:pt x="38155" y="12749"/>
                  </a:lnTo>
                </a:path>
                <a:path w="61595" h="62230">
                  <a:moveTo>
                    <a:pt x="41533" y="15682"/>
                  </a:moveTo>
                  <a:lnTo>
                    <a:pt x="41991" y="15682"/>
                  </a:lnTo>
                  <a:lnTo>
                    <a:pt x="41991" y="16139"/>
                  </a:lnTo>
                  <a:lnTo>
                    <a:pt x="42511" y="16139"/>
                  </a:lnTo>
                  <a:lnTo>
                    <a:pt x="42511" y="16660"/>
                  </a:lnTo>
                  <a:lnTo>
                    <a:pt x="42969" y="16660"/>
                  </a:lnTo>
                  <a:lnTo>
                    <a:pt x="42969" y="17117"/>
                  </a:lnTo>
                  <a:lnTo>
                    <a:pt x="43490" y="17117"/>
                  </a:lnTo>
                  <a:lnTo>
                    <a:pt x="43490" y="17638"/>
                  </a:lnTo>
                  <a:lnTo>
                    <a:pt x="43947" y="17638"/>
                  </a:lnTo>
                  <a:lnTo>
                    <a:pt x="43947" y="18095"/>
                  </a:lnTo>
                  <a:lnTo>
                    <a:pt x="44404" y="18095"/>
                  </a:lnTo>
                  <a:lnTo>
                    <a:pt x="44404" y="18615"/>
                  </a:lnTo>
                  <a:lnTo>
                    <a:pt x="44925" y="18615"/>
                  </a:lnTo>
                  <a:lnTo>
                    <a:pt x="44925" y="19073"/>
                  </a:lnTo>
                  <a:lnTo>
                    <a:pt x="45382" y="19073"/>
                  </a:lnTo>
                  <a:lnTo>
                    <a:pt x="45382" y="19593"/>
                  </a:lnTo>
                  <a:lnTo>
                    <a:pt x="45903" y="19593"/>
                  </a:lnTo>
                  <a:lnTo>
                    <a:pt x="45903" y="20038"/>
                  </a:lnTo>
                  <a:lnTo>
                    <a:pt x="46360" y="20038"/>
                  </a:lnTo>
                </a:path>
                <a:path w="61595" h="62230">
                  <a:moveTo>
                    <a:pt x="49281" y="23949"/>
                  </a:moveTo>
                  <a:lnTo>
                    <a:pt x="49281" y="24406"/>
                  </a:lnTo>
                  <a:lnTo>
                    <a:pt x="49739" y="24406"/>
                  </a:lnTo>
                  <a:lnTo>
                    <a:pt x="49739" y="25053"/>
                  </a:lnTo>
                  <a:lnTo>
                    <a:pt x="50259" y="25053"/>
                  </a:lnTo>
                  <a:lnTo>
                    <a:pt x="50259" y="25511"/>
                  </a:lnTo>
                  <a:lnTo>
                    <a:pt x="50717" y="26031"/>
                  </a:lnTo>
                  <a:lnTo>
                    <a:pt x="50717" y="26488"/>
                  </a:lnTo>
                  <a:lnTo>
                    <a:pt x="51237" y="26488"/>
                  </a:lnTo>
                  <a:lnTo>
                    <a:pt x="51237" y="27009"/>
                  </a:lnTo>
                  <a:lnTo>
                    <a:pt x="51237" y="27009"/>
                  </a:lnTo>
                  <a:lnTo>
                    <a:pt x="51695" y="27466"/>
                  </a:lnTo>
                  <a:lnTo>
                    <a:pt x="51695" y="27987"/>
                  </a:lnTo>
                  <a:lnTo>
                    <a:pt x="52215" y="27987"/>
                  </a:lnTo>
                  <a:lnTo>
                    <a:pt x="52215" y="28444"/>
                  </a:lnTo>
                  <a:lnTo>
                    <a:pt x="52673" y="28965"/>
                  </a:lnTo>
                  <a:lnTo>
                    <a:pt x="52673" y="29409"/>
                  </a:lnTo>
                </a:path>
                <a:path w="61595" h="62230">
                  <a:moveTo>
                    <a:pt x="55073" y="33777"/>
                  </a:moveTo>
                  <a:lnTo>
                    <a:pt x="55073" y="33777"/>
                  </a:lnTo>
                  <a:lnTo>
                    <a:pt x="55594" y="34234"/>
                  </a:lnTo>
                  <a:lnTo>
                    <a:pt x="55594" y="34755"/>
                  </a:lnTo>
                  <a:lnTo>
                    <a:pt x="55594" y="35200"/>
                  </a:lnTo>
                  <a:lnTo>
                    <a:pt x="56242" y="35200"/>
                  </a:lnTo>
                  <a:lnTo>
                    <a:pt x="56242" y="35720"/>
                  </a:lnTo>
                  <a:lnTo>
                    <a:pt x="56242" y="36177"/>
                  </a:lnTo>
                  <a:lnTo>
                    <a:pt x="56699" y="36177"/>
                  </a:lnTo>
                  <a:lnTo>
                    <a:pt x="56699" y="36698"/>
                  </a:lnTo>
                  <a:lnTo>
                    <a:pt x="56699" y="36698"/>
                  </a:lnTo>
                  <a:lnTo>
                    <a:pt x="56699" y="37155"/>
                  </a:lnTo>
                  <a:lnTo>
                    <a:pt x="57220" y="37676"/>
                  </a:lnTo>
                  <a:lnTo>
                    <a:pt x="57220" y="38133"/>
                  </a:lnTo>
                  <a:lnTo>
                    <a:pt x="57220" y="38654"/>
                  </a:lnTo>
                  <a:lnTo>
                    <a:pt x="57677" y="38654"/>
                  </a:lnTo>
                  <a:lnTo>
                    <a:pt x="57677" y="39111"/>
                  </a:lnTo>
                  <a:lnTo>
                    <a:pt x="57677" y="39568"/>
                  </a:lnTo>
                </a:path>
                <a:path w="61595" h="62230">
                  <a:moveTo>
                    <a:pt x="59112" y="44584"/>
                  </a:moveTo>
                  <a:lnTo>
                    <a:pt x="59633" y="45104"/>
                  </a:lnTo>
                  <a:lnTo>
                    <a:pt x="59633" y="45549"/>
                  </a:lnTo>
                  <a:lnTo>
                    <a:pt x="59633" y="46069"/>
                  </a:lnTo>
                  <a:lnTo>
                    <a:pt x="59633" y="46527"/>
                  </a:lnTo>
                  <a:lnTo>
                    <a:pt x="60090" y="47047"/>
                  </a:lnTo>
                  <a:lnTo>
                    <a:pt x="60090" y="47504"/>
                  </a:lnTo>
                  <a:lnTo>
                    <a:pt x="60090" y="47961"/>
                  </a:lnTo>
                  <a:lnTo>
                    <a:pt x="60090" y="48482"/>
                  </a:lnTo>
                  <a:lnTo>
                    <a:pt x="60090" y="48939"/>
                  </a:lnTo>
                  <a:lnTo>
                    <a:pt x="60611" y="49460"/>
                  </a:lnTo>
                  <a:lnTo>
                    <a:pt x="60611" y="49917"/>
                  </a:lnTo>
                  <a:lnTo>
                    <a:pt x="60611" y="50438"/>
                  </a:lnTo>
                  <a:lnTo>
                    <a:pt x="60611" y="50895"/>
                  </a:lnTo>
                </a:path>
                <a:path w="61595" h="62230">
                  <a:moveTo>
                    <a:pt x="61068" y="55771"/>
                  </a:moveTo>
                  <a:lnTo>
                    <a:pt x="61068" y="56228"/>
                  </a:lnTo>
                  <a:lnTo>
                    <a:pt x="61068" y="56749"/>
                  </a:lnTo>
                  <a:lnTo>
                    <a:pt x="61068" y="57206"/>
                  </a:lnTo>
                  <a:lnTo>
                    <a:pt x="61068" y="57663"/>
                  </a:lnTo>
                  <a:lnTo>
                    <a:pt x="61068" y="58184"/>
                  </a:lnTo>
                  <a:lnTo>
                    <a:pt x="61068" y="58641"/>
                  </a:lnTo>
                  <a:lnTo>
                    <a:pt x="61068" y="59161"/>
                  </a:lnTo>
                  <a:lnTo>
                    <a:pt x="61068" y="59619"/>
                  </a:lnTo>
                  <a:lnTo>
                    <a:pt x="61589" y="59619"/>
                  </a:lnTo>
                  <a:lnTo>
                    <a:pt x="61589" y="62019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562115" y="2219814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19">
                  <a:moveTo>
                    <a:pt x="0" y="0"/>
                  </a:moveTo>
                  <a:lnTo>
                    <a:pt x="0" y="223301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512642" y="2448119"/>
              <a:ext cx="49530" cy="62230"/>
            </a:xfrm>
            <a:custGeom>
              <a:avLst/>
              <a:gdLst/>
              <a:ahLst/>
              <a:cxnLst/>
              <a:rect l="l" t="t" r="r" b="b"/>
              <a:pathLst>
                <a:path w="49529" h="62230">
                  <a:moveTo>
                    <a:pt x="49472" y="0"/>
                  </a:moveTo>
                  <a:lnTo>
                    <a:pt x="49472" y="2933"/>
                  </a:lnTo>
                  <a:lnTo>
                    <a:pt x="48951" y="3390"/>
                  </a:lnTo>
                  <a:lnTo>
                    <a:pt x="48951" y="3911"/>
                  </a:lnTo>
                  <a:lnTo>
                    <a:pt x="48951" y="4368"/>
                  </a:lnTo>
                  <a:lnTo>
                    <a:pt x="48951" y="4888"/>
                  </a:lnTo>
                  <a:lnTo>
                    <a:pt x="48951" y="5333"/>
                  </a:lnTo>
                  <a:lnTo>
                    <a:pt x="48951" y="5790"/>
                  </a:lnTo>
                  <a:lnTo>
                    <a:pt x="48951" y="6311"/>
                  </a:lnTo>
                </a:path>
                <a:path w="49529" h="62230">
                  <a:moveTo>
                    <a:pt x="48494" y="11136"/>
                  </a:moveTo>
                  <a:lnTo>
                    <a:pt x="48494" y="11136"/>
                  </a:lnTo>
                  <a:lnTo>
                    <a:pt x="48494" y="11657"/>
                  </a:lnTo>
                  <a:lnTo>
                    <a:pt x="48494" y="12114"/>
                  </a:lnTo>
                  <a:lnTo>
                    <a:pt x="48494" y="12634"/>
                  </a:lnTo>
                  <a:lnTo>
                    <a:pt x="48494" y="13079"/>
                  </a:lnTo>
                  <a:lnTo>
                    <a:pt x="48494" y="13600"/>
                  </a:lnTo>
                  <a:lnTo>
                    <a:pt x="48494" y="13600"/>
                  </a:lnTo>
                  <a:lnTo>
                    <a:pt x="47973" y="14057"/>
                  </a:lnTo>
                  <a:lnTo>
                    <a:pt x="47973" y="14577"/>
                  </a:lnTo>
                  <a:lnTo>
                    <a:pt x="47973" y="15034"/>
                  </a:lnTo>
                  <a:lnTo>
                    <a:pt x="47973" y="15492"/>
                  </a:lnTo>
                  <a:lnTo>
                    <a:pt x="47973" y="16012"/>
                  </a:lnTo>
                  <a:lnTo>
                    <a:pt x="47516" y="16469"/>
                  </a:lnTo>
                  <a:lnTo>
                    <a:pt x="47516" y="16990"/>
                  </a:lnTo>
                  <a:lnTo>
                    <a:pt x="47516" y="17447"/>
                  </a:lnTo>
                </a:path>
                <a:path w="49529" h="62230">
                  <a:moveTo>
                    <a:pt x="46017" y="22450"/>
                  </a:moveTo>
                  <a:lnTo>
                    <a:pt x="46017" y="22971"/>
                  </a:lnTo>
                  <a:lnTo>
                    <a:pt x="45560" y="23428"/>
                  </a:lnTo>
                  <a:lnTo>
                    <a:pt x="45560" y="23949"/>
                  </a:lnTo>
                  <a:lnTo>
                    <a:pt x="45560" y="24406"/>
                  </a:lnTo>
                  <a:lnTo>
                    <a:pt x="45103" y="24406"/>
                  </a:lnTo>
                  <a:lnTo>
                    <a:pt x="45103" y="24863"/>
                  </a:lnTo>
                  <a:lnTo>
                    <a:pt x="45103" y="25384"/>
                  </a:lnTo>
                  <a:lnTo>
                    <a:pt x="44582" y="25841"/>
                  </a:lnTo>
                  <a:lnTo>
                    <a:pt x="44582" y="26361"/>
                  </a:lnTo>
                  <a:lnTo>
                    <a:pt x="44582" y="26819"/>
                  </a:lnTo>
                  <a:lnTo>
                    <a:pt x="44125" y="26819"/>
                  </a:lnTo>
                  <a:lnTo>
                    <a:pt x="44125" y="27339"/>
                  </a:lnTo>
                  <a:lnTo>
                    <a:pt x="44125" y="27796"/>
                  </a:lnTo>
                  <a:lnTo>
                    <a:pt x="43477" y="27796"/>
                  </a:lnTo>
                  <a:lnTo>
                    <a:pt x="43477" y="28317"/>
                  </a:lnTo>
                </a:path>
                <a:path w="49529" h="62230">
                  <a:moveTo>
                    <a:pt x="41076" y="32673"/>
                  </a:moveTo>
                  <a:lnTo>
                    <a:pt x="41076" y="33130"/>
                  </a:lnTo>
                  <a:lnTo>
                    <a:pt x="41076" y="33587"/>
                  </a:lnTo>
                  <a:lnTo>
                    <a:pt x="40555" y="33587"/>
                  </a:lnTo>
                  <a:lnTo>
                    <a:pt x="40555" y="34107"/>
                  </a:lnTo>
                  <a:lnTo>
                    <a:pt x="40098" y="34107"/>
                  </a:lnTo>
                  <a:lnTo>
                    <a:pt x="40098" y="34565"/>
                  </a:lnTo>
                  <a:lnTo>
                    <a:pt x="40098" y="35085"/>
                  </a:lnTo>
                  <a:lnTo>
                    <a:pt x="39577" y="35085"/>
                  </a:lnTo>
                  <a:lnTo>
                    <a:pt x="39577" y="35542"/>
                  </a:lnTo>
                  <a:lnTo>
                    <a:pt x="39120" y="36063"/>
                  </a:lnTo>
                  <a:lnTo>
                    <a:pt x="39120" y="36507"/>
                  </a:lnTo>
                  <a:lnTo>
                    <a:pt x="38599" y="36507"/>
                  </a:lnTo>
                  <a:lnTo>
                    <a:pt x="38599" y="37028"/>
                  </a:lnTo>
                  <a:lnTo>
                    <a:pt x="38142" y="37028"/>
                  </a:lnTo>
                  <a:lnTo>
                    <a:pt x="38142" y="37485"/>
                  </a:lnTo>
                  <a:lnTo>
                    <a:pt x="38142" y="38006"/>
                  </a:lnTo>
                  <a:lnTo>
                    <a:pt x="37621" y="38006"/>
                  </a:lnTo>
                </a:path>
                <a:path w="49529" h="62230">
                  <a:moveTo>
                    <a:pt x="34764" y="42044"/>
                  </a:moveTo>
                  <a:lnTo>
                    <a:pt x="34243" y="42501"/>
                  </a:lnTo>
                  <a:lnTo>
                    <a:pt x="34243" y="42958"/>
                  </a:lnTo>
                  <a:lnTo>
                    <a:pt x="33786" y="42958"/>
                  </a:lnTo>
                  <a:lnTo>
                    <a:pt x="33786" y="43479"/>
                  </a:lnTo>
                  <a:lnTo>
                    <a:pt x="33265" y="43479"/>
                  </a:lnTo>
                  <a:lnTo>
                    <a:pt x="33265" y="43936"/>
                  </a:lnTo>
                  <a:lnTo>
                    <a:pt x="32808" y="43936"/>
                  </a:lnTo>
                  <a:lnTo>
                    <a:pt x="32808" y="44457"/>
                  </a:lnTo>
                  <a:lnTo>
                    <a:pt x="32287" y="44457"/>
                  </a:lnTo>
                  <a:lnTo>
                    <a:pt x="32287" y="44914"/>
                  </a:lnTo>
                  <a:lnTo>
                    <a:pt x="31830" y="44914"/>
                  </a:lnTo>
                  <a:lnTo>
                    <a:pt x="31830" y="45434"/>
                  </a:lnTo>
                  <a:lnTo>
                    <a:pt x="31372" y="45434"/>
                  </a:lnTo>
                  <a:lnTo>
                    <a:pt x="31372" y="45879"/>
                  </a:lnTo>
                  <a:lnTo>
                    <a:pt x="30852" y="45879"/>
                  </a:lnTo>
                  <a:lnTo>
                    <a:pt x="30852" y="46400"/>
                  </a:lnTo>
                  <a:lnTo>
                    <a:pt x="30394" y="46400"/>
                  </a:lnTo>
                  <a:lnTo>
                    <a:pt x="30394" y="46857"/>
                  </a:lnTo>
                </a:path>
                <a:path w="49529" h="62230">
                  <a:moveTo>
                    <a:pt x="26495" y="49790"/>
                  </a:moveTo>
                  <a:lnTo>
                    <a:pt x="26495" y="50247"/>
                  </a:lnTo>
                  <a:lnTo>
                    <a:pt x="26038" y="50247"/>
                  </a:lnTo>
                  <a:lnTo>
                    <a:pt x="25517" y="50247"/>
                  </a:lnTo>
                  <a:lnTo>
                    <a:pt x="25517" y="50768"/>
                  </a:lnTo>
                  <a:lnTo>
                    <a:pt x="25060" y="50768"/>
                  </a:lnTo>
                  <a:lnTo>
                    <a:pt x="25060" y="51225"/>
                  </a:lnTo>
                  <a:lnTo>
                    <a:pt x="24539" y="51225"/>
                  </a:lnTo>
                  <a:lnTo>
                    <a:pt x="24539" y="51225"/>
                  </a:lnTo>
                  <a:lnTo>
                    <a:pt x="23104" y="52203"/>
                  </a:lnTo>
                  <a:lnTo>
                    <a:pt x="23104" y="52660"/>
                  </a:lnTo>
                  <a:lnTo>
                    <a:pt x="22456" y="52660"/>
                  </a:lnTo>
                  <a:lnTo>
                    <a:pt x="21999" y="52660"/>
                  </a:lnTo>
                  <a:lnTo>
                    <a:pt x="21999" y="53181"/>
                  </a:lnTo>
                  <a:lnTo>
                    <a:pt x="21478" y="53181"/>
                  </a:lnTo>
                  <a:lnTo>
                    <a:pt x="21478" y="53638"/>
                  </a:lnTo>
                  <a:lnTo>
                    <a:pt x="21021" y="53638"/>
                  </a:lnTo>
                </a:path>
                <a:path w="49529" h="62230">
                  <a:moveTo>
                    <a:pt x="17121" y="56101"/>
                  </a:moveTo>
                  <a:lnTo>
                    <a:pt x="16664" y="56101"/>
                  </a:lnTo>
                  <a:lnTo>
                    <a:pt x="16143" y="56101"/>
                  </a:lnTo>
                  <a:lnTo>
                    <a:pt x="16143" y="56558"/>
                  </a:lnTo>
                  <a:lnTo>
                    <a:pt x="15686" y="56558"/>
                  </a:lnTo>
                  <a:lnTo>
                    <a:pt x="15165" y="56558"/>
                  </a:lnTo>
                  <a:lnTo>
                    <a:pt x="15165" y="57015"/>
                  </a:lnTo>
                  <a:lnTo>
                    <a:pt x="14708" y="57015"/>
                  </a:lnTo>
                  <a:lnTo>
                    <a:pt x="14187" y="57015"/>
                  </a:lnTo>
                  <a:lnTo>
                    <a:pt x="14187" y="57536"/>
                  </a:lnTo>
                  <a:lnTo>
                    <a:pt x="13730" y="57536"/>
                  </a:lnTo>
                  <a:lnTo>
                    <a:pt x="13273" y="57536"/>
                  </a:lnTo>
                  <a:lnTo>
                    <a:pt x="12752" y="58184"/>
                  </a:lnTo>
                  <a:lnTo>
                    <a:pt x="11787" y="58641"/>
                  </a:lnTo>
                  <a:lnTo>
                    <a:pt x="11329" y="58641"/>
                  </a:lnTo>
                  <a:lnTo>
                    <a:pt x="10808" y="58641"/>
                  </a:lnTo>
                </a:path>
                <a:path w="49529" h="62230">
                  <a:moveTo>
                    <a:pt x="6439" y="60139"/>
                  </a:moveTo>
                  <a:lnTo>
                    <a:pt x="6439" y="60596"/>
                  </a:lnTo>
                  <a:lnTo>
                    <a:pt x="5982" y="60596"/>
                  </a:lnTo>
                  <a:lnTo>
                    <a:pt x="5982" y="60596"/>
                  </a:lnTo>
                  <a:lnTo>
                    <a:pt x="4483" y="60596"/>
                  </a:lnTo>
                  <a:lnTo>
                    <a:pt x="4483" y="61054"/>
                  </a:lnTo>
                  <a:lnTo>
                    <a:pt x="4026" y="61054"/>
                  </a:lnTo>
                  <a:lnTo>
                    <a:pt x="2603" y="61054"/>
                  </a:lnTo>
                  <a:lnTo>
                    <a:pt x="2603" y="61574"/>
                  </a:lnTo>
                  <a:lnTo>
                    <a:pt x="0" y="61574"/>
                  </a:lnTo>
                  <a:lnTo>
                    <a:pt x="0" y="62031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09263" y="2510671"/>
              <a:ext cx="5798820" cy="0"/>
            </a:xfrm>
            <a:custGeom>
              <a:avLst/>
              <a:gdLst/>
              <a:ahLst/>
              <a:cxnLst/>
              <a:rect l="l" t="t" r="r" b="b"/>
              <a:pathLst>
                <a:path w="5798820" h="0">
                  <a:moveTo>
                    <a:pt x="0" y="0"/>
                  </a:moveTo>
                  <a:lnTo>
                    <a:pt x="5798489" y="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51250" y="2440703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40" h="70485">
                  <a:moveTo>
                    <a:pt x="53166" y="69968"/>
                  </a:moveTo>
                  <a:lnTo>
                    <a:pt x="53166" y="69968"/>
                  </a:lnTo>
                  <a:lnTo>
                    <a:pt x="49285" y="69447"/>
                  </a:lnTo>
                  <a:lnTo>
                    <a:pt x="49285" y="68990"/>
                  </a:lnTo>
                  <a:lnTo>
                    <a:pt x="47346" y="68990"/>
                  </a:lnTo>
                  <a:lnTo>
                    <a:pt x="46864" y="68990"/>
                  </a:lnTo>
                </a:path>
                <a:path w="53340" h="70485">
                  <a:moveTo>
                    <a:pt x="42494" y="67555"/>
                  </a:moveTo>
                  <a:lnTo>
                    <a:pt x="42014" y="67555"/>
                  </a:lnTo>
                  <a:lnTo>
                    <a:pt x="41532" y="67034"/>
                  </a:lnTo>
                  <a:lnTo>
                    <a:pt x="41041" y="67034"/>
                  </a:lnTo>
                  <a:lnTo>
                    <a:pt x="40559" y="67034"/>
                  </a:lnTo>
                  <a:lnTo>
                    <a:pt x="39910" y="66577"/>
                  </a:lnTo>
                  <a:lnTo>
                    <a:pt x="39429" y="66577"/>
                  </a:lnTo>
                  <a:lnTo>
                    <a:pt x="39429" y="66577"/>
                  </a:lnTo>
                  <a:lnTo>
                    <a:pt x="36030" y="64952"/>
                  </a:lnTo>
                </a:path>
                <a:path w="53340" h="70485">
                  <a:moveTo>
                    <a:pt x="31669" y="62996"/>
                  </a:moveTo>
                  <a:lnTo>
                    <a:pt x="31188" y="62996"/>
                  </a:lnTo>
                  <a:lnTo>
                    <a:pt x="31188" y="62539"/>
                  </a:lnTo>
                  <a:lnTo>
                    <a:pt x="30697" y="62539"/>
                  </a:lnTo>
                  <a:lnTo>
                    <a:pt x="30216" y="62539"/>
                  </a:lnTo>
                  <a:lnTo>
                    <a:pt x="30216" y="62019"/>
                  </a:lnTo>
                  <a:lnTo>
                    <a:pt x="29730" y="62019"/>
                  </a:lnTo>
                  <a:lnTo>
                    <a:pt x="28757" y="61054"/>
                  </a:lnTo>
                  <a:lnTo>
                    <a:pt x="28276" y="61054"/>
                  </a:lnTo>
                  <a:lnTo>
                    <a:pt x="27790" y="61054"/>
                  </a:lnTo>
                  <a:lnTo>
                    <a:pt x="27790" y="60596"/>
                  </a:lnTo>
                  <a:lnTo>
                    <a:pt x="27309" y="60596"/>
                  </a:lnTo>
                  <a:lnTo>
                    <a:pt x="27309" y="60076"/>
                  </a:lnTo>
                  <a:lnTo>
                    <a:pt x="26817" y="60076"/>
                  </a:lnTo>
                  <a:lnTo>
                    <a:pt x="26336" y="60076"/>
                  </a:lnTo>
                  <a:lnTo>
                    <a:pt x="26336" y="59619"/>
                  </a:lnTo>
                </a:path>
                <a:path w="53340" h="70485">
                  <a:moveTo>
                    <a:pt x="22457" y="56685"/>
                  </a:moveTo>
                  <a:lnTo>
                    <a:pt x="21976" y="56685"/>
                  </a:lnTo>
                  <a:lnTo>
                    <a:pt x="21976" y="56228"/>
                  </a:lnTo>
                  <a:lnTo>
                    <a:pt x="21484" y="56228"/>
                  </a:lnTo>
                  <a:lnTo>
                    <a:pt x="21484" y="55707"/>
                  </a:lnTo>
                  <a:lnTo>
                    <a:pt x="21004" y="55707"/>
                  </a:lnTo>
                  <a:lnTo>
                    <a:pt x="21004" y="55707"/>
                  </a:lnTo>
                  <a:lnTo>
                    <a:pt x="19391" y="54730"/>
                  </a:lnTo>
                  <a:lnTo>
                    <a:pt x="19391" y="54273"/>
                  </a:lnTo>
                  <a:lnTo>
                    <a:pt x="18904" y="54273"/>
                  </a:lnTo>
                  <a:lnTo>
                    <a:pt x="18904" y="53828"/>
                  </a:lnTo>
                  <a:lnTo>
                    <a:pt x="18419" y="53828"/>
                  </a:lnTo>
                  <a:lnTo>
                    <a:pt x="18419" y="53295"/>
                  </a:lnTo>
                  <a:lnTo>
                    <a:pt x="17933" y="53295"/>
                  </a:lnTo>
                  <a:lnTo>
                    <a:pt x="17451" y="52330"/>
                  </a:lnTo>
                </a:path>
                <a:path w="53340" h="70485">
                  <a:moveTo>
                    <a:pt x="14054" y="48939"/>
                  </a:moveTo>
                  <a:lnTo>
                    <a:pt x="14054" y="48939"/>
                  </a:lnTo>
                  <a:lnTo>
                    <a:pt x="13081" y="47974"/>
                  </a:lnTo>
                  <a:lnTo>
                    <a:pt x="13081" y="47517"/>
                  </a:lnTo>
                  <a:lnTo>
                    <a:pt x="12599" y="47517"/>
                  </a:lnTo>
                  <a:lnTo>
                    <a:pt x="12599" y="46996"/>
                  </a:lnTo>
                  <a:lnTo>
                    <a:pt x="12599" y="46996"/>
                  </a:lnTo>
                  <a:lnTo>
                    <a:pt x="11151" y="45422"/>
                  </a:lnTo>
                  <a:lnTo>
                    <a:pt x="11151" y="44901"/>
                  </a:lnTo>
                  <a:lnTo>
                    <a:pt x="11151" y="44457"/>
                  </a:lnTo>
                  <a:lnTo>
                    <a:pt x="10660" y="44457"/>
                  </a:lnTo>
                  <a:lnTo>
                    <a:pt x="10660" y="43936"/>
                  </a:lnTo>
                  <a:lnTo>
                    <a:pt x="10179" y="43936"/>
                  </a:lnTo>
                  <a:lnTo>
                    <a:pt x="10179" y="43479"/>
                  </a:lnTo>
                </a:path>
                <a:path w="53340" h="70485">
                  <a:moveTo>
                    <a:pt x="7753" y="39568"/>
                  </a:moveTo>
                  <a:lnTo>
                    <a:pt x="7753" y="39111"/>
                  </a:lnTo>
                  <a:lnTo>
                    <a:pt x="7271" y="39111"/>
                  </a:lnTo>
                  <a:lnTo>
                    <a:pt x="7271" y="38590"/>
                  </a:lnTo>
                  <a:lnTo>
                    <a:pt x="7271" y="38146"/>
                  </a:lnTo>
                  <a:lnTo>
                    <a:pt x="6781" y="38146"/>
                  </a:lnTo>
                  <a:lnTo>
                    <a:pt x="6781" y="37625"/>
                  </a:lnTo>
                  <a:lnTo>
                    <a:pt x="5332" y="35212"/>
                  </a:lnTo>
                  <a:lnTo>
                    <a:pt x="5332" y="34755"/>
                  </a:lnTo>
                  <a:lnTo>
                    <a:pt x="5332" y="34234"/>
                  </a:lnTo>
                  <a:lnTo>
                    <a:pt x="4841" y="34234"/>
                  </a:lnTo>
                  <a:lnTo>
                    <a:pt x="4841" y="33777"/>
                  </a:lnTo>
                </a:path>
                <a:path w="53340" h="70485">
                  <a:moveTo>
                    <a:pt x="3387" y="28901"/>
                  </a:moveTo>
                  <a:lnTo>
                    <a:pt x="3387" y="28901"/>
                  </a:lnTo>
                  <a:lnTo>
                    <a:pt x="2902" y="27466"/>
                  </a:lnTo>
                  <a:lnTo>
                    <a:pt x="2420" y="27466"/>
                  </a:lnTo>
                  <a:lnTo>
                    <a:pt x="2420" y="27009"/>
                  </a:lnTo>
                  <a:lnTo>
                    <a:pt x="1447" y="22907"/>
                  </a:lnTo>
                  <a:lnTo>
                    <a:pt x="1447" y="22450"/>
                  </a:lnTo>
                </a:path>
                <a:path w="53340" h="70485">
                  <a:moveTo>
                    <a:pt x="480" y="18095"/>
                  </a:moveTo>
                  <a:lnTo>
                    <a:pt x="480" y="18095"/>
                  </a:lnTo>
                  <a:lnTo>
                    <a:pt x="480" y="11326"/>
                  </a:lnTo>
                </a:path>
                <a:path w="53340" h="70485">
                  <a:moveTo>
                    <a:pt x="0" y="6311"/>
                  </a:moveTo>
                  <a:lnTo>
                    <a:pt x="0" y="631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51250" y="2212398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19">
                  <a:moveTo>
                    <a:pt x="0" y="0"/>
                  </a:moveTo>
                  <a:lnTo>
                    <a:pt x="0" y="223428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0195" y="2177216"/>
              <a:ext cx="437944" cy="308909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651252" y="2561361"/>
              <a:ext cx="5910580" cy="358140"/>
            </a:xfrm>
            <a:custGeom>
              <a:avLst/>
              <a:gdLst/>
              <a:ahLst/>
              <a:cxnLst/>
              <a:rect l="l" t="t" r="r" b="b"/>
              <a:pathLst>
                <a:path w="5910580" h="358139">
                  <a:moveTo>
                    <a:pt x="5851249" y="0"/>
                  </a:moveTo>
                  <a:lnTo>
                    <a:pt x="59466" y="0"/>
                  </a:lnTo>
                  <a:lnTo>
                    <a:pt x="36401" y="4730"/>
                  </a:lnTo>
                  <a:lnTo>
                    <a:pt x="17490" y="17583"/>
                  </a:lnTo>
                  <a:lnTo>
                    <a:pt x="4700" y="36550"/>
                  </a:lnTo>
                  <a:lnTo>
                    <a:pt x="0" y="59626"/>
                  </a:lnTo>
                  <a:lnTo>
                    <a:pt x="0" y="298272"/>
                  </a:lnTo>
                  <a:lnTo>
                    <a:pt x="4700" y="321618"/>
                  </a:lnTo>
                  <a:lnTo>
                    <a:pt x="17490" y="340552"/>
                  </a:lnTo>
                  <a:lnTo>
                    <a:pt x="36401" y="353248"/>
                  </a:lnTo>
                  <a:lnTo>
                    <a:pt x="59466" y="357886"/>
                  </a:lnTo>
                  <a:lnTo>
                    <a:pt x="5851249" y="357886"/>
                  </a:lnTo>
                  <a:lnTo>
                    <a:pt x="5874250" y="353248"/>
                  </a:lnTo>
                  <a:lnTo>
                    <a:pt x="5893043" y="340552"/>
                  </a:lnTo>
                  <a:lnTo>
                    <a:pt x="5905718" y="321618"/>
                  </a:lnTo>
                  <a:lnTo>
                    <a:pt x="5910367" y="298272"/>
                  </a:lnTo>
                  <a:lnTo>
                    <a:pt x="5910367" y="59626"/>
                  </a:lnTo>
                  <a:lnTo>
                    <a:pt x="5905718" y="36550"/>
                  </a:lnTo>
                  <a:lnTo>
                    <a:pt x="5893043" y="17583"/>
                  </a:lnTo>
                  <a:lnTo>
                    <a:pt x="5874250" y="4730"/>
                  </a:lnTo>
                  <a:lnTo>
                    <a:pt x="585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51250" y="2561884"/>
              <a:ext cx="52705" cy="59690"/>
            </a:xfrm>
            <a:custGeom>
              <a:avLst/>
              <a:gdLst/>
              <a:ahLst/>
              <a:cxnLst/>
              <a:rect l="l" t="t" r="r" b="b"/>
              <a:pathLst>
                <a:path w="52704" h="59689">
                  <a:moveTo>
                    <a:pt x="0" y="59098"/>
                  </a:moveTo>
                  <a:lnTo>
                    <a:pt x="480" y="59098"/>
                  </a:lnTo>
                  <a:lnTo>
                    <a:pt x="480" y="58641"/>
                  </a:lnTo>
                  <a:lnTo>
                    <a:pt x="480" y="52850"/>
                  </a:lnTo>
                </a:path>
                <a:path w="52704" h="59689">
                  <a:moveTo>
                    <a:pt x="1447" y="47961"/>
                  </a:moveTo>
                  <a:lnTo>
                    <a:pt x="1447" y="47517"/>
                  </a:lnTo>
                  <a:lnTo>
                    <a:pt x="1447" y="46539"/>
                  </a:lnTo>
                  <a:lnTo>
                    <a:pt x="1939" y="46019"/>
                  </a:lnTo>
                  <a:lnTo>
                    <a:pt x="1939" y="44584"/>
                  </a:lnTo>
                  <a:lnTo>
                    <a:pt x="2420" y="44063"/>
                  </a:lnTo>
                  <a:lnTo>
                    <a:pt x="2420" y="42641"/>
                  </a:lnTo>
                  <a:lnTo>
                    <a:pt x="2902" y="42184"/>
                  </a:lnTo>
                  <a:lnTo>
                    <a:pt x="2902" y="41663"/>
                  </a:lnTo>
                </a:path>
                <a:path w="52704" h="59689">
                  <a:moveTo>
                    <a:pt x="4360" y="37168"/>
                  </a:moveTo>
                  <a:lnTo>
                    <a:pt x="4360" y="37168"/>
                  </a:lnTo>
                  <a:lnTo>
                    <a:pt x="4841" y="36647"/>
                  </a:lnTo>
                  <a:lnTo>
                    <a:pt x="4841" y="35669"/>
                  </a:lnTo>
                  <a:lnTo>
                    <a:pt x="5332" y="35669"/>
                  </a:lnTo>
                  <a:lnTo>
                    <a:pt x="5332" y="35212"/>
                  </a:lnTo>
                  <a:lnTo>
                    <a:pt x="5332" y="34692"/>
                  </a:lnTo>
                  <a:lnTo>
                    <a:pt x="5813" y="34692"/>
                  </a:lnTo>
                  <a:lnTo>
                    <a:pt x="5813" y="34234"/>
                  </a:lnTo>
                  <a:lnTo>
                    <a:pt x="5813" y="33777"/>
                  </a:lnTo>
                  <a:lnTo>
                    <a:pt x="6299" y="33257"/>
                  </a:lnTo>
                  <a:lnTo>
                    <a:pt x="6299" y="32812"/>
                  </a:lnTo>
                  <a:lnTo>
                    <a:pt x="6781" y="32292"/>
                  </a:lnTo>
                  <a:lnTo>
                    <a:pt x="6781" y="31834"/>
                  </a:lnTo>
                  <a:lnTo>
                    <a:pt x="7271" y="31834"/>
                  </a:lnTo>
                  <a:lnTo>
                    <a:pt x="7271" y="31314"/>
                  </a:lnTo>
                </a:path>
                <a:path w="52704" h="59689">
                  <a:moveTo>
                    <a:pt x="9692" y="26946"/>
                  </a:moveTo>
                  <a:lnTo>
                    <a:pt x="9692" y="26488"/>
                  </a:lnTo>
                  <a:lnTo>
                    <a:pt x="10179" y="26488"/>
                  </a:lnTo>
                  <a:lnTo>
                    <a:pt x="10179" y="25968"/>
                  </a:lnTo>
                  <a:lnTo>
                    <a:pt x="10660" y="25968"/>
                  </a:lnTo>
                  <a:lnTo>
                    <a:pt x="10660" y="25511"/>
                  </a:lnTo>
                  <a:lnTo>
                    <a:pt x="10660" y="25511"/>
                  </a:lnTo>
                  <a:lnTo>
                    <a:pt x="11151" y="25053"/>
                  </a:lnTo>
                  <a:lnTo>
                    <a:pt x="11151" y="24533"/>
                  </a:lnTo>
                  <a:lnTo>
                    <a:pt x="11633" y="24533"/>
                  </a:lnTo>
                  <a:lnTo>
                    <a:pt x="11633" y="24088"/>
                  </a:lnTo>
                  <a:lnTo>
                    <a:pt x="12113" y="24088"/>
                  </a:lnTo>
                  <a:lnTo>
                    <a:pt x="12113" y="23568"/>
                  </a:lnTo>
                  <a:lnTo>
                    <a:pt x="12113" y="23111"/>
                  </a:lnTo>
                  <a:lnTo>
                    <a:pt x="12599" y="23111"/>
                  </a:lnTo>
                  <a:lnTo>
                    <a:pt x="12599" y="22590"/>
                  </a:lnTo>
                  <a:lnTo>
                    <a:pt x="13081" y="22590"/>
                  </a:lnTo>
                  <a:lnTo>
                    <a:pt x="13081" y="22133"/>
                  </a:lnTo>
                  <a:lnTo>
                    <a:pt x="13572" y="22133"/>
                  </a:lnTo>
                  <a:lnTo>
                    <a:pt x="13572" y="21612"/>
                  </a:lnTo>
                </a:path>
                <a:path w="52704" h="59689">
                  <a:moveTo>
                    <a:pt x="16480" y="18095"/>
                  </a:moveTo>
                  <a:lnTo>
                    <a:pt x="16960" y="18095"/>
                  </a:lnTo>
                  <a:lnTo>
                    <a:pt x="16960" y="17574"/>
                  </a:lnTo>
                  <a:lnTo>
                    <a:pt x="17451" y="17574"/>
                  </a:lnTo>
                  <a:lnTo>
                    <a:pt x="17451" y="17117"/>
                  </a:lnTo>
                  <a:lnTo>
                    <a:pt x="17933" y="17117"/>
                  </a:lnTo>
                  <a:lnTo>
                    <a:pt x="17933" y="16596"/>
                  </a:lnTo>
                  <a:lnTo>
                    <a:pt x="18419" y="16596"/>
                  </a:lnTo>
                  <a:lnTo>
                    <a:pt x="18419" y="16139"/>
                  </a:lnTo>
                  <a:lnTo>
                    <a:pt x="18904" y="16139"/>
                  </a:lnTo>
                  <a:lnTo>
                    <a:pt x="18904" y="15682"/>
                  </a:lnTo>
                  <a:lnTo>
                    <a:pt x="19391" y="15682"/>
                  </a:lnTo>
                  <a:lnTo>
                    <a:pt x="19391" y="15161"/>
                  </a:lnTo>
                  <a:lnTo>
                    <a:pt x="20036" y="15161"/>
                  </a:lnTo>
                  <a:lnTo>
                    <a:pt x="20036" y="14704"/>
                  </a:lnTo>
                  <a:lnTo>
                    <a:pt x="20518" y="14704"/>
                  </a:lnTo>
                  <a:lnTo>
                    <a:pt x="20518" y="14196"/>
                  </a:lnTo>
                  <a:lnTo>
                    <a:pt x="21004" y="14196"/>
                  </a:lnTo>
                  <a:lnTo>
                    <a:pt x="21484" y="13739"/>
                  </a:lnTo>
                </a:path>
                <a:path w="52704" h="59689">
                  <a:moveTo>
                    <a:pt x="25370" y="10806"/>
                  </a:moveTo>
                  <a:lnTo>
                    <a:pt x="25370" y="10349"/>
                  </a:lnTo>
                  <a:lnTo>
                    <a:pt x="25855" y="10349"/>
                  </a:lnTo>
                  <a:lnTo>
                    <a:pt x="26336" y="10349"/>
                  </a:lnTo>
                  <a:lnTo>
                    <a:pt x="26336" y="9828"/>
                  </a:lnTo>
                  <a:lnTo>
                    <a:pt x="26817" y="9828"/>
                  </a:lnTo>
                  <a:lnTo>
                    <a:pt x="26817" y="9828"/>
                  </a:lnTo>
                  <a:lnTo>
                    <a:pt x="27309" y="9371"/>
                  </a:lnTo>
                  <a:lnTo>
                    <a:pt x="27790" y="9371"/>
                  </a:lnTo>
                  <a:lnTo>
                    <a:pt x="27790" y="8850"/>
                  </a:lnTo>
                  <a:lnTo>
                    <a:pt x="28276" y="8850"/>
                  </a:lnTo>
                  <a:lnTo>
                    <a:pt x="28757" y="8393"/>
                  </a:lnTo>
                  <a:lnTo>
                    <a:pt x="29249" y="8393"/>
                  </a:lnTo>
                  <a:lnTo>
                    <a:pt x="29249" y="7873"/>
                  </a:lnTo>
                  <a:lnTo>
                    <a:pt x="29730" y="7873"/>
                  </a:lnTo>
                  <a:lnTo>
                    <a:pt x="30216" y="7873"/>
                  </a:lnTo>
                  <a:lnTo>
                    <a:pt x="30216" y="7428"/>
                  </a:lnTo>
                  <a:lnTo>
                    <a:pt x="30697" y="7428"/>
                  </a:lnTo>
                </a:path>
                <a:path w="52704" h="59689">
                  <a:moveTo>
                    <a:pt x="35068" y="5015"/>
                  </a:moveTo>
                  <a:lnTo>
                    <a:pt x="35549" y="5015"/>
                  </a:lnTo>
                  <a:lnTo>
                    <a:pt x="36030" y="5015"/>
                  </a:lnTo>
                  <a:lnTo>
                    <a:pt x="36030" y="4495"/>
                  </a:lnTo>
                  <a:lnTo>
                    <a:pt x="36516" y="4495"/>
                  </a:lnTo>
                  <a:lnTo>
                    <a:pt x="37003" y="4495"/>
                  </a:lnTo>
                  <a:lnTo>
                    <a:pt x="37003" y="4038"/>
                  </a:lnTo>
                  <a:lnTo>
                    <a:pt x="37489" y="4038"/>
                  </a:lnTo>
                  <a:lnTo>
                    <a:pt x="37969" y="4038"/>
                  </a:lnTo>
                  <a:lnTo>
                    <a:pt x="38456" y="3517"/>
                  </a:lnTo>
                  <a:lnTo>
                    <a:pt x="38942" y="3517"/>
                  </a:lnTo>
                  <a:lnTo>
                    <a:pt x="39429" y="3517"/>
                  </a:lnTo>
                  <a:lnTo>
                    <a:pt x="39910" y="3060"/>
                  </a:lnTo>
                  <a:lnTo>
                    <a:pt x="40559" y="3060"/>
                  </a:lnTo>
                  <a:lnTo>
                    <a:pt x="41041" y="3060"/>
                  </a:lnTo>
                  <a:lnTo>
                    <a:pt x="41532" y="2539"/>
                  </a:lnTo>
                </a:path>
                <a:path w="52704" h="59689">
                  <a:moveTo>
                    <a:pt x="45893" y="1434"/>
                  </a:moveTo>
                  <a:lnTo>
                    <a:pt x="46374" y="1434"/>
                  </a:lnTo>
                  <a:lnTo>
                    <a:pt x="46374" y="977"/>
                  </a:lnTo>
                  <a:lnTo>
                    <a:pt x="46864" y="977"/>
                  </a:lnTo>
                  <a:lnTo>
                    <a:pt x="47346" y="977"/>
                  </a:lnTo>
                  <a:lnTo>
                    <a:pt x="47832" y="977"/>
                  </a:lnTo>
                  <a:lnTo>
                    <a:pt x="48314" y="977"/>
                  </a:lnTo>
                  <a:lnTo>
                    <a:pt x="48805" y="977"/>
                  </a:lnTo>
                  <a:lnTo>
                    <a:pt x="48805" y="457"/>
                  </a:lnTo>
                  <a:lnTo>
                    <a:pt x="49285" y="457"/>
                  </a:lnTo>
                  <a:lnTo>
                    <a:pt x="49772" y="457"/>
                  </a:lnTo>
                  <a:lnTo>
                    <a:pt x="50253" y="457"/>
                  </a:lnTo>
                  <a:lnTo>
                    <a:pt x="50745" y="457"/>
                  </a:lnTo>
                  <a:lnTo>
                    <a:pt x="51226" y="457"/>
                  </a:lnTo>
                  <a:lnTo>
                    <a:pt x="51706" y="457"/>
                  </a:lnTo>
                  <a:lnTo>
                    <a:pt x="51706" y="0"/>
                  </a:lnTo>
                  <a:lnTo>
                    <a:pt x="52193" y="0"/>
                  </a:lnTo>
                  <a:lnTo>
                    <a:pt x="52674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08776" y="2561364"/>
              <a:ext cx="5787390" cy="0"/>
            </a:xfrm>
            <a:custGeom>
              <a:avLst/>
              <a:gdLst/>
              <a:ahLst/>
              <a:cxnLst/>
              <a:rect l="l" t="t" r="r" b="b"/>
              <a:pathLst>
                <a:path w="5787390" h="0">
                  <a:moveTo>
                    <a:pt x="0" y="0"/>
                  </a:moveTo>
                  <a:lnTo>
                    <a:pt x="5786871" y="0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500525" y="2561364"/>
              <a:ext cx="61594" cy="62230"/>
            </a:xfrm>
            <a:custGeom>
              <a:avLst/>
              <a:gdLst/>
              <a:ahLst/>
              <a:cxnLst/>
              <a:rect l="l" t="t" r="r" b="b"/>
              <a:pathLst>
                <a:path w="61595" h="62230">
                  <a:moveTo>
                    <a:pt x="0" y="0"/>
                  </a:moveTo>
                  <a:lnTo>
                    <a:pt x="1956" y="0"/>
                  </a:lnTo>
                  <a:lnTo>
                    <a:pt x="2413" y="0"/>
                  </a:lnTo>
                  <a:lnTo>
                    <a:pt x="2870" y="0"/>
                  </a:lnTo>
                  <a:lnTo>
                    <a:pt x="3391" y="0"/>
                  </a:lnTo>
                  <a:lnTo>
                    <a:pt x="3848" y="0"/>
                  </a:lnTo>
                  <a:lnTo>
                    <a:pt x="4369" y="0"/>
                  </a:lnTo>
                  <a:lnTo>
                    <a:pt x="4369" y="520"/>
                  </a:lnTo>
                  <a:lnTo>
                    <a:pt x="4826" y="520"/>
                  </a:lnTo>
                  <a:lnTo>
                    <a:pt x="5347" y="520"/>
                  </a:lnTo>
                  <a:lnTo>
                    <a:pt x="5804" y="520"/>
                  </a:lnTo>
                  <a:lnTo>
                    <a:pt x="6325" y="520"/>
                  </a:lnTo>
                </a:path>
                <a:path w="61595" h="62230">
                  <a:moveTo>
                    <a:pt x="11139" y="977"/>
                  </a:moveTo>
                  <a:lnTo>
                    <a:pt x="11139" y="977"/>
                  </a:lnTo>
                  <a:lnTo>
                    <a:pt x="11659" y="977"/>
                  </a:lnTo>
                  <a:lnTo>
                    <a:pt x="12117" y="977"/>
                  </a:lnTo>
                  <a:lnTo>
                    <a:pt x="12561" y="977"/>
                  </a:lnTo>
                  <a:lnTo>
                    <a:pt x="12561" y="1498"/>
                  </a:lnTo>
                  <a:lnTo>
                    <a:pt x="13082" y="1498"/>
                  </a:lnTo>
                  <a:lnTo>
                    <a:pt x="13539" y="1498"/>
                  </a:lnTo>
                  <a:lnTo>
                    <a:pt x="14060" y="1498"/>
                  </a:lnTo>
                  <a:lnTo>
                    <a:pt x="14721" y="1498"/>
                  </a:lnTo>
                  <a:lnTo>
                    <a:pt x="15165" y="1498"/>
                  </a:lnTo>
                  <a:lnTo>
                    <a:pt x="15165" y="1955"/>
                  </a:lnTo>
                  <a:lnTo>
                    <a:pt x="15686" y="1955"/>
                  </a:lnTo>
                  <a:lnTo>
                    <a:pt x="16143" y="1955"/>
                  </a:lnTo>
                  <a:lnTo>
                    <a:pt x="16600" y="1955"/>
                  </a:lnTo>
                  <a:lnTo>
                    <a:pt x="17121" y="1955"/>
                  </a:lnTo>
                  <a:lnTo>
                    <a:pt x="17121" y="2603"/>
                  </a:lnTo>
                  <a:lnTo>
                    <a:pt x="17578" y="2603"/>
                  </a:lnTo>
                </a:path>
                <a:path w="61595" h="62230">
                  <a:moveTo>
                    <a:pt x="22468" y="4038"/>
                  </a:moveTo>
                  <a:lnTo>
                    <a:pt x="22468" y="4038"/>
                  </a:lnTo>
                  <a:lnTo>
                    <a:pt x="22926" y="4038"/>
                  </a:lnTo>
                  <a:lnTo>
                    <a:pt x="23447" y="4558"/>
                  </a:lnTo>
                  <a:lnTo>
                    <a:pt x="23904" y="4558"/>
                  </a:lnTo>
                  <a:lnTo>
                    <a:pt x="24425" y="4558"/>
                  </a:lnTo>
                  <a:lnTo>
                    <a:pt x="24425" y="5015"/>
                  </a:lnTo>
                  <a:lnTo>
                    <a:pt x="24869" y="5015"/>
                  </a:lnTo>
                  <a:lnTo>
                    <a:pt x="25390" y="5015"/>
                  </a:lnTo>
                  <a:lnTo>
                    <a:pt x="25390" y="5536"/>
                  </a:lnTo>
                  <a:lnTo>
                    <a:pt x="25847" y="5536"/>
                  </a:lnTo>
                  <a:lnTo>
                    <a:pt x="26304" y="5536"/>
                  </a:lnTo>
                  <a:lnTo>
                    <a:pt x="26825" y="5993"/>
                  </a:lnTo>
                  <a:lnTo>
                    <a:pt x="27282" y="5993"/>
                  </a:lnTo>
                  <a:lnTo>
                    <a:pt x="27803" y="6514"/>
                  </a:lnTo>
                  <a:lnTo>
                    <a:pt x="28260" y="6514"/>
                  </a:lnTo>
                </a:path>
                <a:path w="61595" h="62230">
                  <a:moveTo>
                    <a:pt x="32617" y="8914"/>
                  </a:moveTo>
                  <a:lnTo>
                    <a:pt x="33138" y="9371"/>
                  </a:lnTo>
                  <a:lnTo>
                    <a:pt x="33595" y="9371"/>
                  </a:lnTo>
                  <a:lnTo>
                    <a:pt x="33595" y="9892"/>
                  </a:lnTo>
                  <a:lnTo>
                    <a:pt x="34116" y="9892"/>
                  </a:lnTo>
                  <a:lnTo>
                    <a:pt x="34573" y="10349"/>
                  </a:lnTo>
                  <a:lnTo>
                    <a:pt x="35221" y="10349"/>
                  </a:lnTo>
                  <a:lnTo>
                    <a:pt x="35221" y="10869"/>
                  </a:lnTo>
                  <a:lnTo>
                    <a:pt x="35678" y="10869"/>
                  </a:lnTo>
                  <a:lnTo>
                    <a:pt x="36199" y="10869"/>
                  </a:lnTo>
                  <a:lnTo>
                    <a:pt x="36199" y="11326"/>
                  </a:lnTo>
                  <a:lnTo>
                    <a:pt x="36656" y="11326"/>
                  </a:lnTo>
                  <a:lnTo>
                    <a:pt x="36656" y="11847"/>
                  </a:lnTo>
                  <a:lnTo>
                    <a:pt x="37177" y="11847"/>
                  </a:lnTo>
                  <a:lnTo>
                    <a:pt x="37634" y="12304"/>
                  </a:lnTo>
                  <a:lnTo>
                    <a:pt x="38155" y="12304"/>
                  </a:lnTo>
                </a:path>
                <a:path w="61595" h="62230">
                  <a:moveTo>
                    <a:pt x="41533" y="15682"/>
                  </a:moveTo>
                  <a:lnTo>
                    <a:pt x="41991" y="15682"/>
                  </a:lnTo>
                  <a:lnTo>
                    <a:pt x="41991" y="16203"/>
                  </a:lnTo>
                  <a:lnTo>
                    <a:pt x="42511" y="16203"/>
                  </a:lnTo>
                  <a:lnTo>
                    <a:pt x="42511" y="16660"/>
                  </a:lnTo>
                  <a:lnTo>
                    <a:pt x="42969" y="16660"/>
                  </a:lnTo>
                  <a:lnTo>
                    <a:pt x="42969" y="17117"/>
                  </a:lnTo>
                  <a:lnTo>
                    <a:pt x="43490" y="17117"/>
                  </a:lnTo>
                  <a:lnTo>
                    <a:pt x="43490" y="17638"/>
                  </a:lnTo>
                  <a:lnTo>
                    <a:pt x="43947" y="17638"/>
                  </a:lnTo>
                  <a:lnTo>
                    <a:pt x="43947" y="18095"/>
                  </a:lnTo>
                  <a:lnTo>
                    <a:pt x="44404" y="18095"/>
                  </a:lnTo>
                  <a:lnTo>
                    <a:pt x="44404" y="18615"/>
                  </a:lnTo>
                  <a:lnTo>
                    <a:pt x="44925" y="18615"/>
                  </a:lnTo>
                  <a:lnTo>
                    <a:pt x="44925" y="19073"/>
                  </a:lnTo>
                  <a:lnTo>
                    <a:pt x="45382" y="19073"/>
                  </a:lnTo>
                  <a:lnTo>
                    <a:pt x="45382" y="19593"/>
                  </a:lnTo>
                  <a:lnTo>
                    <a:pt x="45903" y="19593"/>
                  </a:lnTo>
                  <a:lnTo>
                    <a:pt x="45903" y="20050"/>
                  </a:lnTo>
                  <a:lnTo>
                    <a:pt x="46360" y="20050"/>
                  </a:lnTo>
                </a:path>
                <a:path w="61595" h="62230">
                  <a:moveTo>
                    <a:pt x="49281" y="24088"/>
                  </a:moveTo>
                  <a:lnTo>
                    <a:pt x="49281" y="24609"/>
                  </a:lnTo>
                  <a:lnTo>
                    <a:pt x="49739" y="24609"/>
                  </a:lnTo>
                  <a:lnTo>
                    <a:pt x="49739" y="25053"/>
                  </a:lnTo>
                  <a:lnTo>
                    <a:pt x="50259" y="25053"/>
                  </a:lnTo>
                  <a:lnTo>
                    <a:pt x="50259" y="25574"/>
                  </a:lnTo>
                  <a:lnTo>
                    <a:pt x="50717" y="26031"/>
                  </a:lnTo>
                  <a:lnTo>
                    <a:pt x="50717" y="26488"/>
                  </a:lnTo>
                  <a:lnTo>
                    <a:pt x="51237" y="26488"/>
                  </a:lnTo>
                  <a:lnTo>
                    <a:pt x="51237" y="27009"/>
                  </a:lnTo>
                  <a:lnTo>
                    <a:pt x="51695" y="27009"/>
                  </a:lnTo>
                  <a:lnTo>
                    <a:pt x="51695" y="27466"/>
                  </a:lnTo>
                  <a:lnTo>
                    <a:pt x="51695" y="27987"/>
                  </a:lnTo>
                  <a:lnTo>
                    <a:pt x="52215" y="27987"/>
                  </a:lnTo>
                  <a:lnTo>
                    <a:pt x="52215" y="28444"/>
                  </a:lnTo>
                  <a:lnTo>
                    <a:pt x="52673" y="28965"/>
                  </a:lnTo>
                  <a:lnTo>
                    <a:pt x="52673" y="29422"/>
                  </a:lnTo>
                </a:path>
                <a:path w="61595" h="62230">
                  <a:moveTo>
                    <a:pt x="55073" y="33777"/>
                  </a:moveTo>
                  <a:lnTo>
                    <a:pt x="55073" y="33777"/>
                  </a:lnTo>
                  <a:lnTo>
                    <a:pt x="55594" y="34298"/>
                  </a:lnTo>
                  <a:lnTo>
                    <a:pt x="55594" y="34755"/>
                  </a:lnTo>
                  <a:lnTo>
                    <a:pt x="55594" y="35212"/>
                  </a:lnTo>
                  <a:lnTo>
                    <a:pt x="56242" y="35212"/>
                  </a:lnTo>
                  <a:lnTo>
                    <a:pt x="56242" y="35733"/>
                  </a:lnTo>
                  <a:lnTo>
                    <a:pt x="56242" y="36190"/>
                  </a:lnTo>
                  <a:lnTo>
                    <a:pt x="56699" y="36190"/>
                  </a:lnTo>
                  <a:lnTo>
                    <a:pt x="56699" y="36711"/>
                  </a:lnTo>
                  <a:lnTo>
                    <a:pt x="56699" y="37168"/>
                  </a:lnTo>
                  <a:lnTo>
                    <a:pt x="57220" y="37688"/>
                  </a:lnTo>
                  <a:lnTo>
                    <a:pt x="57220" y="38146"/>
                  </a:lnTo>
                  <a:lnTo>
                    <a:pt x="57220" y="38666"/>
                  </a:lnTo>
                  <a:lnTo>
                    <a:pt x="57677" y="38666"/>
                  </a:lnTo>
                  <a:lnTo>
                    <a:pt x="57677" y="39111"/>
                  </a:lnTo>
                  <a:lnTo>
                    <a:pt x="57677" y="39631"/>
                  </a:lnTo>
                </a:path>
                <a:path w="61595" h="62230">
                  <a:moveTo>
                    <a:pt x="59112" y="44584"/>
                  </a:moveTo>
                  <a:lnTo>
                    <a:pt x="59633" y="45104"/>
                  </a:lnTo>
                  <a:lnTo>
                    <a:pt x="59633" y="45561"/>
                  </a:lnTo>
                  <a:lnTo>
                    <a:pt x="59633" y="46082"/>
                  </a:lnTo>
                  <a:lnTo>
                    <a:pt x="59633" y="46539"/>
                  </a:lnTo>
                  <a:lnTo>
                    <a:pt x="60090" y="47060"/>
                  </a:lnTo>
                  <a:lnTo>
                    <a:pt x="60090" y="47517"/>
                  </a:lnTo>
                  <a:lnTo>
                    <a:pt x="60090" y="48038"/>
                  </a:lnTo>
                  <a:lnTo>
                    <a:pt x="60090" y="48482"/>
                  </a:lnTo>
                  <a:lnTo>
                    <a:pt x="60090" y="49003"/>
                  </a:lnTo>
                  <a:lnTo>
                    <a:pt x="60611" y="49460"/>
                  </a:lnTo>
                  <a:lnTo>
                    <a:pt x="60611" y="49917"/>
                  </a:lnTo>
                  <a:lnTo>
                    <a:pt x="60611" y="50438"/>
                  </a:lnTo>
                  <a:lnTo>
                    <a:pt x="60611" y="50895"/>
                  </a:lnTo>
                </a:path>
                <a:path w="61595" h="62230">
                  <a:moveTo>
                    <a:pt x="61068" y="55784"/>
                  </a:moveTo>
                  <a:lnTo>
                    <a:pt x="61068" y="56228"/>
                  </a:lnTo>
                  <a:lnTo>
                    <a:pt x="61068" y="56749"/>
                  </a:lnTo>
                  <a:lnTo>
                    <a:pt x="61068" y="57206"/>
                  </a:lnTo>
                  <a:lnTo>
                    <a:pt x="61068" y="57727"/>
                  </a:lnTo>
                  <a:lnTo>
                    <a:pt x="61068" y="58184"/>
                  </a:lnTo>
                  <a:lnTo>
                    <a:pt x="61068" y="58641"/>
                  </a:lnTo>
                  <a:lnTo>
                    <a:pt x="61068" y="59161"/>
                  </a:lnTo>
                  <a:lnTo>
                    <a:pt x="61068" y="59619"/>
                  </a:lnTo>
                  <a:lnTo>
                    <a:pt x="61589" y="59619"/>
                  </a:lnTo>
                  <a:lnTo>
                    <a:pt x="61589" y="62222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562115" y="2628462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19">
                  <a:moveTo>
                    <a:pt x="0" y="0"/>
                  </a:moveTo>
                  <a:lnTo>
                    <a:pt x="0" y="223238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512642" y="2856716"/>
              <a:ext cx="49530" cy="61594"/>
            </a:xfrm>
            <a:custGeom>
              <a:avLst/>
              <a:gdLst/>
              <a:ahLst/>
              <a:cxnLst/>
              <a:rect l="l" t="t" r="r" b="b"/>
              <a:pathLst>
                <a:path w="49529" h="61594">
                  <a:moveTo>
                    <a:pt x="49472" y="0"/>
                  </a:moveTo>
                  <a:lnTo>
                    <a:pt x="49472" y="2920"/>
                  </a:lnTo>
                  <a:lnTo>
                    <a:pt x="48951" y="3377"/>
                  </a:lnTo>
                  <a:lnTo>
                    <a:pt x="48951" y="3898"/>
                  </a:lnTo>
                  <a:lnTo>
                    <a:pt x="48951" y="4355"/>
                  </a:lnTo>
                  <a:lnTo>
                    <a:pt x="48951" y="4876"/>
                  </a:lnTo>
                  <a:lnTo>
                    <a:pt x="48951" y="5333"/>
                  </a:lnTo>
                  <a:lnTo>
                    <a:pt x="48951" y="5853"/>
                  </a:lnTo>
                  <a:lnTo>
                    <a:pt x="48951" y="6311"/>
                  </a:lnTo>
                </a:path>
                <a:path w="49529" h="61594">
                  <a:moveTo>
                    <a:pt x="48494" y="11187"/>
                  </a:moveTo>
                  <a:lnTo>
                    <a:pt x="48494" y="11644"/>
                  </a:lnTo>
                  <a:lnTo>
                    <a:pt x="48494" y="12101"/>
                  </a:lnTo>
                  <a:lnTo>
                    <a:pt x="48494" y="12622"/>
                  </a:lnTo>
                  <a:lnTo>
                    <a:pt x="48494" y="13079"/>
                  </a:lnTo>
                  <a:lnTo>
                    <a:pt x="48494" y="13600"/>
                  </a:lnTo>
                  <a:lnTo>
                    <a:pt x="47973" y="13600"/>
                  </a:lnTo>
                  <a:lnTo>
                    <a:pt x="47973" y="14057"/>
                  </a:lnTo>
                  <a:lnTo>
                    <a:pt x="47973" y="14577"/>
                  </a:lnTo>
                  <a:lnTo>
                    <a:pt x="47973" y="15034"/>
                  </a:lnTo>
                  <a:lnTo>
                    <a:pt x="47973" y="15555"/>
                  </a:lnTo>
                  <a:lnTo>
                    <a:pt x="47973" y="16139"/>
                  </a:lnTo>
                  <a:lnTo>
                    <a:pt x="47516" y="16139"/>
                  </a:lnTo>
                  <a:lnTo>
                    <a:pt x="47516" y="16660"/>
                  </a:lnTo>
                  <a:lnTo>
                    <a:pt x="47516" y="17117"/>
                  </a:lnTo>
                  <a:lnTo>
                    <a:pt x="47516" y="17638"/>
                  </a:lnTo>
                </a:path>
                <a:path w="49529" h="61594">
                  <a:moveTo>
                    <a:pt x="46017" y="22450"/>
                  </a:moveTo>
                  <a:lnTo>
                    <a:pt x="46017" y="22971"/>
                  </a:lnTo>
                  <a:lnTo>
                    <a:pt x="45560" y="22971"/>
                  </a:lnTo>
                  <a:lnTo>
                    <a:pt x="45560" y="23428"/>
                  </a:lnTo>
                  <a:lnTo>
                    <a:pt x="45560" y="23949"/>
                  </a:lnTo>
                  <a:lnTo>
                    <a:pt x="45560" y="24406"/>
                  </a:lnTo>
                  <a:lnTo>
                    <a:pt x="45103" y="24406"/>
                  </a:lnTo>
                  <a:lnTo>
                    <a:pt x="45103" y="24927"/>
                  </a:lnTo>
                  <a:lnTo>
                    <a:pt x="45103" y="25371"/>
                  </a:lnTo>
                  <a:lnTo>
                    <a:pt x="44582" y="25371"/>
                  </a:lnTo>
                  <a:lnTo>
                    <a:pt x="44582" y="25828"/>
                  </a:lnTo>
                  <a:lnTo>
                    <a:pt x="44582" y="26349"/>
                  </a:lnTo>
                  <a:lnTo>
                    <a:pt x="44582" y="26806"/>
                  </a:lnTo>
                  <a:lnTo>
                    <a:pt x="44125" y="26806"/>
                  </a:lnTo>
                  <a:lnTo>
                    <a:pt x="44125" y="27327"/>
                  </a:lnTo>
                  <a:lnTo>
                    <a:pt x="44125" y="27784"/>
                  </a:lnTo>
                  <a:lnTo>
                    <a:pt x="43477" y="27784"/>
                  </a:lnTo>
                  <a:lnTo>
                    <a:pt x="43477" y="28304"/>
                  </a:lnTo>
                </a:path>
                <a:path w="49529" h="61594">
                  <a:moveTo>
                    <a:pt x="41076" y="32673"/>
                  </a:moveTo>
                  <a:lnTo>
                    <a:pt x="41076" y="33130"/>
                  </a:lnTo>
                  <a:lnTo>
                    <a:pt x="40555" y="33650"/>
                  </a:lnTo>
                  <a:lnTo>
                    <a:pt x="40555" y="34095"/>
                  </a:lnTo>
                  <a:lnTo>
                    <a:pt x="40098" y="34095"/>
                  </a:lnTo>
                  <a:lnTo>
                    <a:pt x="40098" y="34552"/>
                  </a:lnTo>
                  <a:lnTo>
                    <a:pt x="40098" y="35073"/>
                  </a:lnTo>
                  <a:lnTo>
                    <a:pt x="39577" y="35073"/>
                  </a:lnTo>
                  <a:lnTo>
                    <a:pt x="39577" y="35720"/>
                  </a:lnTo>
                  <a:lnTo>
                    <a:pt x="39577" y="35720"/>
                  </a:lnTo>
                  <a:lnTo>
                    <a:pt x="38599" y="36698"/>
                  </a:lnTo>
                  <a:lnTo>
                    <a:pt x="38599" y="37155"/>
                  </a:lnTo>
                  <a:lnTo>
                    <a:pt x="38142" y="37155"/>
                  </a:lnTo>
                  <a:lnTo>
                    <a:pt x="38142" y="37676"/>
                  </a:lnTo>
                  <a:lnTo>
                    <a:pt x="38142" y="38133"/>
                  </a:lnTo>
                  <a:lnTo>
                    <a:pt x="37621" y="38133"/>
                  </a:lnTo>
                </a:path>
                <a:path w="49529" h="61594">
                  <a:moveTo>
                    <a:pt x="34764" y="42044"/>
                  </a:moveTo>
                  <a:lnTo>
                    <a:pt x="34243" y="42501"/>
                  </a:lnTo>
                  <a:lnTo>
                    <a:pt x="34243" y="43022"/>
                  </a:lnTo>
                  <a:lnTo>
                    <a:pt x="33786" y="43022"/>
                  </a:lnTo>
                  <a:lnTo>
                    <a:pt x="33786" y="43479"/>
                  </a:lnTo>
                  <a:lnTo>
                    <a:pt x="33265" y="43479"/>
                  </a:lnTo>
                  <a:lnTo>
                    <a:pt x="33265" y="43923"/>
                  </a:lnTo>
                  <a:lnTo>
                    <a:pt x="32808" y="43923"/>
                  </a:lnTo>
                  <a:lnTo>
                    <a:pt x="32808" y="44444"/>
                  </a:lnTo>
                  <a:lnTo>
                    <a:pt x="32287" y="44444"/>
                  </a:lnTo>
                  <a:lnTo>
                    <a:pt x="32287" y="44901"/>
                  </a:lnTo>
                  <a:lnTo>
                    <a:pt x="31830" y="44901"/>
                  </a:lnTo>
                  <a:lnTo>
                    <a:pt x="31830" y="45422"/>
                  </a:lnTo>
                  <a:lnTo>
                    <a:pt x="31372" y="45422"/>
                  </a:lnTo>
                  <a:lnTo>
                    <a:pt x="31372" y="45879"/>
                  </a:lnTo>
                  <a:lnTo>
                    <a:pt x="30852" y="45879"/>
                  </a:lnTo>
                  <a:lnTo>
                    <a:pt x="30852" y="46400"/>
                  </a:lnTo>
                  <a:lnTo>
                    <a:pt x="30394" y="46400"/>
                  </a:lnTo>
                  <a:lnTo>
                    <a:pt x="30394" y="46857"/>
                  </a:lnTo>
                </a:path>
                <a:path w="49529" h="61594">
                  <a:moveTo>
                    <a:pt x="26495" y="49790"/>
                  </a:moveTo>
                  <a:lnTo>
                    <a:pt x="26038" y="50234"/>
                  </a:lnTo>
                  <a:lnTo>
                    <a:pt x="25517" y="50234"/>
                  </a:lnTo>
                  <a:lnTo>
                    <a:pt x="25517" y="50755"/>
                  </a:lnTo>
                  <a:lnTo>
                    <a:pt x="25060" y="50755"/>
                  </a:lnTo>
                  <a:lnTo>
                    <a:pt x="25060" y="51212"/>
                  </a:lnTo>
                  <a:lnTo>
                    <a:pt x="24539" y="51212"/>
                  </a:lnTo>
                  <a:lnTo>
                    <a:pt x="24082" y="51746"/>
                  </a:lnTo>
                  <a:lnTo>
                    <a:pt x="23561" y="51746"/>
                  </a:lnTo>
                  <a:lnTo>
                    <a:pt x="23561" y="52190"/>
                  </a:lnTo>
                  <a:lnTo>
                    <a:pt x="23104" y="52190"/>
                  </a:lnTo>
                  <a:lnTo>
                    <a:pt x="22456" y="52711"/>
                  </a:lnTo>
                  <a:lnTo>
                    <a:pt x="21999" y="52711"/>
                  </a:lnTo>
                  <a:lnTo>
                    <a:pt x="21999" y="53168"/>
                  </a:lnTo>
                  <a:lnTo>
                    <a:pt x="21478" y="53168"/>
                  </a:lnTo>
                  <a:lnTo>
                    <a:pt x="21478" y="53625"/>
                  </a:lnTo>
                  <a:lnTo>
                    <a:pt x="21021" y="53625"/>
                  </a:lnTo>
                </a:path>
                <a:path w="49529" h="61594">
                  <a:moveTo>
                    <a:pt x="17121" y="56228"/>
                  </a:moveTo>
                  <a:lnTo>
                    <a:pt x="16664" y="56228"/>
                  </a:lnTo>
                  <a:lnTo>
                    <a:pt x="16143" y="56228"/>
                  </a:lnTo>
                  <a:lnTo>
                    <a:pt x="16143" y="56749"/>
                  </a:lnTo>
                  <a:lnTo>
                    <a:pt x="15686" y="56749"/>
                  </a:lnTo>
                  <a:lnTo>
                    <a:pt x="15165" y="56749"/>
                  </a:lnTo>
                  <a:lnTo>
                    <a:pt x="15165" y="57206"/>
                  </a:lnTo>
                  <a:lnTo>
                    <a:pt x="14708" y="57206"/>
                  </a:lnTo>
                  <a:lnTo>
                    <a:pt x="14187" y="57206"/>
                  </a:lnTo>
                  <a:lnTo>
                    <a:pt x="14187" y="57663"/>
                  </a:lnTo>
                  <a:lnTo>
                    <a:pt x="13730" y="57663"/>
                  </a:lnTo>
                  <a:lnTo>
                    <a:pt x="13273" y="57663"/>
                  </a:lnTo>
                  <a:lnTo>
                    <a:pt x="12752" y="58184"/>
                  </a:lnTo>
                  <a:lnTo>
                    <a:pt x="12307" y="58184"/>
                  </a:lnTo>
                  <a:lnTo>
                    <a:pt x="11787" y="58184"/>
                  </a:lnTo>
                  <a:lnTo>
                    <a:pt x="11787" y="58641"/>
                  </a:lnTo>
                  <a:lnTo>
                    <a:pt x="11329" y="58641"/>
                  </a:lnTo>
                  <a:lnTo>
                    <a:pt x="10808" y="58641"/>
                  </a:lnTo>
                </a:path>
                <a:path w="49529" h="61594">
                  <a:moveTo>
                    <a:pt x="6439" y="60127"/>
                  </a:moveTo>
                  <a:lnTo>
                    <a:pt x="6439" y="60127"/>
                  </a:lnTo>
                  <a:lnTo>
                    <a:pt x="4483" y="60584"/>
                  </a:lnTo>
                  <a:lnTo>
                    <a:pt x="4483" y="61104"/>
                  </a:lnTo>
                  <a:lnTo>
                    <a:pt x="4026" y="61104"/>
                  </a:lnTo>
                  <a:lnTo>
                    <a:pt x="4026" y="61104"/>
                  </a:lnTo>
                  <a:lnTo>
                    <a:pt x="2603" y="61104"/>
                  </a:lnTo>
                  <a:lnTo>
                    <a:pt x="1943" y="61561"/>
                  </a:lnTo>
                  <a:lnTo>
                    <a:pt x="1422" y="61561"/>
                  </a:lnTo>
                  <a:lnTo>
                    <a:pt x="0" y="61561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09263" y="2919256"/>
              <a:ext cx="5798820" cy="0"/>
            </a:xfrm>
            <a:custGeom>
              <a:avLst/>
              <a:gdLst/>
              <a:ahLst/>
              <a:cxnLst/>
              <a:rect l="l" t="t" r="r" b="b"/>
              <a:pathLst>
                <a:path w="5798820" h="0">
                  <a:moveTo>
                    <a:pt x="0" y="0"/>
                  </a:moveTo>
                  <a:lnTo>
                    <a:pt x="5798489" y="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51250" y="2849287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40" h="70485">
                  <a:moveTo>
                    <a:pt x="53166" y="69968"/>
                  </a:moveTo>
                  <a:lnTo>
                    <a:pt x="53166" y="69968"/>
                  </a:lnTo>
                  <a:lnTo>
                    <a:pt x="47346" y="68990"/>
                  </a:lnTo>
                  <a:lnTo>
                    <a:pt x="46864" y="68546"/>
                  </a:lnTo>
                </a:path>
                <a:path w="53340" h="70485">
                  <a:moveTo>
                    <a:pt x="42494" y="67568"/>
                  </a:moveTo>
                  <a:lnTo>
                    <a:pt x="42014" y="67568"/>
                  </a:lnTo>
                  <a:lnTo>
                    <a:pt x="41532" y="67568"/>
                  </a:lnTo>
                  <a:lnTo>
                    <a:pt x="41532" y="67034"/>
                  </a:lnTo>
                  <a:lnTo>
                    <a:pt x="41041" y="67034"/>
                  </a:lnTo>
                  <a:lnTo>
                    <a:pt x="39910" y="67034"/>
                  </a:lnTo>
                  <a:lnTo>
                    <a:pt x="39910" y="66590"/>
                  </a:lnTo>
                  <a:lnTo>
                    <a:pt x="39429" y="66590"/>
                  </a:lnTo>
                  <a:lnTo>
                    <a:pt x="37489" y="65612"/>
                  </a:lnTo>
                  <a:lnTo>
                    <a:pt x="37003" y="65612"/>
                  </a:lnTo>
                  <a:lnTo>
                    <a:pt x="36516" y="65612"/>
                  </a:lnTo>
                  <a:lnTo>
                    <a:pt x="36030" y="65092"/>
                  </a:lnTo>
                </a:path>
                <a:path w="53340" h="70485">
                  <a:moveTo>
                    <a:pt x="31669" y="63200"/>
                  </a:moveTo>
                  <a:lnTo>
                    <a:pt x="31188" y="63200"/>
                  </a:lnTo>
                  <a:lnTo>
                    <a:pt x="31188" y="62679"/>
                  </a:lnTo>
                  <a:lnTo>
                    <a:pt x="30697" y="62679"/>
                  </a:lnTo>
                  <a:lnTo>
                    <a:pt x="28757" y="61054"/>
                  </a:lnTo>
                  <a:lnTo>
                    <a:pt x="28276" y="61054"/>
                  </a:lnTo>
                  <a:lnTo>
                    <a:pt x="27790" y="61054"/>
                  </a:lnTo>
                  <a:lnTo>
                    <a:pt x="27790" y="60596"/>
                  </a:lnTo>
                  <a:lnTo>
                    <a:pt x="27309" y="60596"/>
                  </a:lnTo>
                  <a:lnTo>
                    <a:pt x="27309" y="60139"/>
                  </a:lnTo>
                  <a:lnTo>
                    <a:pt x="26817" y="60139"/>
                  </a:lnTo>
                  <a:lnTo>
                    <a:pt x="26336" y="59619"/>
                  </a:lnTo>
                </a:path>
                <a:path w="53340" h="70485">
                  <a:moveTo>
                    <a:pt x="22457" y="56698"/>
                  </a:moveTo>
                  <a:lnTo>
                    <a:pt x="21976" y="56698"/>
                  </a:lnTo>
                  <a:lnTo>
                    <a:pt x="21976" y="56241"/>
                  </a:lnTo>
                  <a:lnTo>
                    <a:pt x="21484" y="56241"/>
                  </a:lnTo>
                  <a:lnTo>
                    <a:pt x="21484" y="55720"/>
                  </a:lnTo>
                  <a:lnTo>
                    <a:pt x="21004" y="55720"/>
                  </a:lnTo>
                  <a:lnTo>
                    <a:pt x="21004" y="55720"/>
                  </a:lnTo>
                  <a:lnTo>
                    <a:pt x="19391" y="54806"/>
                  </a:lnTo>
                  <a:lnTo>
                    <a:pt x="19391" y="54285"/>
                  </a:lnTo>
                  <a:lnTo>
                    <a:pt x="18904" y="54285"/>
                  </a:lnTo>
                  <a:lnTo>
                    <a:pt x="18904" y="53828"/>
                  </a:lnTo>
                  <a:lnTo>
                    <a:pt x="18419" y="53828"/>
                  </a:lnTo>
                  <a:lnTo>
                    <a:pt x="18419" y="53307"/>
                  </a:lnTo>
                  <a:lnTo>
                    <a:pt x="17933" y="53307"/>
                  </a:lnTo>
                  <a:lnTo>
                    <a:pt x="17933" y="52850"/>
                  </a:lnTo>
                  <a:lnTo>
                    <a:pt x="17451" y="52850"/>
                  </a:lnTo>
                  <a:lnTo>
                    <a:pt x="17451" y="52330"/>
                  </a:lnTo>
                </a:path>
                <a:path w="53340" h="70485">
                  <a:moveTo>
                    <a:pt x="14054" y="48952"/>
                  </a:moveTo>
                  <a:lnTo>
                    <a:pt x="14054" y="48952"/>
                  </a:lnTo>
                  <a:lnTo>
                    <a:pt x="13081" y="47974"/>
                  </a:lnTo>
                  <a:lnTo>
                    <a:pt x="13081" y="47517"/>
                  </a:lnTo>
                  <a:lnTo>
                    <a:pt x="13081" y="47517"/>
                  </a:lnTo>
                  <a:lnTo>
                    <a:pt x="11633" y="46082"/>
                  </a:lnTo>
                  <a:lnTo>
                    <a:pt x="11633" y="45561"/>
                  </a:lnTo>
                  <a:lnTo>
                    <a:pt x="11151" y="45561"/>
                  </a:lnTo>
                  <a:lnTo>
                    <a:pt x="11151" y="45104"/>
                  </a:lnTo>
                  <a:lnTo>
                    <a:pt x="11151" y="44584"/>
                  </a:lnTo>
                  <a:lnTo>
                    <a:pt x="10660" y="44584"/>
                  </a:lnTo>
                  <a:lnTo>
                    <a:pt x="10660" y="44127"/>
                  </a:lnTo>
                  <a:lnTo>
                    <a:pt x="10179" y="43606"/>
                  </a:lnTo>
                </a:path>
                <a:path w="53340" h="70485">
                  <a:moveTo>
                    <a:pt x="7753" y="39580"/>
                  </a:moveTo>
                  <a:lnTo>
                    <a:pt x="7753" y="39123"/>
                  </a:lnTo>
                  <a:lnTo>
                    <a:pt x="7271" y="39123"/>
                  </a:lnTo>
                  <a:lnTo>
                    <a:pt x="7271" y="38603"/>
                  </a:lnTo>
                  <a:lnTo>
                    <a:pt x="7271" y="38146"/>
                  </a:lnTo>
                  <a:lnTo>
                    <a:pt x="6781" y="38146"/>
                  </a:lnTo>
                  <a:lnTo>
                    <a:pt x="6781" y="37625"/>
                  </a:lnTo>
                  <a:lnTo>
                    <a:pt x="6781" y="37168"/>
                  </a:lnTo>
                  <a:lnTo>
                    <a:pt x="6299" y="37168"/>
                  </a:lnTo>
                  <a:lnTo>
                    <a:pt x="6299" y="36711"/>
                  </a:lnTo>
                  <a:lnTo>
                    <a:pt x="6299" y="36190"/>
                  </a:lnTo>
                  <a:lnTo>
                    <a:pt x="5813" y="36190"/>
                  </a:lnTo>
                  <a:lnTo>
                    <a:pt x="5813" y="35733"/>
                  </a:lnTo>
                  <a:lnTo>
                    <a:pt x="5332" y="35212"/>
                  </a:lnTo>
                  <a:lnTo>
                    <a:pt x="5332" y="34755"/>
                  </a:lnTo>
                  <a:lnTo>
                    <a:pt x="5332" y="34234"/>
                  </a:lnTo>
                  <a:lnTo>
                    <a:pt x="4841" y="34234"/>
                  </a:lnTo>
                  <a:lnTo>
                    <a:pt x="4841" y="33777"/>
                  </a:lnTo>
                </a:path>
                <a:path w="53340" h="70485">
                  <a:moveTo>
                    <a:pt x="3387" y="28901"/>
                  </a:moveTo>
                  <a:lnTo>
                    <a:pt x="2902" y="28901"/>
                  </a:lnTo>
                  <a:lnTo>
                    <a:pt x="2902" y="28444"/>
                  </a:lnTo>
                  <a:lnTo>
                    <a:pt x="2902" y="27987"/>
                  </a:lnTo>
                  <a:lnTo>
                    <a:pt x="2902" y="27466"/>
                  </a:lnTo>
                  <a:lnTo>
                    <a:pt x="2420" y="27466"/>
                  </a:lnTo>
                  <a:lnTo>
                    <a:pt x="2420" y="27022"/>
                  </a:lnTo>
                  <a:lnTo>
                    <a:pt x="1939" y="23568"/>
                  </a:lnTo>
                  <a:lnTo>
                    <a:pt x="1447" y="23568"/>
                  </a:lnTo>
                  <a:lnTo>
                    <a:pt x="1447" y="22984"/>
                  </a:lnTo>
                  <a:lnTo>
                    <a:pt x="1447" y="22463"/>
                  </a:lnTo>
                </a:path>
                <a:path w="53340" h="70485">
                  <a:moveTo>
                    <a:pt x="480" y="18095"/>
                  </a:moveTo>
                  <a:lnTo>
                    <a:pt x="480" y="17650"/>
                  </a:lnTo>
                  <a:lnTo>
                    <a:pt x="480" y="11326"/>
                  </a:lnTo>
                </a:path>
                <a:path w="53340" h="70485">
                  <a:moveTo>
                    <a:pt x="0" y="6450"/>
                  </a:moveTo>
                  <a:lnTo>
                    <a:pt x="0" y="645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51250" y="2620982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19">
                  <a:moveTo>
                    <a:pt x="0" y="0"/>
                  </a:moveTo>
                  <a:lnTo>
                    <a:pt x="0" y="223492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038" y="2588826"/>
              <a:ext cx="319012" cy="307459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651252" y="2970148"/>
              <a:ext cx="5910580" cy="358140"/>
            </a:xfrm>
            <a:custGeom>
              <a:avLst/>
              <a:gdLst/>
              <a:ahLst/>
              <a:cxnLst/>
              <a:rect l="l" t="t" r="r" b="b"/>
              <a:pathLst>
                <a:path w="5910580" h="358139">
                  <a:moveTo>
                    <a:pt x="5851249" y="0"/>
                  </a:moveTo>
                  <a:lnTo>
                    <a:pt x="59466" y="0"/>
                  </a:lnTo>
                  <a:lnTo>
                    <a:pt x="36401" y="4703"/>
                  </a:lnTo>
                  <a:lnTo>
                    <a:pt x="17490" y="17510"/>
                  </a:lnTo>
                  <a:lnTo>
                    <a:pt x="4700" y="36465"/>
                  </a:lnTo>
                  <a:lnTo>
                    <a:pt x="0" y="59613"/>
                  </a:lnTo>
                  <a:lnTo>
                    <a:pt x="0" y="298081"/>
                  </a:lnTo>
                  <a:lnTo>
                    <a:pt x="4700" y="321428"/>
                  </a:lnTo>
                  <a:lnTo>
                    <a:pt x="17490" y="340361"/>
                  </a:lnTo>
                  <a:lnTo>
                    <a:pt x="36401" y="353058"/>
                  </a:lnTo>
                  <a:lnTo>
                    <a:pt x="59466" y="357695"/>
                  </a:lnTo>
                  <a:lnTo>
                    <a:pt x="5851249" y="357695"/>
                  </a:lnTo>
                  <a:lnTo>
                    <a:pt x="5874250" y="353058"/>
                  </a:lnTo>
                  <a:lnTo>
                    <a:pt x="5893043" y="340361"/>
                  </a:lnTo>
                  <a:lnTo>
                    <a:pt x="5905718" y="321428"/>
                  </a:lnTo>
                  <a:lnTo>
                    <a:pt x="5910367" y="298081"/>
                  </a:lnTo>
                  <a:lnTo>
                    <a:pt x="5910367" y="59613"/>
                  </a:lnTo>
                  <a:lnTo>
                    <a:pt x="5905718" y="36465"/>
                  </a:lnTo>
                  <a:lnTo>
                    <a:pt x="5893043" y="17510"/>
                  </a:lnTo>
                  <a:lnTo>
                    <a:pt x="5874250" y="4703"/>
                  </a:lnTo>
                  <a:lnTo>
                    <a:pt x="585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51250" y="2970608"/>
              <a:ext cx="52705" cy="59690"/>
            </a:xfrm>
            <a:custGeom>
              <a:avLst/>
              <a:gdLst/>
              <a:ahLst/>
              <a:cxnLst/>
              <a:rect l="l" t="t" r="r" b="b"/>
              <a:pathLst>
                <a:path w="52704" h="59689">
                  <a:moveTo>
                    <a:pt x="0" y="59161"/>
                  </a:moveTo>
                  <a:lnTo>
                    <a:pt x="480" y="58641"/>
                  </a:lnTo>
                  <a:lnTo>
                    <a:pt x="480" y="58184"/>
                  </a:lnTo>
                  <a:lnTo>
                    <a:pt x="480" y="52723"/>
                  </a:lnTo>
                </a:path>
                <a:path w="52704" h="59689">
                  <a:moveTo>
                    <a:pt x="1447" y="47834"/>
                  </a:moveTo>
                  <a:lnTo>
                    <a:pt x="1447" y="47377"/>
                  </a:lnTo>
                  <a:lnTo>
                    <a:pt x="1447" y="46400"/>
                  </a:lnTo>
                  <a:lnTo>
                    <a:pt x="1939" y="45879"/>
                  </a:lnTo>
                  <a:lnTo>
                    <a:pt x="1939" y="45434"/>
                  </a:lnTo>
                  <a:lnTo>
                    <a:pt x="1939" y="44000"/>
                  </a:lnTo>
                  <a:lnTo>
                    <a:pt x="2420" y="44000"/>
                  </a:lnTo>
                  <a:lnTo>
                    <a:pt x="2420" y="43479"/>
                  </a:lnTo>
                  <a:lnTo>
                    <a:pt x="2420" y="42501"/>
                  </a:lnTo>
                  <a:lnTo>
                    <a:pt x="2902" y="42044"/>
                  </a:lnTo>
                  <a:lnTo>
                    <a:pt x="2902" y="41523"/>
                  </a:lnTo>
                </a:path>
                <a:path w="52704" h="59689">
                  <a:moveTo>
                    <a:pt x="4360" y="37028"/>
                  </a:moveTo>
                  <a:lnTo>
                    <a:pt x="4360" y="36507"/>
                  </a:lnTo>
                  <a:lnTo>
                    <a:pt x="4841" y="36507"/>
                  </a:lnTo>
                  <a:lnTo>
                    <a:pt x="4841" y="36050"/>
                  </a:lnTo>
                  <a:lnTo>
                    <a:pt x="4841" y="35606"/>
                  </a:lnTo>
                  <a:lnTo>
                    <a:pt x="5332" y="35606"/>
                  </a:lnTo>
                  <a:lnTo>
                    <a:pt x="5332" y="35085"/>
                  </a:lnTo>
                  <a:lnTo>
                    <a:pt x="5332" y="34628"/>
                  </a:lnTo>
                  <a:lnTo>
                    <a:pt x="5813" y="34628"/>
                  </a:lnTo>
                  <a:lnTo>
                    <a:pt x="5813" y="34107"/>
                  </a:lnTo>
                  <a:lnTo>
                    <a:pt x="5813" y="33650"/>
                  </a:lnTo>
                  <a:lnTo>
                    <a:pt x="6299" y="33130"/>
                  </a:lnTo>
                  <a:lnTo>
                    <a:pt x="6299" y="32673"/>
                  </a:lnTo>
                  <a:lnTo>
                    <a:pt x="6299" y="32152"/>
                  </a:lnTo>
                  <a:lnTo>
                    <a:pt x="6781" y="32152"/>
                  </a:lnTo>
                  <a:lnTo>
                    <a:pt x="6781" y="31695"/>
                  </a:lnTo>
                  <a:lnTo>
                    <a:pt x="7271" y="31174"/>
                  </a:lnTo>
                </a:path>
                <a:path w="52704" h="59689">
                  <a:moveTo>
                    <a:pt x="9692" y="26806"/>
                  </a:moveTo>
                  <a:lnTo>
                    <a:pt x="9692" y="26361"/>
                  </a:lnTo>
                  <a:lnTo>
                    <a:pt x="10179" y="26361"/>
                  </a:lnTo>
                  <a:lnTo>
                    <a:pt x="10179" y="25904"/>
                  </a:lnTo>
                  <a:lnTo>
                    <a:pt x="10660" y="25904"/>
                  </a:lnTo>
                  <a:lnTo>
                    <a:pt x="10660" y="25384"/>
                  </a:lnTo>
                  <a:lnTo>
                    <a:pt x="11151" y="24927"/>
                  </a:lnTo>
                  <a:lnTo>
                    <a:pt x="11151" y="24406"/>
                  </a:lnTo>
                  <a:lnTo>
                    <a:pt x="11633" y="24406"/>
                  </a:lnTo>
                  <a:lnTo>
                    <a:pt x="11633" y="23949"/>
                  </a:lnTo>
                  <a:lnTo>
                    <a:pt x="12113" y="23949"/>
                  </a:lnTo>
                  <a:lnTo>
                    <a:pt x="12113" y="23428"/>
                  </a:lnTo>
                  <a:lnTo>
                    <a:pt x="12113" y="22971"/>
                  </a:lnTo>
                  <a:lnTo>
                    <a:pt x="12599" y="22971"/>
                  </a:lnTo>
                  <a:lnTo>
                    <a:pt x="12599" y="22450"/>
                  </a:lnTo>
                  <a:lnTo>
                    <a:pt x="13081" y="22450"/>
                  </a:lnTo>
                  <a:lnTo>
                    <a:pt x="13081" y="21993"/>
                  </a:lnTo>
                  <a:lnTo>
                    <a:pt x="13572" y="21993"/>
                  </a:lnTo>
                  <a:lnTo>
                    <a:pt x="13572" y="21549"/>
                  </a:lnTo>
                </a:path>
                <a:path w="52704" h="59689">
                  <a:moveTo>
                    <a:pt x="16480" y="18095"/>
                  </a:moveTo>
                  <a:lnTo>
                    <a:pt x="16960" y="18095"/>
                  </a:lnTo>
                  <a:lnTo>
                    <a:pt x="16960" y="17434"/>
                  </a:lnTo>
                  <a:lnTo>
                    <a:pt x="17451" y="17434"/>
                  </a:lnTo>
                  <a:lnTo>
                    <a:pt x="17451" y="16990"/>
                  </a:lnTo>
                  <a:lnTo>
                    <a:pt x="17933" y="16990"/>
                  </a:lnTo>
                  <a:lnTo>
                    <a:pt x="17933" y="16533"/>
                  </a:lnTo>
                  <a:lnTo>
                    <a:pt x="18419" y="16533"/>
                  </a:lnTo>
                  <a:lnTo>
                    <a:pt x="18419" y="16012"/>
                  </a:lnTo>
                  <a:lnTo>
                    <a:pt x="18904" y="16012"/>
                  </a:lnTo>
                  <a:lnTo>
                    <a:pt x="18904" y="15555"/>
                  </a:lnTo>
                  <a:lnTo>
                    <a:pt x="19391" y="15555"/>
                  </a:lnTo>
                  <a:lnTo>
                    <a:pt x="19391" y="15034"/>
                  </a:lnTo>
                  <a:lnTo>
                    <a:pt x="20036" y="15034"/>
                  </a:lnTo>
                  <a:lnTo>
                    <a:pt x="20036" y="14577"/>
                  </a:lnTo>
                  <a:lnTo>
                    <a:pt x="20518" y="14577"/>
                  </a:lnTo>
                  <a:lnTo>
                    <a:pt x="20518" y="14057"/>
                  </a:lnTo>
                  <a:lnTo>
                    <a:pt x="21004" y="14057"/>
                  </a:lnTo>
                  <a:lnTo>
                    <a:pt x="21484" y="13600"/>
                  </a:lnTo>
                </a:path>
                <a:path w="52704" h="59689">
                  <a:moveTo>
                    <a:pt x="25370" y="10679"/>
                  </a:moveTo>
                  <a:lnTo>
                    <a:pt x="25370" y="10222"/>
                  </a:lnTo>
                  <a:lnTo>
                    <a:pt x="25855" y="10222"/>
                  </a:lnTo>
                  <a:lnTo>
                    <a:pt x="26336" y="10222"/>
                  </a:lnTo>
                  <a:lnTo>
                    <a:pt x="26336" y="9701"/>
                  </a:lnTo>
                  <a:lnTo>
                    <a:pt x="26817" y="9701"/>
                  </a:lnTo>
                  <a:lnTo>
                    <a:pt x="26817" y="9244"/>
                  </a:lnTo>
                  <a:lnTo>
                    <a:pt x="27309" y="9244"/>
                  </a:lnTo>
                  <a:lnTo>
                    <a:pt x="27790" y="9244"/>
                  </a:lnTo>
                  <a:lnTo>
                    <a:pt x="27790" y="8723"/>
                  </a:lnTo>
                  <a:lnTo>
                    <a:pt x="28276" y="8723"/>
                  </a:lnTo>
                  <a:lnTo>
                    <a:pt x="28276" y="8266"/>
                  </a:lnTo>
                  <a:lnTo>
                    <a:pt x="28757" y="8266"/>
                  </a:lnTo>
                  <a:lnTo>
                    <a:pt x="29249" y="8266"/>
                  </a:lnTo>
                  <a:lnTo>
                    <a:pt x="29249" y="7809"/>
                  </a:lnTo>
                  <a:lnTo>
                    <a:pt x="29730" y="7809"/>
                  </a:lnTo>
                  <a:lnTo>
                    <a:pt x="30216" y="7809"/>
                  </a:lnTo>
                  <a:lnTo>
                    <a:pt x="30216" y="7288"/>
                  </a:lnTo>
                  <a:lnTo>
                    <a:pt x="30697" y="7288"/>
                  </a:lnTo>
                </a:path>
                <a:path w="52704" h="59689">
                  <a:moveTo>
                    <a:pt x="35068" y="4876"/>
                  </a:moveTo>
                  <a:lnTo>
                    <a:pt x="35549" y="4876"/>
                  </a:lnTo>
                  <a:lnTo>
                    <a:pt x="36030" y="4876"/>
                  </a:lnTo>
                  <a:lnTo>
                    <a:pt x="36030" y="4355"/>
                  </a:lnTo>
                  <a:lnTo>
                    <a:pt x="36516" y="4355"/>
                  </a:lnTo>
                  <a:lnTo>
                    <a:pt x="37003" y="4355"/>
                  </a:lnTo>
                  <a:lnTo>
                    <a:pt x="37003" y="3911"/>
                  </a:lnTo>
                  <a:lnTo>
                    <a:pt x="37489" y="3911"/>
                  </a:lnTo>
                  <a:lnTo>
                    <a:pt x="37969" y="3911"/>
                  </a:lnTo>
                  <a:lnTo>
                    <a:pt x="37969" y="3390"/>
                  </a:lnTo>
                  <a:lnTo>
                    <a:pt x="38456" y="3390"/>
                  </a:lnTo>
                  <a:lnTo>
                    <a:pt x="38942" y="3390"/>
                  </a:lnTo>
                  <a:lnTo>
                    <a:pt x="39429" y="3390"/>
                  </a:lnTo>
                  <a:lnTo>
                    <a:pt x="39429" y="2933"/>
                  </a:lnTo>
                  <a:lnTo>
                    <a:pt x="39910" y="2933"/>
                  </a:lnTo>
                  <a:lnTo>
                    <a:pt x="40559" y="2933"/>
                  </a:lnTo>
                  <a:lnTo>
                    <a:pt x="41041" y="2933"/>
                  </a:lnTo>
                  <a:lnTo>
                    <a:pt x="41041" y="2476"/>
                  </a:lnTo>
                  <a:lnTo>
                    <a:pt x="41532" y="2476"/>
                  </a:lnTo>
                </a:path>
                <a:path w="52704" h="59689">
                  <a:moveTo>
                    <a:pt x="45893" y="1498"/>
                  </a:moveTo>
                  <a:lnTo>
                    <a:pt x="46374" y="977"/>
                  </a:lnTo>
                  <a:lnTo>
                    <a:pt x="46864" y="977"/>
                  </a:lnTo>
                  <a:lnTo>
                    <a:pt x="47346" y="977"/>
                  </a:lnTo>
                  <a:lnTo>
                    <a:pt x="47832" y="977"/>
                  </a:lnTo>
                  <a:lnTo>
                    <a:pt x="48314" y="977"/>
                  </a:lnTo>
                  <a:lnTo>
                    <a:pt x="48805" y="520"/>
                  </a:lnTo>
                  <a:lnTo>
                    <a:pt x="49285" y="520"/>
                  </a:lnTo>
                  <a:lnTo>
                    <a:pt x="49772" y="520"/>
                  </a:lnTo>
                  <a:lnTo>
                    <a:pt x="50253" y="520"/>
                  </a:lnTo>
                  <a:lnTo>
                    <a:pt x="50745" y="520"/>
                  </a:lnTo>
                  <a:lnTo>
                    <a:pt x="51226" y="520"/>
                  </a:lnTo>
                  <a:lnTo>
                    <a:pt x="51226" y="0"/>
                  </a:lnTo>
                  <a:lnTo>
                    <a:pt x="51706" y="0"/>
                  </a:lnTo>
                  <a:lnTo>
                    <a:pt x="52193" y="0"/>
                  </a:lnTo>
                  <a:lnTo>
                    <a:pt x="52674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08776" y="2970151"/>
              <a:ext cx="5787390" cy="0"/>
            </a:xfrm>
            <a:custGeom>
              <a:avLst/>
              <a:gdLst/>
              <a:ahLst/>
              <a:cxnLst/>
              <a:rect l="l" t="t" r="r" b="b"/>
              <a:pathLst>
                <a:path w="5787390" h="0">
                  <a:moveTo>
                    <a:pt x="0" y="0"/>
                  </a:moveTo>
                  <a:lnTo>
                    <a:pt x="5786871" y="0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500525" y="2970151"/>
              <a:ext cx="60960" cy="50800"/>
            </a:xfrm>
            <a:custGeom>
              <a:avLst/>
              <a:gdLst/>
              <a:ahLst/>
              <a:cxnLst/>
              <a:rect l="l" t="t" r="r" b="b"/>
              <a:pathLst>
                <a:path w="60959" h="50800">
                  <a:moveTo>
                    <a:pt x="0" y="0"/>
                  </a:moveTo>
                  <a:lnTo>
                    <a:pt x="1956" y="0"/>
                  </a:lnTo>
                  <a:lnTo>
                    <a:pt x="2413" y="0"/>
                  </a:lnTo>
                  <a:lnTo>
                    <a:pt x="2870" y="0"/>
                  </a:lnTo>
                  <a:lnTo>
                    <a:pt x="3391" y="0"/>
                  </a:lnTo>
                  <a:lnTo>
                    <a:pt x="3848" y="0"/>
                  </a:lnTo>
                  <a:lnTo>
                    <a:pt x="4369" y="0"/>
                  </a:lnTo>
                  <a:lnTo>
                    <a:pt x="4826" y="0"/>
                  </a:lnTo>
                  <a:lnTo>
                    <a:pt x="5347" y="457"/>
                  </a:lnTo>
                  <a:lnTo>
                    <a:pt x="5804" y="457"/>
                  </a:lnTo>
                  <a:lnTo>
                    <a:pt x="6325" y="457"/>
                  </a:lnTo>
                </a:path>
                <a:path w="60959" h="50800">
                  <a:moveTo>
                    <a:pt x="11139" y="977"/>
                  </a:moveTo>
                  <a:lnTo>
                    <a:pt x="11139" y="977"/>
                  </a:lnTo>
                  <a:lnTo>
                    <a:pt x="11659" y="977"/>
                  </a:lnTo>
                  <a:lnTo>
                    <a:pt x="12117" y="977"/>
                  </a:lnTo>
                  <a:lnTo>
                    <a:pt x="12561" y="977"/>
                  </a:lnTo>
                  <a:lnTo>
                    <a:pt x="13082" y="1434"/>
                  </a:lnTo>
                  <a:lnTo>
                    <a:pt x="13539" y="1434"/>
                  </a:lnTo>
                  <a:lnTo>
                    <a:pt x="14060" y="1434"/>
                  </a:lnTo>
                  <a:lnTo>
                    <a:pt x="14721" y="1434"/>
                  </a:lnTo>
                  <a:lnTo>
                    <a:pt x="15165" y="1434"/>
                  </a:lnTo>
                  <a:lnTo>
                    <a:pt x="15686" y="1955"/>
                  </a:lnTo>
                  <a:lnTo>
                    <a:pt x="16143" y="1955"/>
                  </a:lnTo>
                  <a:lnTo>
                    <a:pt x="16600" y="1955"/>
                  </a:lnTo>
                  <a:lnTo>
                    <a:pt x="17121" y="1955"/>
                  </a:lnTo>
                  <a:lnTo>
                    <a:pt x="17578" y="2412"/>
                  </a:lnTo>
                </a:path>
                <a:path w="60959" h="50800">
                  <a:moveTo>
                    <a:pt x="22468" y="3847"/>
                  </a:moveTo>
                  <a:lnTo>
                    <a:pt x="22926" y="3847"/>
                  </a:lnTo>
                  <a:lnTo>
                    <a:pt x="23447" y="3847"/>
                  </a:lnTo>
                  <a:lnTo>
                    <a:pt x="23447" y="4368"/>
                  </a:lnTo>
                  <a:lnTo>
                    <a:pt x="23904" y="4368"/>
                  </a:lnTo>
                  <a:lnTo>
                    <a:pt x="24425" y="4368"/>
                  </a:lnTo>
                  <a:lnTo>
                    <a:pt x="24425" y="4812"/>
                  </a:lnTo>
                  <a:lnTo>
                    <a:pt x="24869" y="4812"/>
                  </a:lnTo>
                  <a:lnTo>
                    <a:pt x="25390" y="4812"/>
                  </a:lnTo>
                  <a:lnTo>
                    <a:pt x="25390" y="5333"/>
                  </a:lnTo>
                  <a:lnTo>
                    <a:pt x="25847" y="5333"/>
                  </a:lnTo>
                  <a:lnTo>
                    <a:pt x="26304" y="5333"/>
                  </a:lnTo>
                  <a:lnTo>
                    <a:pt x="26825" y="5333"/>
                  </a:lnTo>
                  <a:lnTo>
                    <a:pt x="26825" y="5790"/>
                  </a:lnTo>
                  <a:lnTo>
                    <a:pt x="27282" y="5790"/>
                  </a:lnTo>
                  <a:lnTo>
                    <a:pt x="27803" y="5790"/>
                  </a:lnTo>
                  <a:lnTo>
                    <a:pt x="27803" y="6311"/>
                  </a:lnTo>
                  <a:lnTo>
                    <a:pt x="28260" y="6311"/>
                  </a:lnTo>
                </a:path>
                <a:path w="60959" h="50800">
                  <a:moveTo>
                    <a:pt x="32617" y="8723"/>
                  </a:moveTo>
                  <a:lnTo>
                    <a:pt x="33138" y="8723"/>
                  </a:lnTo>
                  <a:lnTo>
                    <a:pt x="33138" y="9180"/>
                  </a:lnTo>
                  <a:lnTo>
                    <a:pt x="33595" y="9180"/>
                  </a:lnTo>
                  <a:lnTo>
                    <a:pt x="33595" y="9701"/>
                  </a:lnTo>
                  <a:lnTo>
                    <a:pt x="34116" y="9701"/>
                  </a:lnTo>
                  <a:lnTo>
                    <a:pt x="34573" y="9701"/>
                  </a:lnTo>
                  <a:lnTo>
                    <a:pt x="34573" y="10158"/>
                  </a:lnTo>
                  <a:lnTo>
                    <a:pt x="35221" y="10158"/>
                  </a:lnTo>
                  <a:lnTo>
                    <a:pt x="35221" y="10679"/>
                  </a:lnTo>
                  <a:lnTo>
                    <a:pt x="35678" y="10679"/>
                  </a:lnTo>
                  <a:lnTo>
                    <a:pt x="36199" y="10679"/>
                  </a:lnTo>
                  <a:lnTo>
                    <a:pt x="36199" y="11136"/>
                  </a:lnTo>
                  <a:lnTo>
                    <a:pt x="36656" y="11136"/>
                  </a:lnTo>
                  <a:lnTo>
                    <a:pt x="36656" y="11657"/>
                  </a:lnTo>
                  <a:lnTo>
                    <a:pt x="37177" y="11657"/>
                  </a:lnTo>
                  <a:lnTo>
                    <a:pt x="37634" y="12114"/>
                  </a:lnTo>
                  <a:lnTo>
                    <a:pt x="38155" y="12114"/>
                  </a:lnTo>
                </a:path>
                <a:path w="60959" h="50800">
                  <a:moveTo>
                    <a:pt x="41533" y="15492"/>
                  </a:moveTo>
                  <a:lnTo>
                    <a:pt x="41991" y="15492"/>
                  </a:lnTo>
                  <a:lnTo>
                    <a:pt x="41991" y="16012"/>
                  </a:lnTo>
                  <a:lnTo>
                    <a:pt x="42511" y="16012"/>
                  </a:lnTo>
                  <a:lnTo>
                    <a:pt x="42511" y="16469"/>
                  </a:lnTo>
                  <a:lnTo>
                    <a:pt x="42969" y="16469"/>
                  </a:lnTo>
                  <a:lnTo>
                    <a:pt x="42969" y="16990"/>
                  </a:lnTo>
                  <a:lnTo>
                    <a:pt x="43490" y="16990"/>
                  </a:lnTo>
                  <a:lnTo>
                    <a:pt x="43490" y="17434"/>
                  </a:lnTo>
                  <a:lnTo>
                    <a:pt x="43947" y="17434"/>
                  </a:lnTo>
                  <a:lnTo>
                    <a:pt x="43947" y="17892"/>
                  </a:lnTo>
                  <a:lnTo>
                    <a:pt x="44404" y="17892"/>
                  </a:lnTo>
                  <a:lnTo>
                    <a:pt x="44404" y="18552"/>
                  </a:lnTo>
                  <a:lnTo>
                    <a:pt x="44925" y="18552"/>
                  </a:lnTo>
                  <a:lnTo>
                    <a:pt x="44925" y="19073"/>
                  </a:lnTo>
                  <a:lnTo>
                    <a:pt x="45382" y="19073"/>
                  </a:lnTo>
                  <a:lnTo>
                    <a:pt x="45382" y="19530"/>
                  </a:lnTo>
                  <a:lnTo>
                    <a:pt x="45903" y="19530"/>
                  </a:lnTo>
                  <a:lnTo>
                    <a:pt x="45903" y="20050"/>
                  </a:lnTo>
                  <a:lnTo>
                    <a:pt x="46360" y="20050"/>
                  </a:lnTo>
                </a:path>
                <a:path w="60959" h="50800">
                  <a:moveTo>
                    <a:pt x="49281" y="23885"/>
                  </a:moveTo>
                  <a:lnTo>
                    <a:pt x="49281" y="24406"/>
                  </a:lnTo>
                  <a:lnTo>
                    <a:pt x="49739" y="24406"/>
                  </a:lnTo>
                  <a:lnTo>
                    <a:pt x="49739" y="24863"/>
                  </a:lnTo>
                  <a:lnTo>
                    <a:pt x="50259" y="24863"/>
                  </a:lnTo>
                  <a:lnTo>
                    <a:pt x="50259" y="25384"/>
                  </a:lnTo>
                  <a:lnTo>
                    <a:pt x="50717" y="25841"/>
                  </a:lnTo>
                  <a:lnTo>
                    <a:pt x="50717" y="26361"/>
                  </a:lnTo>
                  <a:lnTo>
                    <a:pt x="51237" y="26361"/>
                  </a:lnTo>
                  <a:lnTo>
                    <a:pt x="51237" y="26819"/>
                  </a:lnTo>
                  <a:lnTo>
                    <a:pt x="51695" y="26819"/>
                  </a:lnTo>
                  <a:lnTo>
                    <a:pt x="51695" y="27263"/>
                  </a:lnTo>
                  <a:lnTo>
                    <a:pt x="51695" y="27784"/>
                  </a:lnTo>
                  <a:lnTo>
                    <a:pt x="52215" y="27784"/>
                  </a:lnTo>
                  <a:lnTo>
                    <a:pt x="52215" y="28241"/>
                  </a:lnTo>
                  <a:lnTo>
                    <a:pt x="52673" y="28761"/>
                  </a:lnTo>
                  <a:lnTo>
                    <a:pt x="52673" y="29219"/>
                  </a:lnTo>
                </a:path>
                <a:path w="60959" h="50800">
                  <a:moveTo>
                    <a:pt x="55073" y="33587"/>
                  </a:moveTo>
                  <a:lnTo>
                    <a:pt x="55073" y="33587"/>
                  </a:lnTo>
                  <a:lnTo>
                    <a:pt x="55594" y="34107"/>
                  </a:lnTo>
                  <a:lnTo>
                    <a:pt x="55594" y="34565"/>
                  </a:lnTo>
                  <a:lnTo>
                    <a:pt x="55594" y="35085"/>
                  </a:lnTo>
                  <a:lnTo>
                    <a:pt x="56242" y="35085"/>
                  </a:lnTo>
                  <a:lnTo>
                    <a:pt x="56242" y="35542"/>
                  </a:lnTo>
                  <a:lnTo>
                    <a:pt x="56242" y="36063"/>
                  </a:lnTo>
                  <a:lnTo>
                    <a:pt x="56699" y="36063"/>
                  </a:lnTo>
                  <a:lnTo>
                    <a:pt x="56699" y="36507"/>
                  </a:lnTo>
                  <a:lnTo>
                    <a:pt x="56699" y="36965"/>
                  </a:lnTo>
                  <a:lnTo>
                    <a:pt x="57220" y="36965"/>
                  </a:lnTo>
                  <a:lnTo>
                    <a:pt x="57220" y="37485"/>
                  </a:lnTo>
                  <a:lnTo>
                    <a:pt x="57220" y="38133"/>
                  </a:lnTo>
                  <a:lnTo>
                    <a:pt x="57220" y="38590"/>
                  </a:lnTo>
                  <a:lnTo>
                    <a:pt x="57677" y="38590"/>
                  </a:lnTo>
                  <a:lnTo>
                    <a:pt x="57677" y="39111"/>
                  </a:lnTo>
                  <a:lnTo>
                    <a:pt x="57677" y="39568"/>
                  </a:lnTo>
                </a:path>
                <a:path w="60959" h="50800">
                  <a:moveTo>
                    <a:pt x="59112" y="44457"/>
                  </a:moveTo>
                  <a:lnTo>
                    <a:pt x="59633" y="44457"/>
                  </a:lnTo>
                  <a:lnTo>
                    <a:pt x="59633" y="44914"/>
                  </a:lnTo>
                  <a:lnTo>
                    <a:pt x="59633" y="45371"/>
                  </a:lnTo>
                  <a:lnTo>
                    <a:pt x="59633" y="45892"/>
                  </a:lnTo>
                  <a:lnTo>
                    <a:pt x="59633" y="46336"/>
                  </a:lnTo>
                  <a:lnTo>
                    <a:pt x="60090" y="46857"/>
                  </a:lnTo>
                  <a:lnTo>
                    <a:pt x="60090" y="47314"/>
                  </a:lnTo>
                  <a:lnTo>
                    <a:pt x="60090" y="47834"/>
                  </a:lnTo>
                  <a:lnTo>
                    <a:pt x="60090" y="48292"/>
                  </a:lnTo>
                  <a:lnTo>
                    <a:pt x="60090" y="48812"/>
                  </a:lnTo>
                  <a:lnTo>
                    <a:pt x="60611" y="49269"/>
                  </a:lnTo>
                  <a:lnTo>
                    <a:pt x="60611" y="49790"/>
                  </a:lnTo>
                  <a:lnTo>
                    <a:pt x="60611" y="50247"/>
                  </a:lnTo>
                  <a:lnTo>
                    <a:pt x="60611" y="50704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561594" y="3025732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w="0" h="246379">
                  <a:moveTo>
                    <a:pt x="0" y="0"/>
                  </a:moveTo>
                  <a:lnTo>
                    <a:pt x="0" y="245879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512642" y="3276501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48494" y="0"/>
                  </a:moveTo>
                  <a:lnTo>
                    <a:pt x="48494" y="457"/>
                  </a:lnTo>
                  <a:lnTo>
                    <a:pt x="48494" y="977"/>
                  </a:lnTo>
                  <a:lnTo>
                    <a:pt x="48494" y="1561"/>
                  </a:lnTo>
                  <a:lnTo>
                    <a:pt x="48494" y="2082"/>
                  </a:lnTo>
                  <a:lnTo>
                    <a:pt x="48494" y="2539"/>
                  </a:lnTo>
                  <a:lnTo>
                    <a:pt x="47973" y="2539"/>
                  </a:lnTo>
                  <a:lnTo>
                    <a:pt x="47973" y="3060"/>
                  </a:lnTo>
                  <a:lnTo>
                    <a:pt x="47973" y="3504"/>
                  </a:lnTo>
                  <a:lnTo>
                    <a:pt x="47973" y="4025"/>
                  </a:lnTo>
                  <a:lnTo>
                    <a:pt x="47973" y="4482"/>
                  </a:lnTo>
                  <a:lnTo>
                    <a:pt x="47973" y="5003"/>
                  </a:lnTo>
                  <a:lnTo>
                    <a:pt x="47516" y="5003"/>
                  </a:lnTo>
                  <a:lnTo>
                    <a:pt x="47516" y="5460"/>
                  </a:lnTo>
                  <a:lnTo>
                    <a:pt x="47516" y="5917"/>
                  </a:lnTo>
                  <a:lnTo>
                    <a:pt x="47516" y="6438"/>
                  </a:lnTo>
                </a:path>
                <a:path w="48895" h="50800">
                  <a:moveTo>
                    <a:pt x="46017" y="11263"/>
                  </a:moveTo>
                  <a:lnTo>
                    <a:pt x="46017" y="11784"/>
                  </a:lnTo>
                  <a:lnTo>
                    <a:pt x="45560" y="11784"/>
                  </a:lnTo>
                  <a:lnTo>
                    <a:pt x="45560" y="12228"/>
                  </a:lnTo>
                  <a:lnTo>
                    <a:pt x="45560" y="12749"/>
                  </a:lnTo>
                  <a:lnTo>
                    <a:pt x="45560" y="13206"/>
                  </a:lnTo>
                  <a:lnTo>
                    <a:pt x="45103" y="13206"/>
                  </a:lnTo>
                  <a:lnTo>
                    <a:pt x="45103" y="13726"/>
                  </a:lnTo>
                  <a:lnTo>
                    <a:pt x="45103" y="14184"/>
                  </a:lnTo>
                  <a:lnTo>
                    <a:pt x="44582" y="14184"/>
                  </a:lnTo>
                  <a:lnTo>
                    <a:pt x="44582" y="14704"/>
                  </a:lnTo>
                  <a:lnTo>
                    <a:pt x="44582" y="15161"/>
                  </a:lnTo>
                  <a:lnTo>
                    <a:pt x="44125" y="15619"/>
                  </a:lnTo>
                  <a:lnTo>
                    <a:pt x="44125" y="16139"/>
                  </a:lnTo>
                  <a:lnTo>
                    <a:pt x="44125" y="16596"/>
                  </a:lnTo>
                  <a:lnTo>
                    <a:pt x="43477" y="16596"/>
                  </a:lnTo>
                  <a:lnTo>
                    <a:pt x="43477" y="17117"/>
                  </a:lnTo>
                </a:path>
                <a:path w="48895" h="50800">
                  <a:moveTo>
                    <a:pt x="41076" y="21612"/>
                  </a:moveTo>
                  <a:lnTo>
                    <a:pt x="41076" y="22133"/>
                  </a:lnTo>
                  <a:lnTo>
                    <a:pt x="40555" y="22577"/>
                  </a:lnTo>
                  <a:lnTo>
                    <a:pt x="40555" y="23098"/>
                  </a:lnTo>
                  <a:lnTo>
                    <a:pt x="40098" y="23098"/>
                  </a:lnTo>
                  <a:lnTo>
                    <a:pt x="40098" y="23555"/>
                  </a:lnTo>
                  <a:lnTo>
                    <a:pt x="40098" y="24076"/>
                  </a:lnTo>
                  <a:lnTo>
                    <a:pt x="39577" y="24076"/>
                  </a:lnTo>
                  <a:lnTo>
                    <a:pt x="39577" y="24533"/>
                  </a:lnTo>
                  <a:lnTo>
                    <a:pt x="39120" y="24533"/>
                  </a:lnTo>
                  <a:lnTo>
                    <a:pt x="39120" y="24990"/>
                  </a:lnTo>
                  <a:lnTo>
                    <a:pt x="38599" y="25511"/>
                  </a:lnTo>
                  <a:lnTo>
                    <a:pt x="38599" y="25968"/>
                  </a:lnTo>
                  <a:lnTo>
                    <a:pt x="38142" y="25968"/>
                  </a:lnTo>
                  <a:lnTo>
                    <a:pt x="38142" y="26488"/>
                  </a:lnTo>
                  <a:lnTo>
                    <a:pt x="37621" y="26933"/>
                  </a:lnTo>
                </a:path>
                <a:path w="48895" h="50800">
                  <a:moveTo>
                    <a:pt x="34764" y="30844"/>
                  </a:moveTo>
                  <a:lnTo>
                    <a:pt x="34243" y="31301"/>
                  </a:lnTo>
                  <a:lnTo>
                    <a:pt x="33786" y="31822"/>
                  </a:lnTo>
                  <a:lnTo>
                    <a:pt x="33786" y="32279"/>
                  </a:lnTo>
                  <a:lnTo>
                    <a:pt x="33265" y="32279"/>
                  </a:lnTo>
                  <a:lnTo>
                    <a:pt x="33265" y="32800"/>
                  </a:lnTo>
                  <a:lnTo>
                    <a:pt x="32808" y="32800"/>
                  </a:lnTo>
                  <a:lnTo>
                    <a:pt x="32287" y="33257"/>
                  </a:lnTo>
                  <a:lnTo>
                    <a:pt x="32287" y="33714"/>
                  </a:lnTo>
                  <a:lnTo>
                    <a:pt x="31830" y="33714"/>
                  </a:lnTo>
                  <a:lnTo>
                    <a:pt x="31830" y="34234"/>
                  </a:lnTo>
                  <a:lnTo>
                    <a:pt x="31372" y="34234"/>
                  </a:lnTo>
                  <a:lnTo>
                    <a:pt x="31372" y="34692"/>
                  </a:lnTo>
                  <a:lnTo>
                    <a:pt x="30852" y="34692"/>
                  </a:lnTo>
                  <a:lnTo>
                    <a:pt x="30394" y="35200"/>
                  </a:lnTo>
                </a:path>
                <a:path w="48895" h="50800">
                  <a:moveTo>
                    <a:pt x="26495" y="38590"/>
                  </a:moveTo>
                  <a:lnTo>
                    <a:pt x="26038" y="39047"/>
                  </a:lnTo>
                  <a:lnTo>
                    <a:pt x="25517" y="39047"/>
                  </a:lnTo>
                  <a:lnTo>
                    <a:pt x="25517" y="39568"/>
                  </a:lnTo>
                  <a:lnTo>
                    <a:pt x="25060" y="39568"/>
                  </a:lnTo>
                  <a:lnTo>
                    <a:pt x="25060" y="40215"/>
                  </a:lnTo>
                  <a:lnTo>
                    <a:pt x="24539" y="40215"/>
                  </a:lnTo>
                  <a:lnTo>
                    <a:pt x="24082" y="40215"/>
                  </a:lnTo>
                  <a:lnTo>
                    <a:pt x="24082" y="40673"/>
                  </a:lnTo>
                  <a:lnTo>
                    <a:pt x="23561" y="40673"/>
                  </a:lnTo>
                  <a:lnTo>
                    <a:pt x="23561" y="41193"/>
                  </a:lnTo>
                  <a:lnTo>
                    <a:pt x="23104" y="41193"/>
                  </a:lnTo>
                  <a:lnTo>
                    <a:pt x="22456" y="41650"/>
                  </a:lnTo>
                  <a:lnTo>
                    <a:pt x="21999" y="41650"/>
                  </a:lnTo>
                  <a:lnTo>
                    <a:pt x="21999" y="42171"/>
                  </a:lnTo>
                  <a:lnTo>
                    <a:pt x="21478" y="42171"/>
                  </a:lnTo>
                  <a:lnTo>
                    <a:pt x="21021" y="42628"/>
                  </a:lnTo>
                </a:path>
                <a:path w="48895" h="50800">
                  <a:moveTo>
                    <a:pt x="17121" y="45028"/>
                  </a:moveTo>
                  <a:lnTo>
                    <a:pt x="16664" y="45028"/>
                  </a:lnTo>
                  <a:lnTo>
                    <a:pt x="16143" y="45028"/>
                  </a:lnTo>
                  <a:lnTo>
                    <a:pt x="16143" y="45549"/>
                  </a:lnTo>
                  <a:lnTo>
                    <a:pt x="15686" y="45549"/>
                  </a:lnTo>
                  <a:lnTo>
                    <a:pt x="15165" y="45549"/>
                  </a:lnTo>
                  <a:lnTo>
                    <a:pt x="15165" y="46006"/>
                  </a:lnTo>
                  <a:lnTo>
                    <a:pt x="14708" y="46006"/>
                  </a:lnTo>
                  <a:lnTo>
                    <a:pt x="14187" y="46006"/>
                  </a:lnTo>
                  <a:lnTo>
                    <a:pt x="14187" y="46527"/>
                  </a:lnTo>
                  <a:lnTo>
                    <a:pt x="13730" y="46527"/>
                  </a:lnTo>
                  <a:lnTo>
                    <a:pt x="13273" y="46527"/>
                  </a:lnTo>
                  <a:lnTo>
                    <a:pt x="12752" y="46527"/>
                  </a:lnTo>
                  <a:lnTo>
                    <a:pt x="12752" y="46984"/>
                  </a:lnTo>
                  <a:lnTo>
                    <a:pt x="12307" y="46984"/>
                  </a:lnTo>
                  <a:lnTo>
                    <a:pt x="11787" y="46984"/>
                  </a:lnTo>
                  <a:lnTo>
                    <a:pt x="11787" y="47441"/>
                  </a:lnTo>
                  <a:lnTo>
                    <a:pt x="11329" y="47441"/>
                  </a:lnTo>
                  <a:lnTo>
                    <a:pt x="10808" y="47441"/>
                  </a:lnTo>
                </a:path>
                <a:path w="48895" h="50800">
                  <a:moveTo>
                    <a:pt x="6439" y="48939"/>
                  </a:moveTo>
                  <a:lnTo>
                    <a:pt x="5982" y="48939"/>
                  </a:lnTo>
                  <a:lnTo>
                    <a:pt x="5982" y="49396"/>
                  </a:lnTo>
                  <a:lnTo>
                    <a:pt x="5461" y="49396"/>
                  </a:lnTo>
                  <a:lnTo>
                    <a:pt x="4483" y="49396"/>
                  </a:lnTo>
                  <a:lnTo>
                    <a:pt x="4026" y="49917"/>
                  </a:lnTo>
                  <a:lnTo>
                    <a:pt x="4026" y="49917"/>
                  </a:lnTo>
                  <a:lnTo>
                    <a:pt x="1943" y="49917"/>
                  </a:lnTo>
                  <a:lnTo>
                    <a:pt x="1943" y="50374"/>
                  </a:lnTo>
                  <a:lnTo>
                    <a:pt x="1422" y="50374"/>
                  </a:lnTo>
                  <a:lnTo>
                    <a:pt x="0" y="50374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09263" y="3327853"/>
              <a:ext cx="5798820" cy="0"/>
            </a:xfrm>
            <a:custGeom>
              <a:avLst/>
              <a:gdLst/>
              <a:ahLst/>
              <a:cxnLst/>
              <a:rect l="l" t="t" r="r" b="b"/>
              <a:pathLst>
                <a:path w="5798820" h="0">
                  <a:moveTo>
                    <a:pt x="0" y="0"/>
                  </a:moveTo>
                  <a:lnTo>
                    <a:pt x="5798489" y="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51250" y="3257885"/>
              <a:ext cx="53340" cy="70485"/>
            </a:xfrm>
            <a:custGeom>
              <a:avLst/>
              <a:gdLst/>
              <a:ahLst/>
              <a:cxnLst/>
              <a:rect l="l" t="t" r="r" b="b"/>
              <a:pathLst>
                <a:path w="53340" h="70485">
                  <a:moveTo>
                    <a:pt x="53166" y="69968"/>
                  </a:moveTo>
                  <a:lnTo>
                    <a:pt x="53166" y="69968"/>
                  </a:lnTo>
                  <a:lnTo>
                    <a:pt x="49772" y="69511"/>
                  </a:lnTo>
                  <a:lnTo>
                    <a:pt x="49772" y="68990"/>
                  </a:lnTo>
                  <a:lnTo>
                    <a:pt x="49285" y="68990"/>
                  </a:lnTo>
                  <a:lnTo>
                    <a:pt x="47346" y="68533"/>
                  </a:lnTo>
                  <a:lnTo>
                    <a:pt x="46864" y="68533"/>
                  </a:lnTo>
                </a:path>
                <a:path w="53340" h="70485">
                  <a:moveTo>
                    <a:pt x="42494" y="67555"/>
                  </a:moveTo>
                  <a:lnTo>
                    <a:pt x="42014" y="67555"/>
                  </a:lnTo>
                  <a:lnTo>
                    <a:pt x="38942" y="66057"/>
                  </a:lnTo>
                  <a:lnTo>
                    <a:pt x="38456" y="66057"/>
                  </a:lnTo>
                  <a:lnTo>
                    <a:pt x="37969" y="66057"/>
                  </a:lnTo>
                  <a:lnTo>
                    <a:pt x="37489" y="66057"/>
                  </a:lnTo>
                  <a:lnTo>
                    <a:pt x="37489" y="65600"/>
                  </a:lnTo>
                  <a:lnTo>
                    <a:pt x="37003" y="65600"/>
                  </a:lnTo>
                  <a:lnTo>
                    <a:pt x="36516" y="65142"/>
                  </a:lnTo>
                  <a:lnTo>
                    <a:pt x="36030" y="65142"/>
                  </a:lnTo>
                </a:path>
                <a:path w="53340" h="70485">
                  <a:moveTo>
                    <a:pt x="31669" y="63200"/>
                  </a:moveTo>
                  <a:lnTo>
                    <a:pt x="31188" y="62679"/>
                  </a:lnTo>
                  <a:lnTo>
                    <a:pt x="29730" y="61701"/>
                  </a:lnTo>
                  <a:lnTo>
                    <a:pt x="29249" y="61701"/>
                  </a:lnTo>
                  <a:lnTo>
                    <a:pt x="28757" y="61701"/>
                  </a:lnTo>
                  <a:lnTo>
                    <a:pt x="28757" y="61244"/>
                  </a:lnTo>
                  <a:lnTo>
                    <a:pt x="28276" y="61244"/>
                  </a:lnTo>
                  <a:lnTo>
                    <a:pt x="27309" y="60787"/>
                  </a:lnTo>
                  <a:lnTo>
                    <a:pt x="27309" y="60266"/>
                  </a:lnTo>
                  <a:lnTo>
                    <a:pt x="26817" y="60266"/>
                  </a:lnTo>
                  <a:lnTo>
                    <a:pt x="26336" y="59809"/>
                  </a:lnTo>
                </a:path>
                <a:path w="53340" h="70485">
                  <a:moveTo>
                    <a:pt x="22457" y="56685"/>
                  </a:moveTo>
                  <a:lnTo>
                    <a:pt x="21976" y="56685"/>
                  </a:lnTo>
                  <a:lnTo>
                    <a:pt x="21976" y="56228"/>
                  </a:lnTo>
                  <a:lnTo>
                    <a:pt x="21484" y="56228"/>
                  </a:lnTo>
                  <a:lnTo>
                    <a:pt x="21004" y="55250"/>
                  </a:lnTo>
                  <a:lnTo>
                    <a:pt x="20518" y="55250"/>
                  </a:lnTo>
                  <a:lnTo>
                    <a:pt x="20036" y="54793"/>
                  </a:lnTo>
                  <a:lnTo>
                    <a:pt x="17933" y="53307"/>
                  </a:lnTo>
                  <a:lnTo>
                    <a:pt x="17933" y="52850"/>
                  </a:lnTo>
                  <a:lnTo>
                    <a:pt x="17451" y="52850"/>
                  </a:lnTo>
                  <a:lnTo>
                    <a:pt x="17451" y="52330"/>
                  </a:lnTo>
                </a:path>
                <a:path w="53340" h="70485">
                  <a:moveTo>
                    <a:pt x="14054" y="48939"/>
                  </a:moveTo>
                  <a:lnTo>
                    <a:pt x="14054" y="48482"/>
                  </a:lnTo>
                  <a:lnTo>
                    <a:pt x="13572" y="48482"/>
                  </a:lnTo>
                  <a:lnTo>
                    <a:pt x="13572" y="47961"/>
                  </a:lnTo>
                  <a:lnTo>
                    <a:pt x="13081" y="47961"/>
                  </a:lnTo>
                  <a:lnTo>
                    <a:pt x="13081" y="47504"/>
                  </a:lnTo>
                  <a:lnTo>
                    <a:pt x="12599" y="47060"/>
                  </a:lnTo>
                  <a:lnTo>
                    <a:pt x="12599" y="46539"/>
                  </a:lnTo>
                  <a:lnTo>
                    <a:pt x="12113" y="46539"/>
                  </a:lnTo>
                  <a:lnTo>
                    <a:pt x="12113" y="46082"/>
                  </a:lnTo>
                  <a:lnTo>
                    <a:pt x="11633" y="46082"/>
                  </a:lnTo>
                  <a:lnTo>
                    <a:pt x="11633" y="45561"/>
                  </a:lnTo>
                  <a:lnTo>
                    <a:pt x="11633" y="45561"/>
                  </a:lnTo>
                  <a:lnTo>
                    <a:pt x="11151" y="44584"/>
                  </a:lnTo>
                  <a:lnTo>
                    <a:pt x="10660" y="44584"/>
                  </a:lnTo>
                  <a:lnTo>
                    <a:pt x="10660" y="44127"/>
                  </a:lnTo>
                  <a:lnTo>
                    <a:pt x="10179" y="43606"/>
                  </a:lnTo>
                </a:path>
                <a:path w="53340" h="70485">
                  <a:moveTo>
                    <a:pt x="7753" y="39771"/>
                  </a:moveTo>
                  <a:lnTo>
                    <a:pt x="7753" y="39111"/>
                  </a:lnTo>
                  <a:lnTo>
                    <a:pt x="7271" y="39111"/>
                  </a:lnTo>
                  <a:lnTo>
                    <a:pt x="7271" y="38590"/>
                  </a:lnTo>
                  <a:lnTo>
                    <a:pt x="7271" y="38133"/>
                  </a:lnTo>
                  <a:lnTo>
                    <a:pt x="6781" y="38133"/>
                  </a:lnTo>
                  <a:lnTo>
                    <a:pt x="6781" y="37688"/>
                  </a:lnTo>
                  <a:lnTo>
                    <a:pt x="6781" y="37168"/>
                  </a:lnTo>
                  <a:lnTo>
                    <a:pt x="6299" y="37168"/>
                  </a:lnTo>
                  <a:lnTo>
                    <a:pt x="6299" y="36711"/>
                  </a:lnTo>
                  <a:lnTo>
                    <a:pt x="6299" y="36190"/>
                  </a:lnTo>
                  <a:lnTo>
                    <a:pt x="5813" y="36190"/>
                  </a:lnTo>
                  <a:lnTo>
                    <a:pt x="5813" y="35733"/>
                  </a:lnTo>
                  <a:lnTo>
                    <a:pt x="5332" y="35212"/>
                  </a:lnTo>
                  <a:lnTo>
                    <a:pt x="5332" y="34755"/>
                  </a:lnTo>
                  <a:lnTo>
                    <a:pt x="5332" y="34234"/>
                  </a:lnTo>
                  <a:lnTo>
                    <a:pt x="4841" y="33777"/>
                  </a:lnTo>
                </a:path>
                <a:path w="53340" h="70485">
                  <a:moveTo>
                    <a:pt x="3387" y="28965"/>
                  </a:moveTo>
                  <a:lnTo>
                    <a:pt x="2901" y="28965"/>
                  </a:lnTo>
                  <a:lnTo>
                    <a:pt x="2901" y="28444"/>
                  </a:lnTo>
                  <a:lnTo>
                    <a:pt x="2901" y="27987"/>
                  </a:lnTo>
                  <a:lnTo>
                    <a:pt x="2901" y="27466"/>
                  </a:lnTo>
                  <a:lnTo>
                    <a:pt x="2420" y="27466"/>
                  </a:lnTo>
                  <a:lnTo>
                    <a:pt x="2420" y="25511"/>
                  </a:lnTo>
                  <a:lnTo>
                    <a:pt x="1939" y="25511"/>
                  </a:lnTo>
                  <a:lnTo>
                    <a:pt x="1939" y="25053"/>
                  </a:lnTo>
                  <a:lnTo>
                    <a:pt x="1939" y="23619"/>
                  </a:lnTo>
                  <a:lnTo>
                    <a:pt x="1447" y="23619"/>
                  </a:lnTo>
                  <a:lnTo>
                    <a:pt x="1447" y="23098"/>
                  </a:lnTo>
                  <a:lnTo>
                    <a:pt x="1447" y="22641"/>
                  </a:lnTo>
                </a:path>
                <a:path w="53340" h="70485">
                  <a:moveTo>
                    <a:pt x="480" y="17638"/>
                  </a:moveTo>
                  <a:lnTo>
                    <a:pt x="480" y="17638"/>
                  </a:lnTo>
                  <a:lnTo>
                    <a:pt x="480" y="11326"/>
                  </a:lnTo>
                </a:path>
                <a:path w="53340" h="70485">
                  <a:moveTo>
                    <a:pt x="0" y="6438"/>
                  </a:moveTo>
                  <a:lnTo>
                    <a:pt x="0" y="643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51250" y="3029770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20">
                  <a:moveTo>
                    <a:pt x="0" y="0"/>
                  </a:moveTo>
                  <a:lnTo>
                    <a:pt x="0" y="223301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195" y="3004244"/>
              <a:ext cx="441826" cy="293399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651252" y="3378745"/>
              <a:ext cx="5910580" cy="358140"/>
            </a:xfrm>
            <a:custGeom>
              <a:avLst/>
              <a:gdLst/>
              <a:ahLst/>
              <a:cxnLst/>
              <a:rect l="l" t="t" r="r" b="b"/>
              <a:pathLst>
                <a:path w="5910580" h="358139">
                  <a:moveTo>
                    <a:pt x="5851249" y="0"/>
                  </a:moveTo>
                  <a:lnTo>
                    <a:pt x="59466" y="0"/>
                  </a:lnTo>
                  <a:lnTo>
                    <a:pt x="36401" y="4701"/>
                  </a:lnTo>
                  <a:lnTo>
                    <a:pt x="17490" y="17505"/>
                  </a:lnTo>
                  <a:lnTo>
                    <a:pt x="4700" y="36459"/>
                  </a:lnTo>
                  <a:lnTo>
                    <a:pt x="0" y="59613"/>
                  </a:lnTo>
                  <a:lnTo>
                    <a:pt x="0" y="298081"/>
                  </a:lnTo>
                  <a:lnTo>
                    <a:pt x="4700" y="321449"/>
                  </a:lnTo>
                  <a:lnTo>
                    <a:pt x="17490" y="340380"/>
                  </a:lnTo>
                  <a:lnTo>
                    <a:pt x="36401" y="353065"/>
                  </a:lnTo>
                  <a:lnTo>
                    <a:pt x="59466" y="357695"/>
                  </a:lnTo>
                  <a:lnTo>
                    <a:pt x="5851249" y="357695"/>
                  </a:lnTo>
                  <a:lnTo>
                    <a:pt x="5874250" y="353065"/>
                  </a:lnTo>
                  <a:lnTo>
                    <a:pt x="5893043" y="340380"/>
                  </a:lnTo>
                  <a:lnTo>
                    <a:pt x="5905718" y="321449"/>
                  </a:lnTo>
                  <a:lnTo>
                    <a:pt x="5910367" y="298081"/>
                  </a:lnTo>
                  <a:lnTo>
                    <a:pt x="5910367" y="59613"/>
                  </a:lnTo>
                  <a:lnTo>
                    <a:pt x="5905718" y="36459"/>
                  </a:lnTo>
                  <a:lnTo>
                    <a:pt x="5893043" y="17505"/>
                  </a:lnTo>
                  <a:lnTo>
                    <a:pt x="5874250" y="4701"/>
                  </a:lnTo>
                  <a:lnTo>
                    <a:pt x="585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51250" y="3379205"/>
              <a:ext cx="52705" cy="59690"/>
            </a:xfrm>
            <a:custGeom>
              <a:avLst/>
              <a:gdLst/>
              <a:ahLst/>
              <a:cxnLst/>
              <a:rect l="l" t="t" r="r" b="b"/>
              <a:pathLst>
                <a:path w="52704" h="59689">
                  <a:moveTo>
                    <a:pt x="0" y="59149"/>
                  </a:moveTo>
                  <a:lnTo>
                    <a:pt x="480" y="58692"/>
                  </a:lnTo>
                  <a:lnTo>
                    <a:pt x="480" y="58171"/>
                  </a:lnTo>
                  <a:lnTo>
                    <a:pt x="480" y="52711"/>
                  </a:lnTo>
                </a:path>
                <a:path w="52704" h="59689">
                  <a:moveTo>
                    <a:pt x="1447" y="47822"/>
                  </a:moveTo>
                  <a:lnTo>
                    <a:pt x="1447" y="47377"/>
                  </a:lnTo>
                  <a:lnTo>
                    <a:pt x="1447" y="45879"/>
                  </a:lnTo>
                  <a:lnTo>
                    <a:pt x="1939" y="45879"/>
                  </a:lnTo>
                  <a:lnTo>
                    <a:pt x="1939" y="45422"/>
                  </a:lnTo>
                  <a:lnTo>
                    <a:pt x="1939" y="43987"/>
                  </a:lnTo>
                  <a:lnTo>
                    <a:pt x="2420" y="43987"/>
                  </a:lnTo>
                  <a:lnTo>
                    <a:pt x="2420" y="43466"/>
                  </a:lnTo>
                  <a:lnTo>
                    <a:pt x="2420" y="42488"/>
                  </a:lnTo>
                  <a:lnTo>
                    <a:pt x="2901" y="42031"/>
                  </a:lnTo>
                  <a:lnTo>
                    <a:pt x="2901" y="41511"/>
                  </a:lnTo>
                </a:path>
                <a:path w="52704" h="59689">
                  <a:moveTo>
                    <a:pt x="4360" y="37155"/>
                  </a:moveTo>
                  <a:lnTo>
                    <a:pt x="4360" y="36698"/>
                  </a:lnTo>
                  <a:lnTo>
                    <a:pt x="4841" y="36698"/>
                  </a:lnTo>
                  <a:lnTo>
                    <a:pt x="4841" y="36241"/>
                  </a:lnTo>
                  <a:lnTo>
                    <a:pt x="4841" y="35720"/>
                  </a:lnTo>
                  <a:lnTo>
                    <a:pt x="5332" y="35720"/>
                  </a:lnTo>
                  <a:lnTo>
                    <a:pt x="5332" y="35276"/>
                  </a:lnTo>
                  <a:lnTo>
                    <a:pt x="5332" y="34755"/>
                  </a:lnTo>
                  <a:lnTo>
                    <a:pt x="5813" y="34298"/>
                  </a:lnTo>
                  <a:lnTo>
                    <a:pt x="5813" y="33638"/>
                  </a:lnTo>
                  <a:lnTo>
                    <a:pt x="5813" y="33117"/>
                  </a:lnTo>
                  <a:lnTo>
                    <a:pt x="6299" y="33117"/>
                  </a:lnTo>
                  <a:lnTo>
                    <a:pt x="6299" y="32660"/>
                  </a:lnTo>
                  <a:lnTo>
                    <a:pt x="6299" y="32139"/>
                  </a:lnTo>
                  <a:lnTo>
                    <a:pt x="6781" y="32139"/>
                  </a:lnTo>
                  <a:lnTo>
                    <a:pt x="6781" y="31695"/>
                  </a:lnTo>
                  <a:lnTo>
                    <a:pt x="7271" y="31238"/>
                  </a:lnTo>
                </a:path>
                <a:path w="52704" h="59689">
                  <a:moveTo>
                    <a:pt x="9692" y="26869"/>
                  </a:moveTo>
                  <a:lnTo>
                    <a:pt x="9692" y="26349"/>
                  </a:lnTo>
                  <a:lnTo>
                    <a:pt x="10179" y="26349"/>
                  </a:lnTo>
                  <a:lnTo>
                    <a:pt x="10179" y="25892"/>
                  </a:lnTo>
                  <a:lnTo>
                    <a:pt x="10660" y="25892"/>
                  </a:lnTo>
                  <a:lnTo>
                    <a:pt x="10660" y="25371"/>
                  </a:lnTo>
                  <a:lnTo>
                    <a:pt x="10660" y="24927"/>
                  </a:lnTo>
                  <a:lnTo>
                    <a:pt x="11151" y="24927"/>
                  </a:lnTo>
                  <a:lnTo>
                    <a:pt x="11151" y="24406"/>
                  </a:lnTo>
                  <a:lnTo>
                    <a:pt x="11633" y="24406"/>
                  </a:lnTo>
                  <a:lnTo>
                    <a:pt x="11633" y="23949"/>
                  </a:lnTo>
                  <a:lnTo>
                    <a:pt x="12113" y="23428"/>
                  </a:lnTo>
                  <a:lnTo>
                    <a:pt x="12113" y="22971"/>
                  </a:lnTo>
                  <a:lnTo>
                    <a:pt x="12599" y="22971"/>
                  </a:lnTo>
                  <a:lnTo>
                    <a:pt x="12599" y="22514"/>
                  </a:lnTo>
                  <a:lnTo>
                    <a:pt x="13081" y="22514"/>
                  </a:lnTo>
                  <a:lnTo>
                    <a:pt x="13081" y="21993"/>
                  </a:lnTo>
                  <a:lnTo>
                    <a:pt x="13572" y="21993"/>
                  </a:lnTo>
                  <a:lnTo>
                    <a:pt x="13572" y="21536"/>
                  </a:lnTo>
                </a:path>
                <a:path w="52704" h="59689">
                  <a:moveTo>
                    <a:pt x="16480" y="18146"/>
                  </a:moveTo>
                  <a:lnTo>
                    <a:pt x="16960" y="18146"/>
                  </a:lnTo>
                  <a:lnTo>
                    <a:pt x="16960" y="17625"/>
                  </a:lnTo>
                  <a:lnTo>
                    <a:pt x="17451" y="17625"/>
                  </a:lnTo>
                  <a:lnTo>
                    <a:pt x="17451" y="17168"/>
                  </a:lnTo>
                  <a:lnTo>
                    <a:pt x="17933" y="17168"/>
                  </a:lnTo>
                  <a:lnTo>
                    <a:pt x="17933" y="16647"/>
                  </a:lnTo>
                  <a:lnTo>
                    <a:pt x="18419" y="16203"/>
                  </a:lnTo>
                  <a:lnTo>
                    <a:pt x="18904" y="16203"/>
                  </a:lnTo>
                  <a:lnTo>
                    <a:pt x="18904" y="15682"/>
                  </a:lnTo>
                  <a:lnTo>
                    <a:pt x="19391" y="15682"/>
                  </a:lnTo>
                  <a:lnTo>
                    <a:pt x="19391" y="15225"/>
                  </a:lnTo>
                  <a:lnTo>
                    <a:pt x="20036" y="15225"/>
                  </a:lnTo>
                  <a:lnTo>
                    <a:pt x="20036" y="14704"/>
                  </a:lnTo>
                  <a:lnTo>
                    <a:pt x="20518" y="14704"/>
                  </a:lnTo>
                  <a:lnTo>
                    <a:pt x="20518" y="14057"/>
                  </a:lnTo>
                  <a:lnTo>
                    <a:pt x="21004" y="14057"/>
                  </a:lnTo>
                  <a:lnTo>
                    <a:pt x="21004" y="13600"/>
                  </a:lnTo>
                  <a:lnTo>
                    <a:pt x="21484" y="13600"/>
                  </a:lnTo>
                </a:path>
                <a:path w="52704" h="59689">
                  <a:moveTo>
                    <a:pt x="25370" y="10666"/>
                  </a:moveTo>
                  <a:lnTo>
                    <a:pt x="25370" y="10209"/>
                  </a:lnTo>
                  <a:lnTo>
                    <a:pt x="25855" y="10209"/>
                  </a:lnTo>
                  <a:lnTo>
                    <a:pt x="26336" y="9688"/>
                  </a:lnTo>
                  <a:lnTo>
                    <a:pt x="26817" y="9688"/>
                  </a:lnTo>
                  <a:lnTo>
                    <a:pt x="26817" y="9231"/>
                  </a:lnTo>
                  <a:lnTo>
                    <a:pt x="27309" y="9231"/>
                  </a:lnTo>
                  <a:lnTo>
                    <a:pt x="27790" y="9231"/>
                  </a:lnTo>
                  <a:lnTo>
                    <a:pt x="27790" y="8774"/>
                  </a:lnTo>
                  <a:lnTo>
                    <a:pt x="28276" y="8774"/>
                  </a:lnTo>
                  <a:lnTo>
                    <a:pt x="28276" y="8253"/>
                  </a:lnTo>
                  <a:lnTo>
                    <a:pt x="28757" y="8253"/>
                  </a:lnTo>
                  <a:lnTo>
                    <a:pt x="29249" y="8253"/>
                  </a:lnTo>
                  <a:lnTo>
                    <a:pt x="29249" y="7796"/>
                  </a:lnTo>
                  <a:lnTo>
                    <a:pt x="29730" y="7796"/>
                  </a:lnTo>
                  <a:lnTo>
                    <a:pt x="30216" y="7276"/>
                  </a:lnTo>
                  <a:lnTo>
                    <a:pt x="30697" y="7276"/>
                  </a:lnTo>
                  <a:lnTo>
                    <a:pt x="30697" y="6819"/>
                  </a:lnTo>
                </a:path>
                <a:path w="52704" h="59689">
                  <a:moveTo>
                    <a:pt x="35068" y="4876"/>
                  </a:moveTo>
                  <a:lnTo>
                    <a:pt x="35549" y="4876"/>
                  </a:lnTo>
                  <a:lnTo>
                    <a:pt x="36030" y="4419"/>
                  </a:lnTo>
                  <a:lnTo>
                    <a:pt x="36516" y="4419"/>
                  </a:lnTo>
                  <a:lnTo>
                    <a:pt x="37003" y="4419"/>
                  </a:lnTo>
                  <a:lnTo>
                    <a:pt x="37003" y="3898"/>
                  </a:lnTo>
                  <a:lnTo>
                    <a:pt x="37489" y="3898"/>
                  </a:lnTo>
                  <a:lnTo>
                    <a:pt x="37969" y="3898"/>
                  </a:lnTo>
                  <a:lnTo>
                    <a:pt x="37969" y="3441"/>
                  </a:lnTo>
                  <a:lnTo>
                    <a:pt x="38456" y="3441"/>
                  </a:lnTo>
                  <a:lnTo>
                    <a:pt x="38942" y="3441"/>
                  </a:lnTo>
                  <a:lnTo>
                    <a:pt x="39429" y="3441"/>
                  </a:lnTo>
                  <a:lnTo>
                    <a:pt x="39429" y="2920"/>
                  </a:lnTo>
                  <a:lnTo>
                    <a:pt x="39910" y="2920"/>
                  </a:lnTo>
                  <a:lnTo>
                    <a:pt x="40559" y="2920"/>
                  </a:lnTo>
                  <a:lnTo>
                    <a:pt x="41041" y="2463"/>
                  </a:lnTo>
                  <a:lnTo>
                    <a:pt x="41532" y="2463"/>
                  </a:lnTo>
                </a:path>
                <a:path w="52704" h="59689">
                  <a:moveTo>
                    <a:pt x="45893" y="965"/>
                  </a:moveTo>
                  <a:lnTo>
                    <a:pt x="46374" y="965"/>
                  </a:lnTo>
                  <a:lnTo>
                    <a:pt x="46864" y="965"/>
                  </a:lnTo>
                  <a:lnTo>
                    <a:pt x="47346" y="965"/>
                  </a:lnTo>
                  <a:lnTo>
                    <a:pt x="47832" y="965"/>
                  </a:lnTo>
                  <a:lnTo>
                    <a:pt x="48314" y="520"/>
                  </a:lnTo>
                  <a:lnTo>
                    <a:pt x="48805" y="520"/>
                  </a:lnTo>
                  <a:lnTo>
                    <a:pt x="49285" y="520"/>
                  </a:lnTo>
                  <a:lnTo>
                    <a:pt x="49772" y="520"/>
                  </a:lnTo>
                  <a:lnTo>
                    <a:pt x="50253" y="520"/>
                  </a:lnTo>
                  <a:lnTo>
                    <a:pt x="50745" y="520"/>
                  </a:lnTo>
                  <a:lnTo>
                    <a:pt x="51226" y="520"/>
                  </a:lnTo>
                  <a:lnTo>
                    <a:pt x="51226" y="0"/>
                  </a:lnTo>
                  <a:lnTo>
                    <a:pt x="51706" y="0"/>
                  </a:lnTo>
                  <a:lnTo>
                    <a:pt x="52193" y="0"/>
                  </a:lnTo>
                  <a:lnTo>
                    <a:pt x="52674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08776" y="3378748"/>
              <a:ext cx="5787390" cy="0"/>
            </a:xfrm>
            <a:custGeom>
              <a:avLst/>
              <a:gdLst/>
              <a:ahLst/>
              <a:cxnLst/>
              <a:rect l="l" t="t" r="r" b="b"/>
              <a:pathLst>
                <a:path w="5787390" h="0">
                  <a:moveTo>
                    <a:pt x="0" y="0"/>
                  </a:moveTo>
                  <a:lnTo>
                    <a:pt x="5786871" y="0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500525" y="3378749"/>
              <a:ext cx="60960" cy="50800"/>
            </a:xfrm>
            <a:custGeom>
              <a:avLst/>
              <a:gdLst/>
              <a:ahLst/>
              <a:cxnLst/>
              <a:rect l="l" t="t" r="r" b="b"/>
              <a:pathLst>
                <a:path w="60959" h="50800">
                  <a:moveTo>
                    <a:pt x="0" y="0"/>
                  </a:moveTo>
                  <a:lnTo>
                    <a:pt x="1956" y="0"/>
                  </a:lnTo>
                  <a:lnTo>
                    <a:pt x="2413" y="0"/>
                  </a:lnTo>
                  <a:lnTo>
                    <a:pt x="2870" y="0"/>
                  </a:lnTo>
                  <a:lnTo>
                    <a:pt x="3391" y="0"/>
                  </a:lnTo>
                  <a:lnTo>
                    <a:pt x="3848" y="0"/>
                  </a:lnTo>
                  <a:lnTo>
                    <a:pt x="4369" y="0"/>
                  </a:lnTo>
                  <a:lnTo>
                    <a:pt x="4826" y="0"/>
                  </a:lnTo>
                  <a:lnTo>
                    <a:pt x="5347" y="0"/>
                  </a:lnTo>
                  <a:lnTo>
                    <a:pt x="5804" y="0"/>
                  </a:lnTo>
                  <a:lnTo>
                    <a:pt x="5804" y="444"/>
                  </a:lnTo>
                  <a:lnTo>
                    <a:pt x="6325" y="444"/>
                  </a:lnTo>
                </a:path>
                <a:path w="60959" h="50800">
                  <a:moveTo>
                    <a:pt x="11139" y="977"/>
                  </a:moveTo>
                  <a:lnTo>
                    <a:pt x="11139" y="977"/>
                  </a:lnTo>
                  <a:lnTo>
                    <a:pt x="11659" y="977"/>
                  </a:lnTo>
                  <a:lnTo>
                    <a:pt x="12117" y="977"/>
                  </a:lnTo>
                  <a:lnTo>
                    <a:pt x="12561" y="977"/>
                  </a:lnTo>
                  <a:lnTo>
                    <a:pt x="13082" y="977"/>
                  </a:lnTo>
                  <a:lnTo>
                    <a:pt x="13539" y="1422"/>
                  </a:lnTo>
                  <a:lnTo>
                    <a:pt x="14060" y="1422"/>
                  </a:lnTo>
                  <a:lnTo>
                    <a:pt x="14721" y="1422"/>
                  </a:lnTo>
                  <a:lnTo>
                    <a:pt x="15165" y="1422"/>
                  </a:lnTo>
                  <a:lnTo>
                    <a:pt x="15686" y="1422"/>
                  </a:lnTo>
                  <a:lnTo>
                    <a:pt x="15686" y="1942"/>
                  </a:lnTo>
                  <a:lnTo>
                    <a:pt x="16143" y="1942"/>
                  </a:lnTo>
                  <a:lnTo>
                    <a:pt x="16600" y="1942"/>
                  </a:lnTo>
                  <a:lnTo>
                    <a:pt x="17121" y="1942"/>
                  </a:lnTo>
                  <a:lnTo>
                    <a:pt x="17578" y="1942"/>
                  </a:lnTo>
                  <a:lnTo>
                    <a:pt x="17578" y="2400"/>
                  </a:lnTo>
                </a:path>
                <a:path w="60959" h="50800">
                  <a:moveTo>
                    <a:pt x="22468" y="3898"/>
                  </a:moveTo>
                  <a:lnTo>
                    <a:pt x="22926" y="3898"/>
                  </a:lnTo>
                  <a:lnTo>
                    <a:pt x="23447" y="3898"/>
                  </a:lnTo>
                  <a:lnTo>
                    <a:pt x="23447" y="4355"/>
                  </a:lnTo>
                  <a:lnTo>
                    <a:pt x="23904" y="4355"/>
                  </a:lnTo>
                  <a:lnTo>
                    <a:pt x="24425" y="4355"/>
                  </a:lnTo>
                  <a:lnTo>
                    <a:pt x="24425" y="4876"/>
                  </a:lnTo>
                  <a:lnTo>
                    <a:pt x="24869" y="4876"/>
                  </a:lnTo>
                  <a:lnTo>
                    <a:pt x="24869" y="4876"/>
                  </a:lnTo>
                  <a:lnTo>
                    <a:pt x="25390" y="4876"/>
                  </a:lnTo>
                  <a:lnTo>
                    <a:pt x="25847" y="5333"/>
                  </a:lnTo>
                  <a:lnTo>
                    <a:pt x="26304" y="5333"/>
                  </a:lnTo>
                  <a:lnTo>
                    <a:pt x="26825" y="5333"/>
                  </a:lnTo>
                  <a:lnTo>
                    <a:pt x="26825" y="5790"/>
                  </a:lnTo>
                  <a:lnTo>
                    <a:pt x="27282" y="5790"/>
                  </a:lnTo>
                  <a:lnTo>
                    <a:pt x="27803" y="5790"/>
                  </a:lnTo>
                  <a:lnTo>
                    <a:pt x="27803" y="6311"/>
                  </a:lnTo>
                  <a:lnTo>
                    <a:pt x="28260" y="6311"/>
                  </a:lnTo>
                </a:path>
                <a:path w="60959" h="50800">
                  <a:moveTo>
                    <a:pt x="32617" y="8711"/>
                  </a:moveTo>
                  <a:lnTo>
                    <a:pt x="33138" y="8711"/>
                  </a:lnTo>
                  <a:lnTo>
                    <a:pt x="33138" y="9231"/>
                  </a:lnTo>
                  <a:lnTo>
                    <a:pt x="33595" y="9231"/>
                  </a:lnTo>
                  <a:lnTo>
                    <a:pt x="33595" y="9688"/>
                  </a:lnTo>
                  <a:lnTo>
                    <a:pt x="34116" y="9688"/>
                  </a:lnTo>
                  <a:lnTo>
                    <a:pt x="34573" y="9688"/>
                  </a:lnTo>
                  <a:lnTo>
                    <a:pt x="34573" y="10146"/>
                  </a:lnTo>
                  <a:lnTo>
                    <a:pt x="35221" y="10146"/>
                  </a:lnTo>
                  <a:lnTo>
                    <a:pt x="35678" y="10666"/>
                  </a:lnTo>
                  <a:lnTo>
                    <a:pt x="36199" y="10666"/>
                  </a:lnTo>
                  <a:lnTo>
                    <a:pt x="36199" y="11123"/>
                  </a:lnTo>
                  <a:lnTo>
                    <a:pt x="36656" y="11123"/>
                  </a:lnTo>
                  <a:lnTo>
                    <a:pt x="36656" y="11644"/>
                  </a:lnTo>
                  <a:lnTo>
                    <a:pt x="37177" y="11644"/>
                  </a:lnTo>
                  <a:lnTo>
                    <a:pt x="37634" y="12101"/>
                  </a:lnTo>
                  <a:lnTo>
                    <a:pt x="38155" y="12101"/>
                  </a:lnTo>
                </a:path>
                <a:path w="60959" h="50800">
                  <a:moveTo>
                    <a:pt x="41533" y="15682"/>
                  </a:moveTo>
                  <a:lnTo>
                    <a:pt x="41991" y="15682"/>
                  </a:lnTo>
                  <a:lnTo>
                    <a:pt x="41991" y="16139"/>
                  </a:lnTo>
                  <a:lnTo>
                    <a:pt x="42511" y="16139"/>
                  </a:lnTo>
                  <a:lnTo>
                    <a:pt x="42511" y="16660"/>
                  </a:lnTo>
                  <a:lnTo>
                    <a:pt x="42969" y="16660"/>
                  </a:lnTo>
                  <a:lnTo>
                    <a:pt x="43490" y="17104"/>
                  </a:lnTo>
                  <a:lnTo>
                    <a:pt x="43490" y="17625"/>
                  </a:lnTo>
                  <a:lnTo>
                    <a:pt x="43947" y="17625"/>
                  </a:lnTo>
                  <a:lnTo>
                    <a:pt x="43947" y="18082"/>
                  </a:lnTo>
                  <a:lnTo>
                    <a:pt x="44404" y="18082"/>
                  </a:lnTo>
                  <a:lnTo>
                    <a:pt x="44404" y="18603"/>
                  </a:lnTo>
                  <a:lnTo>
                    <a:pt x="44925" y="18603"/>
                  </a:lnTo>
                  <a:lnTo>
                    <a:pt x="45382" y="19060"/>
                  </a:lnTo>
                  <a:lnTo>
                    <a:pt x="45382" y="19517"/>
                  </a:lnTo>
                  <a:lnTo>
                    <a:pt x="45903" y="19517"/>
                  </a:lnTo>
                  <a:lnTo>
                    <a:pt x="45903" y="20038"/>
                  </a:lnTo>
                  <a:lnTo>
                    <a:pt x="46360" y="20038"/>
                  </a:lnTo>
                </a:path>
                <a:path w="60959" h="50800">
                  <a:moveTo>
                    <a:pt x="49281" y="23885"/>
                  </a:moveTo>
                  <a:lnTo>
                    <a:pt x="49739" y="24406"/>
                  </a:lnTo>
                  <a:lnTo>
                    <a:pt x="49739" y="24863"/>
                  </a:lnTo>
                  <a:lnTo>
                    <a:pt x="50259" y="24863"/>
                  </a:lnTo>
                  <a:lnTo>
                    <a:pt x="50259" y="25384"/>
                  </a:lnTo>
                  <a:lnTo>
                    <a:pt x="50717" y="25384"/>
                  </a:lnTo>
                  <a:lnTo>
                    <a:pt x="50717" y="25828"/>
                  </a:lnTo>
                  <a:lnTo>
                    <a:pt x="50717" y="26349"/>
                  </a:lnTo>
                  <a:lnTo>
                    <a:pt x="51237" y="26349"/>
                  </a:lnTo>
                  <a:lnTo>
                    <a:pt x="51237" y="26806"/>
                  </a:lnTo>
                  <a:lnTo>
                    <a:pt x="51695" y="26806"/>
                  </a:lnTo>
                  <a:lnTo>
                    <a:pt x="51695" y="27327"/>
                  </a:lnTo>
                  <a:lnTo>
                    <a:pt x="51695" y="27784"/>
                  </a:lnTo>
                  <a:lnTo>
                    <a:pt x="52215" y="27784"/>
                  </a:lnTo>
                  <a:lnTo>
                    <a:pt x="52215" y="28241"/>
                  </a:lnTo>
                  <a:lnTo>
                    <a:pt x="52673" y="28241"/>
                  </a:lnTo>
                  <a:lnTo>
                    <a:pt x="52673" y="28761"/>
                  </a:lnTo>
                  <a:lnTo>
                    <a:pt x="52673" y="29219"/>
                  </a:lnTo>
                </a:path>
                <a:path w="60959" h="50800">
                  <a:moveTo>
                    <a:pt x="55073" y="33574"/>
                  </a:moveTo>
                  <a:lnTo>
                    <a:pt x="55594" y="33574"/>
                  </a:lnTo>
                  <a:lnTo>
                    <a:pt x="55594" y="34095"/>
                  </a:lnTo>
                  <a:lnTo>
                    <a:pt x="55594" y="34095"/>
                  </a:lnTo>
                  <a:lnTo>
                    <a:pt x="55594" y="34755"/>
                  </a:lnTo>
                  <a:lnTo>
                    <a:pt x="56242" y="35212"/>
                  </a:lnTo>
                  <a:lnTo>
                    <a:pt x="56242" y="35733"/>
                  </a:lnTo>
                  <a:lnTo>
                    <a:pt x="56242" y="36177"/>
                  </a:lnTo>
                  <a:lnTo>
                    <a:pt x="56699" y="36177"/>
                  </a:lnTo>
                  <a:lnTo>
                    <a:pt x="56699" y="36698"/>
                  </a:lnTo>
                  <a:lnTo>
                    <a:pt x="56699" y="37155"/>
                  </a:lnTo>
                  <a:lnTo>
                    <a:pt x="57220" y="37155"/>
                  </a:lnTo>
                  <a:lnTo>
                    <a:pt x="57220" y="37612"/>
                  </a:lnTo>
                  <a:lnTo>
                    <a:pt x="57220" y="38133"/>
                  </a:lnTo>
                  <a:lnTo>
                    <a:pt x="57220" y="38590"/>
                  </a:lnTo>
                  <a:lnTo>
                    <a:pt x="57677" y="38590"/>
                  </a:lnTo>
                  <a:lnTo>
                    <a:pt x="57677" y="39111"/>
                  </a:lnTo>
                  <a:lnTo>
                    <a:pt x="57677" y="39568"/>
                  </a:lnTo>
                </a:path>
                <a:path w="60959" h="50800">
                  <a:moveTo>
                    <a:pt x="59112" y="44444"/>
                  </a:moveTo>
                  <a:lnTo>
                    <a:pt x="59633" y="44444"/>
                  </a:lnTo>
                  <a:lnTo>
                    <a:pt x="59633" y="44901"/>
                  </a:lnTo>
                  <a:lnTo>
                    <a:pt x="59633" y="44901"/>
                  </a:lnTo>
                  <a:lnTo>
                    <a:pt x="59633" y="45422"/>
                  </a:lnTo>
                  <a:lnTo>
                    <a:pt x="59633" y="45879"/>
                  </a:lnTo>
                  <a:lnTo>
                    <a:pt x="59633" y="46336"/>
                  </a:lnTo>
                  <a:lnTo>
                    <a:pt x="60090" y="46336"/>
                  </a:lnTo>
                  <a:lnTo>
                    <a:pt x="60090" y="46857"/>
                  </a:lnTo>
                  <a:lnTo>
                    <a:pt x="60090" y="47314"/>
                  </a:lnTo>
                  <a:lnTo>
                    <a:pt x="60090" y="47834"/>
                  </a:lnTo>
                  <a:lnTo>
                    <a:pt x="60090" y="48279"/>
                  </a:lnTo>
                  <a:lnTo>
                    <a:pt x="60090" y="48800"/>
                  </a:lnTo>
                  <a:lnTo>
                    <a:pt x="60611" y="48800"/>
                  </a:lnTo>
                  <a:lnTo>
                    <a:pt x="60611" y="49257"/>
                  </a:lnTo>
                  <a:lnTo>
                    <a:pt x="60611" y="49777"/>
                  </a:lnTo>
                  <a:lnTo>
                    <a:pt x="60611" y="50234"/>
                  </a:lnTo>
                  <a:lnTo>
                    <a:pt x="60611" y="50755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561594" y="3434457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w="0" h="246379">
                  <a:moveTo>
                    <a:pt x="0" y="0"/>
                  </a:moveTo>
                  <a:lnTo>
                    <a:pt x="0" y="245752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512642" y="3685225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5" h="50800">
                  <a:moveTo>
                    <a:pt x="48494" y="0"/>
                  </a:moveTo>
                  <a:lnTo>
                    <a:pt x="48494" y="520"/>
                  </a:lnTo>
                  <a:lnTo>
                    <a:pt x="48494" y="977"/>
                  </a:lnTo>
                  <a:lnTo>
                    <a:pt x="48494" y="1498"/>
                  </a:lnTo>
                  <a:lnTo>
                    <a:pt x="48494" y="1942"/>
                  </a:lnTo>
                  <a:lnTo>
                    <a:pt x="48494" y="2400"/>
                  </a:lnTo>
                  <a:lnTo>
                    <a:pt x="47973" y="2400"/>
                  </a:lnTo>
                  <a:lnTo>
                    <a:pt x="47973" y="2920"/>
                  </a:lnTo>
                  <a:lnTo>
                    <a:pt x="47973" y="3377"/>
                  </a:lnTo>
                  <a:lnTo>
                    <a:pt x="47973" y="3898"/>
                  </a:lnTo>
                  <a:lnTo>
                    <a:pt x="47973" y="4355"/>
                  </a:lnTo>
                  <a:lnTo>
                    <a:pt x="47973" y="4876"/>
                  </a:lnTo>
                  <a:lnTo>
                    <a:pt x="47516" y="4876"/>
                  </a:lnTo>
                  <a:lnTo>
                    <a:pt x="47516" y="5333"/>
                  </a:lnTo>
                  <a:lnTo>
                    <a:pt x="47516" y="5853"/>
                  </a:lnTo>
                  <a:lnTo>
                    <a:pt x="47516" y="6298"/>
                  </a:lnTo>
                </a:path>
                <a:path w="48895" h="50800">
                  <a:moveTo>
                    <a:pt x="46017" y="10666"/>
                  </a:moveTo>
                  <a:lnTo>
                    <a:pt x="46017" y="11187"/>
                  </a:lnTo>
                  <a:lnTo>
                    <a:pt x="46017" y="11644"/>
                  </a:lnTo>
                  <a:lnTo>
                    <a:pt x="45560" y="11644"/>
                  </a:lnTo>
                  <a:lnTo>
                    <a:pt x="45560" y="12101"/>
                  </a:lnTo>
                  <a:lnTo>
                    <a:pt x="45560" y="12622"/>
                  </a:lnTo>
                  <a:lnTo>
                    <a:pt x="45103" y="13079"/>
                  </a:lnTo>
                  <a:lnTo>
                    <a:pt x="45103" y="13600"/>
                  </a:lnTo>
                  <a:lnTo>
                    <a:pt x="45103" y="14057"/>
                  </a:lnTo>
                  <a:lnTo>
                    <a:pt x="44582" y="14057"/>
                  </a:lnTo>
                  <a:lnTo>
                    <a:pt x="44582" y="14577"/>
                  </a:lnTo>
                  <a:lnTo>
                    <a:pt x="44582" y="15022"/>
                  </a:lnTo>
                  <a:lnTo>
                    <a:pt x="44125" y="15542"/>
                  </a:lnTo>
                  <a:lnTo>
                    <a:pt x="44125" y="16000"/>
                  </a:lnTo>
                  <a:lnTo>
                    <a:pt x="43477" y="16457"/>
                  </a:lnTo>
                  <a:lnTo>
                    <a:pt x="43477" y="16977"/>
                  </a:lnTo>
                </a:path>
                <a:path w="48895" h="50800">
                  <a:moveTo>
                    <a:pt x="41076" y="21473"/>
                  </a:moveTo>
                  <a:lnTo>
                    <a:pt x="41076" y="21993"/>
                  </a:lnTo>
                  <a:lnTo>
                    <a:pt x="40555" y="22450"/>
                  </a:lnTo>
                  <a:lnTo>
                    <a:pt x="40555" y="22971"/>
                  </a:lnTo>
                  <a:lnTo>
                    <a:pt x="40098" y="22971"/>
                  </a:lnTo>
                  <a:lnTo>
                    <a:pt x="40098" y="23428"/>
                  </a:lnTo>
                  <a:lnTo>
                    <a:pt x="39577" y="23949"/>
                  </a:lnTo>
                  <a:lnTo>
                    <a:pt x="39577" y="24406"/>
                  </a:lnTo>
                  <a:lnTo>
                    <a:pt x="39120" y="24406"/>
                  </a:lnTo>
                  <a:lnTo>
                    <a:pt x="39120" y="24914"/>
                  </a:lnTo>
                  <a:lnTo>
                    <a:pt x="39120" y="24914"/>
                  </a:lnTo>
                  <a:lnTo>
                    <a:pt x="38599" y="25371"/>
                  </a:lnTo>
                  <a:lnTo>
                    <a:pt x="38599" y="25828"/>
                  </a:lnTo>
                  <a:lnTo>
                    <a:pt x="38142" y="25828"/>
                  </a:lnTo>
                  <a:lnTo>
                    <a:pt x="38142" y="26349"/>
                  </a:lnTo>
                  <a:lnTo>
                    <a:pt x="37621" y="26806"/>
                  </a:lnTo>
                </a:path>
                <a:path w="48895" h="50800">
                  <a:moveTo>
                    <a:pt x="34764" y="30717"/>
                  </a:moveTo>
                  <a:lnTo>
                    <a:pt x="34243" y="30717"/>
                  </a:lnTo>
                  <a:lnTo>
                    <a:pt x="34243" y="31174"/>
                  </a:lnTo>
                  <a:lnTo>
                    <a:pt x="34243" y="31174"/>
                  </a:lnTo>
                  <a:lnTo>
                    <a:pt x="33265" y="32152"/>
                  </a:lnTo>
                  <a:lnTo>
                    <a:pt x="33265" y="32673"/>
                  </a:lnTo>
                  <a:lnTo>
                    <a:pt x="32808" y="32673"/>
                  </a:lnTo>
                  <a:lnTo>
                    <a:pt x="32808" y="32673"/>
                  </a:lnTo>
                  <a:lnTo>
                    <a:pt x="31830" y="33638"/>
                  </a:lnTo>
                  <a:lnTo>
                    <a:pt x="31830" y="34095"/>
                  </a:lnTo>
                  <a:lnTo>
                    <a:pt x="31372" y="34095"/>
                  </a:lnTo>
                  <a:lnTo>
                    <a:pt x="31372" y="34552"/>
                  </a:lnTo>
                  <a:lnTo>
                    <a:pt x="30852" y="34552"/>
                  </a:lnTo>
                  <a:lnTo>
                    <a:pt x="30394" y="35073"/>
                  </a:lnTo>
                </a:path>
                <a:path w="48895" h="50800">
                  <a:moveTo>
                    <a:pt x="26495" y="38654"/>
                  </a:moveTo>
                  <a:lnTo>
                    <a:pt x="26038" y="38654"/>
                  </a:lnTo>
                  <a:lnTo>
                    <a:pt x="26038" y="39111"/>
                  </a:lnTo>
                  <a:lnTo>
                    <a:pt x="25517" y="39111"/>
                  </a:lnTo>
                  <a:lnTo>
                    <a:pt x="25517" y="39568"/>
                  </a:lnTo>
                  <a:lnTo>
                    <a:pt x="24539" y="40088"/>
                  </a:lnTo>
                  <a:lnTo>
                    <a:pt x="24082" y="40088"/>
                  </a:lnTo>
                  <a:lnTo>
                    <a:pt x="24082" y="40546"/>
                  </a:lnTo>
                  <a:lnTo>
                    <a:pt x="23561" y="40546"/>
                  </a:lnTo>
                  <a:lnTo>
                    <a:pt x="23561" y="41066"/>
                  </a:lnTo>
                  <a:lnTo>
                    <a:pt x="23104" y="41066"/>
                  </a:lnTo>
                  <a:lnTo>
                    <a:pt x="22456" y="41511"/>
                  </a:lnTo>
                  <a:lnTo>
                    <a:pt x="21999" y="41511"/>
                  </a:lnTo>
                  <a:lnTo>
                    <a:pt x="21999" y="42044"/>
                  </a:lnTo>
                  <a:lnTo>
                    <a:pt x="21478" y="42044"/>
                  </a:lnTo>
                  <a:lnTo>
                    <a:pt x="21021" y="42488"/>
                  </a:lnTo>
                </a:path>
                <a:path w="48895" h="50800">
                  <a:moveTo>
                    <a:pt x="17121" y="44901"/>
                  </a:moveTo>
                  <a:lnTo>
                    <a:pt x="16664" y="44901"/>
                  </a:lnTo>
                  <a:lnTo>
                    <a:pt x="16143" y="44901"/>
                  </a:lnTo>
                  <a:lnTo>
                    <a:pt x="15686" y="45422"/>
                  </a:lnTo>
                  <a:lnTo>
                    <a:pt x="12752" y="46400"/>
                  </a:lnTo>
                  <a:lnTo>
                    <a:pt x="12752" y="46857"/>
                  </a:lnTo>
                  <a:lnTo>
                    <a:pt x="12307" y="46857"/>
                  </a:lnTo>
                  <a:lnTo>
                    <a:pt x="11787" y="46857"/>
                  </a:lnTo>
                  <a:lnTo>
                    <a:pt x="11787" y="47377"/>
                  </a:lnTo>
                  <a:lnTo>
                    <a:pt x="11329" y="47377"/>
                  </a:lnTo>
                  <a:lnTo>
                    <a:pt x="10808" y="47377"/>
                  </a:lnTo>
                </a:path>
                <a:path w="48895" h="50800">
                  <a:moveTo>
                    <a:pt x="6439" y="48800"/>
                  </a:moveTo>
                  <a:lnTo>
                    <a:pt x="5982" y="48800"/>
                  </a:lnTo>
                  <a:lnTo>
                    <a:pt x="5982" y="49257"/>
                  </a:lnTo>
                  <a:lnTo>
                    <a:pt x="5461" y="49257"/>
                  </a:lnTo>
                  <a:lnTo>
                    <a:pt x="5461" y="49257"/>
                  </a:lnTo>
                  <a:lnTo>
                    <a:pt x="4026" y="49257"/>
                  </a:lnTo>
                  <a:lnTo>
                    <a:pt x="4026" y="49777"/>
                  </a:lnTo>
                  <a:lnTo>
                    <a:pt x="3569" y="49777"/>
                  </a:lnTo>
                  <a:lnTo>
                    <a:pt x="1943" y="49777"/>
                  </a:lnTo>
                  <a:lnTo>
                    <a:pt x="1943" y="50234"/>
                  </a:lnTo>
                  <a:lnTo>
                    <a:pt x="1422" y="50234"/>
                  </a:lnTo>
                  <a:lnTo>
                    <a:pt x="1422" y="50234"/>
                  </a:lnTo>
                  <a:lnTo>
                    <a:pt x="0" y="50234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09263" y="3736438"/>
              <a:ext cx="5798820" cy="0"/>
            </a:xfrm>
            <a:custGeom>
              <a:avLst/>
              <a:gdLst/>
              <a:ahLst/>
              <a:cxnLst/>
              <a:rect l="l" t="t" r="r" b="b"/>
              <a:pathLst>
                <a:path w="5798820" h="0">
                  <a:moveTo>
                    <a:pt x="0" y="0"/>
                  </a:moveTo>
                  <a:lnTo>
                    <a:pt x="5798489" y="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51250" y="3666672"/>
              <a:ext cx="53340" cy="69850"/>
            </a:xfrm>
            <a:custGeom>
              <a:avLst/>
              <a:gdLst/>
              <a:ahLst/>
              <a:cxnLst/>
              <a:rect l="l" t="t" r="r" b="b"/>
              <a:pathLst>
                <a:path w="53340" h="69850">
                  <a:moveTo>
                    <a:pt x="53166" y="69308"/>
                  </a:moveTo>
                  <a:lnTo>
                    <a:pt x="53166" y="69308"/>
                  </a:lnTo>
                  <a:lnTo>
                    <a:pt x="47346" y="68787"/>
                  </a:lnTo>
                  <a:lnTo>
                    <a:pt x="47346" y="68330"/>
                  </a:lnTo>
                  <a:lnTo>
                    <a:pt x="46864" y="68330"/>
                  </a:lnTo>
                </a:path>
                <a:path w="53340" h="69850">
                  <a:moveTo>
                    <a:pt x="42494" y="67352"/>
                  </a:moveTo>
                  <a:lnTo>
                    <a:pt x="42014" y="67352"/>
                  </a:lnTo>
                  <a:lnTo>
                    <a:pt x="42014" y="66831"/>
                  </a:lnTo>
                  <a:lnTo>
                    <a:pt x="41532" y="66831"/>
                  </a:lnTo>
                  <a:lnTo>
                    <a:pt x="41532" y="66831"/>
                  </a:lnTo>
                  <a:lnTo>
                    <a:pt x="38942" y="66374"/>
                  </a:lnTo>
                  <a:lnTo>
                    <a:pt x="38942" y="65930"/>
                  </a:lnTo>
                  <a:lnTo>
                    <a:pt x="38456" y="65930"/>
                  </a:lnTo>
                  <a:lnTo>
                    <a:pt x="37489" y="65930"/>
                  </a:lnTo>
                  <a:lnTo>
                    <a:pt x="37489" y="65409"/>
                  </a:lnTo>
                  <a:lnTo>
                    <a:pt x="37003" y="65409"/>
                  </a:lnTo>
                  <a:lnTo>
                    <a:pt x="36516" y="65409"/>
                  </a:lnTo>
                  <a:lnTo>
                    <a:pt x="36516" y="64952"/>
                  </a:lnTo>
                  <a:lnTo>
                    <a:pt x="36030" y="64952"/>
                  </a:lnTo>
                </a:path>
                <a:path w="53340" h="69850">
                  <a:moveTo>
                    <a:pt x="31669" y="62996"/>
                  </a:moveTo>
                  <a:lnTo>
                    <a:pt x="31188" y="62476"/>
                  </a:lnTo>
                  <a:lnTo>
                    <a:pt x="30697" y="62019"/>
                  </a:lnTo>
                  <a:lnTo>
                    <a:pt x="30216" y="62019"/>
                  </a:lnTo>
                  <a:lnTo>
                    <a:pt x="29730" y="62019"/>
                  </a:lnTo>
                  <a:lnTo>
                    <a:pt x="29730" y="61561"/>
                  </a:lnTo>
                  <a:lnTo>
                    <a:pt x="29249" y="61561"/>
                  </a:lnTo>
                  <a:lnTo>
                    <a:pt x="28757" y="61561"/>
                  </a:lnTo>
                  <a:lnTo>
                    <a:pt x="28757" y="61041"/>
                  </a:lnTo>
                  <a:lnTo>
                    <a:pt x="28276" y="61041"/>
                  </a:lnTo>
                  <a:lnTo>
                    <a:pt x="27309" y="60596"/>
                  </a:lnTo>
                  <a:lnTo>
                    <a:pt x="27309" y="60076"/>
                  </a:lnTo>
                  <a:lnTo>
                    <a:pt x="26817" y="60076"/>
                  </a:lnTo>
                  <a:lnTo>
                    <a:pt x="26336" y="59619"/>
                  </a:lnTo>
                </a:path>
                <a:path w="53340" h="69850">
                  <a:moveTo>
                    <a:pt x="22457" y="56685"/>
                  </a:moveTo>
                  <a:lnTo>
                    <a:pt x="21976" y="56685"/>
                  </a:lnTo>
                  <a:lnTo>
                    <a:pt x="21976" y="56228"/>
                  </a:lnTo>
                  <a:lnTo>
                    <a:pt x="21484" y="56228"/>
                  </a:lnTo>
                  <a:lnTo>
                    <a:pt x="21004" y="55060"/>
                  </a:lnTo>
                  <a:lnTo>
                    <a:pt x="20518" y="55060"/>
                  </a:lnTo>
                  <a:lnTo>
                    <a:pt x="20518" y="54603"/>
                  </a:lnTo>
                  <a:lnTo>
                    <a:pt x="20036" y="54603"/>
                  </a:lnTo>
                  <a:lnTo>
                    <a:pt x="20036" y="54603"/>
                  </a:lnTo>
                  <a:lnTo>
                    <a:pt x="17933" y="53104"/>
                  </a:lnTo>
                  <a:lnTo>
                    <a:pt x="17933" y="52647"/>
                  </a:lnTo>
                  <a:lnTo>
                    <a:pt x="17451" y="52647"/>
                  </a:lnTo>
                  <a:lnTo>
                    <a:pt x="17451" y="52190"/>
                  </a:lnTo>
                </a:path>
                <a:path w="53340" h="69850">
                  <a:moveTo>
                    <a:pt x="14054" y="48749"/>
                  </a:moveTo>
                  <a:lnTo>
                    <a:pt x="14054" y="48292"/>
                  </a:lnTo>
                  <a:lnTo>
                    <a:pt x="13572" y="48292"/>
                  </a:lnTo>
                  <a:lnTo>
                    <a:pt x="13572" y="47834"/>
                  </a:lnTo>
                  <a:lnTo>
                    <a:pt x="13572" y="47834"/>
                  </a:lnTo>
                  <a:lnTo>
                    <a:pt x="12599" y="46336"/>
                  </a:lnTo>
                  <a:lnTo>
                    <a:pt x="12113" y="46336"/>
                  </a:lnTo>
                  <a:lnTo>
                    <a:pt x="12113" y="45879"/>
                  </a:lnTo>
                  <a:lnTo>
                    <a:pt x="11633" y="45879"/>
                  </a:lnTo>
                  <a:lnTo>
                    <a:pt x="11633" y="45358"/>
                  </a:lnTo>
                  <a:lnTo>
                    <a:pt x="11633" y="45358"/>
                  </a:lnTo>
                  <a:lnTo>
                    <a:pt x="10179" y="43466"/>
                  </a:lnTo>
                </a:path>
                <a:path w="53340" h="69850">
                  <a:moveTo>
                    <a:pt x="7753" y="39111"/>
                  </a:moveTo>
                  <a:lnTo>
                    <a:pt x="7271" y="39111"/>
                  </a:lnTo>
                  <a:lnTo>
                    <a:pt x="7271" y="38590"/>
                  </a:lnTo>
                  <a:lnTo>
                    <a:pt x="7271" y="38133"/>
                  </a:lnTo>
                  <a:lnTo>
                    <a:pt x="6781" y="38133"/>
                  </a:lnTo>
                  <a:lnTo>
                    <a:pt x="6781" y="37612"/>
                  </a:lnTo>
                  <a:lnTo>
                    <a:pt x="6781" y="37155"/>
                  </a:lnTo>
                  <a:lnTo>
                    <a:pt x="6299" y="37155"/>
                  </a:lnTo>
                  <a:lnTo>
                    <a:pt x="6299" y="36634"/>
                  </a:lnTo>
                  <a:lnTo>
                    <a:pt x="6299" y="36177"/>
                  </a:lnTo>
                  <a:lnTo>
                    <a:pt x="5813" y="36177"/>
                  </a:lnTo>
                  <a:lnTo>
                    <a:pt x="5813" y="35530"/>
                  </a:lnTo>
                  <a:lnTo>
                    <a:pt x="4841" y="33574"/>
                  </a:lnTo>
                  <a:lnTo>
                    <a:pt x="4841" y="33130"/>
                  </a:lnTo>
                </a:path>
                <a:path w="53340" h="69850">
                  <a:moveTo>
                    <a:pt x="3387" y="28761"/>
                  </a:moveTo>
                  <a:lnTo>
                    <a:pt x="2901" y="28761"/>
                  </a:lnTo>
                  <a:lnTo>
                    <a:pt x="2901" y="28241"/>
                  </a:lnTo>
                  <a:lnTo>
                    <a:pt x="2901" y="28241"/>
                  </a:lnTo>
                  <a:lnTo>
                    <a:pt x="2420" y="27263"/>
                  </a:lnTo>
                  <a:lnTo>
                    <a:pt x="2420" y="26806"/>
                  </a:lnTo>
                  <a:lnTo>
                    <a:pt x="2420" y="26806"/>
                  </a:lnTo>
                  <a:lnTo>
                    <a:pt x="2420" y="25307"/>
                  </a:lnTo>
                  <a:lnTo>
                    <a:pt x="1939" y="25307"/>
                  </a:lnTo>
                  <a:lnTo>
                    <a:pt x="1939" y="24863"/>
                  </a:lnTo>
                  <a:lnTo>
                    <a:pt x="1939" y="23428"/>
                  </a:lnTo>
                  <a:lnTo>
                    <a:pt x="1447" y="23428"/>
                  </a:lnTo>
                  <a:lnTo>
                    <a:pt x="1447" y="22907"/>
                  </a:lnTo>
                  <a:lnTo>
                    <a:pt x="1447" y="22450"/>
                  </a:lnTo>
                </a:path>
                <a:path w="53340" h="69850">
                  <a:moveTo>
                    <a:pt x="480" y="17574"/>
                  </a:moveTo>
                  <a:lnTo>
                    <a:pt x="480" y="17117"/>
                  </a:lnTo>
                  <a:lnTo>
                    <a:pt x="480" y="11123"/>
                  </a:lnTo>
                </a:path>
                <a:path w="53340" h="69850">
                  <a:moveTo>
                    <a:pt x="0" y="6311"/>
                  </a:moveTo>
                  <a:lnTo>
                    <a:pt x="0" y="631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51250" y="3438355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20">
                  <a:moveTo>
                    <a:pt x="0" y="0"/>
                  </a:moveTo>
                  <a:lnTo>
                    <a:pt x="0" y="223301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195" y="3409923"/>
              <a:ext cx="356339" cy="309398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651252" y="3787343"/>
              <a:ext cx="5910580" cy="358140"/>
            </a:xfrm>
            <a:custGeom>
              <a:avLst/>
              <a:gdLst/>
              <a:ahLst/>
              <a:cxnLst/>
              <a:rect l="l" t="t" r="r" b="b"/>
              <a:pathLst>
                <a:path w="5910580" h="358139">
                  <a:moveTo>
                    <a:pt x="5851249" y="0"/>
                  </a:moveTo>
                  <a:lnTo>
                    <a:pt x="59466" y="0"/>
                  </a:lnTo>
                  <a:lnTo>
                    <a:pt x="36401" y="4701"/>
                  </a:lnTo>
                  <a:lnTo>
                    <a:pt x="17490" y="17505"/>
                  </a:lnTo>
                  <a:lnTo>
                    <a:pt x="4700" y="36459"/>
                  </a:lnTo>
                  <a:lnTo>
                    <a:pt x="0" y="59613"/>
                  </a:lnTo>
                  <a:lnTo>
                    <a:pt x="0" y="298081"/>
                  </a:lnTo>
                  <a:lnTo>
                    <a:pt x="4700" y="321237"/>
                  </a:lnTo>
                  <a:lnTo>
                    <a:pt x="17490" y="340196"/>
                  </a:lnTo>
                  <a:lnTo>
                    <a:pt x="36401" y="353004"/>
                  </a:lnTo>
                  <a:lnTo>
                    <a:pt x="59466" y="357708"/>
                  </a:lnTo>
                  <a:lnTo>
                    <a:pt x="5851249" y="357708"/>
                  </a:lnTo>
                  <a:lnTo>
                    <a:pt x="5874250" y="353004"/>
                  </a:lnTo>
                  <a:lnTo>
                    <a:pt x="5893043" y="340196"/>
                  </a:lnTo>
                  <a:lnTo>
                    <a:pt x="5905718" y="321237"/>
                  </a:lnTo>
                  <a:lnTo>
                    <a:pt x="5910367" y="298081"/>
                  </a:lnTo>
                  <a:lnTo>
                    <a:pt x="5910367" y="59613"/>
                  </a:lnTo>
                  <a:lnTo>
                    <a:pt x="5905718" y="36459"/>
                  </a:lnTo>
                  <a:lnTo>
                    <a:pt x="5893043" y="17505"/>
                  </a:lnTo>
                  <a:lnTo>
                    <a:pt x="5874250" y="4701"/>
                  </a:lnTo>
                  <a:lnTo>
                    <a:pt x="585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51250" y="3787828"/>
              <a:ext cx="52705" cy="59690"/>
            </a:xfrm>
            <a:custGeom>
              <a:avLst/>
              <a:gdLst/>
              <a:ahLst/>
              <a:cxnLst/>
              <a:rect l="l" t="t" r="r" b="b"/>
              <a:pathLst>
                <a:path w="52704" h="59689">
                  <a:moveTo>
                    <a:pt x="0" y="59136"/>
                  </a:moveTo>
                  <a:lnTo>
                    <a:pt x="480" y="58641"/>
                  </a:lnTo>
                  <a:lnTo>
                    <a:pt x="480" y="58641"/>
                  </a:lnTo>
                  <a:lnTo>
                    <a:pt x="480" y="52838"/>
                  </a:lnTo>
                </a:path>
                <a:path w="52704" h="59689">
                  <a:moveTo>
                    <a:pt x="1447" y="47822"/>
                  </a:moveTo>
                  <a:lnTo>
                    <a:pt x="1447" y="47822"/>
                  </a:lnTo>
                  <a:lnTo>
                    <a:pt x="1447" y="45879"/>
                  </a:lnTo>
                  <a:lnTo>
                    <a:pt x="1939" y="45879"/>
                  </a:lnTo>
                  <a:lnTo>
                    <a:pt x="1939" y="45396"/>
                  </a:lnTo>
                  <a:lnTo>
                    <a:pt x="1939" y="43936"/>
                  </a:lnTo>
                  <a:lnTo>
                    <a:pt x="2420" y="43936"/>
                  </a:lnTo>
                  <a:lnTo>
                    <a:pt x="2420" y="42488"/>
                  </a:lnTo>
                  <a:lnTo>
                    <a:pt x="2901" y="42006"/>
                  </a:lnTo>
                  <a:lnTo>
                    <a:pt x="2901" y="41523"/>
                  </a:lnTo>
                </a:path>
                <a:path w="52704" h="59689">
                  <a:moveTo>
                    <a:pt x="4360" y="37155"/>
                  </a:moveTo>
                  <a:lnTo>
                    <a:pt x="4360" y="36673"/>
                  </a:lnTo>
                  <a:lnTo>
                    <a:pt x="4841" y="36673"/>
                  </a:lnTo>
                  <a:lnTo>
                    <a:pt x="4841" y="36190"/>
                  </a:lnTo>
                  <a:lnTo>
                    <a:pt x="4841" y="35707"/>
                  </a:lnTo>
                  <a:lnTo>
                    <a:pt x="4841" y="35707"/>
                  </a:lnTo>
                  <a:lnTo>
                    <a:pt x="5332" y="35225"/>
                  </a:lnTo>
                  <a:lnTo>
                    <a:pt x="5332" y="34730"/>
                  </a:lnTo>
                  <a:lnTo>
                    <a:pt x="5813" y="34247"/>
                  </a:lnTo>
                  <a:lnTo>
                    <a:pt x="5813" y="33765"/>
                  </a:lnTo>
                  <a:lnTo>
                    <a:pt x="5813" y="33282"/>
                  </a:lnTo>
                  <a:lnTo>
                    <a:pt x="6299" y="33282"/>
                  </a:lnTo>
                  <a:lnTo>
                    <a:pt x="6299" y="32800"/>
                  </a:lnTo>
                  <a:lnTo>
                    <a:pt x="6299" y="32317"/>
                  </a:lnTo>
                  <a:lnTo>
                    <a:pt x="6781" y="32317"/>
                  </a:lnTo>
                  <a:lnTo>
                    <a:pt x="6781" y="31822"/>
                  </a:lnTo>
                  <a:lnTo>
                    <a:pt x="7271" y="31352"/>
                  </a:lnTo>
                  <a:lnTo>
                    <a:pt x="7271" y="30857"/>
                  </a:lnTo>
                </a:path>
                <a:path w="52704" h="59689">
                  <a:moveTo>
                    <a:pt x="9692" y="26819"/>
                  </a:moveTo>
                  <a:lnTo>
                    <a:pt x="9692" y="26336"/>
                  </a:lnTo>
                  <a:lnTo>
                    <a:pt x="10179" y="26336"/>
                  </a:lnTo>
                  <a:lnTo>
                    <a:pt x="10179" y="25853"/>
                  </a:lnTo>
                  <a:lnTo>
                    <a:pt x="10660" y="25853"/>
                  </a:lnTo>
                  <a:lnTo>
                    <a:pt x="10660" y="25358"/>
                  </a:lnTo>
                  <a:lnTo>
                    <a:pt x="10660" y="24876"/>
                  </a:lnTo>
                  <a:lnTo>
                    <a:pt x="11151" y="24876"/>
                  </a:lnTo>
                  <a:lnTo>
                    <a:pt x="11151" y="24393"/>
                  </a:lnTo>
                  <a:lnTo>
                    <a:pt x="11633" y="24393"/>
                  </a:lnTo>
                  <a:lnTo>
                    <a:pt x="11633" y="23911"/>
                  </a:lnTo>
                  <a:lnTo>
                    <a:pt x="11633" y="23911"/>
                  </a:lnTo>
                  <a:lnTo>
                    <a:pt x="12113" y="23428"/>
                  </a:lnTo>
                  <a:lnTo>
                    <a:pt x="12113" y="22946"/>
                  </a:lnTo>
                  <a:lnTo>
                    <a:pt x="12599" y="22946"/>
                  </a:lnTo>
                  <a:lnTo>
                    <a:pt x="12599" y="22463"/>
                  </a:lnTo>
                  <a:lnTo>
                    <a:pt x="13081" y="22463"/>
                  </a:lnTo>
                  <a:lnTo>
                    <a:pt x="13081" y="21968"/>
                  </a:lnTo>
                  <a:lnTo>
                    <a:pt x="13572" y="21485"/>
                  </a:lnTo>
                </a:path>
                <a:path w="52704" h="59689">
                  <a:moveTo>
                    <a:pt x="16480" y="18095"/>
                  </a:moveTo>
                  <a:lnTo>
                    <a:pt x="16960" y="18095"/>
                  </a:lnTo>
                  <a:lnTo>
                    <a:pt x="16960" y="17612"/>
                  </a:lnTo>
                  <a:lnTo>
                    <a:pt x="17451" y="17612"/>
                  </a:lnTo>
                  <a:lnTo>
                    <a:pt x="17451" y="17117"/>
                  </a:lnTo>
                  <a:lnTo>
                    <a:pt x="17451" y="17117"/>
                  </a:lnTo>
                  <a:lnTo>
                    <a:pt x="17933" y="16647"/>
                  </a:lnTo>
                  <a:lnTo>
                    <a:pt x="18419" y="16152"/>
                  </a:lnTo>
                  <a:lnTo>
                    <a:pt x="18904" y="16152"/>
                  </a:lnTo>
                  <a:lnTo>
                    <a:pt x="18904" y="15669"/>
                  </a:lnTo>
                  <a:lnTo>
                    <a:pt x="19391" y="15669"/>
                  </a:lnTo>
                  <a:lnTo>
                    <a:pt x="19391" y="15187"/>
                  </a:lnTo>
                  <a:lnTo>
                    <a:pt x="20036" y="15187"/>
                  </a:lnTo>
                  <a:lnTo>
                    <a:pt x="20036" y="14704"/>
                  </a:lnTo>
                  <a:lnTo>
                    <a:pt x="20518" y="14704"/>
                  </a:lnTo>
                  <a:lnTo>
                    <a:pt x="20518" y="14222"/>
                  </a:lnTo>
                  <a:lnTo>
                    <a:pt x="21004" y="14222"/>
                  </a:lnTo>
                  <a:lnTo>
                    <a:pt x="21004" y="13739"/>
                  </a:lnTo>
                  <a:lnTo>
                    <a:pt x="21484" y="13739"/>
                  </a:lnTo>
                </a:path>
                <a:path w="52704" h="59689">
                  <a:moveTo>
                    <a:pt x="25370" y="10184"/>
                  </a:moveTo>
                  <a:lnTo>
                    <a:pt x="25855" y="10184"/>
                  </a:lnTo>
                  <a:lnTo>
                    <a:pt x="26336" y="9688"/>
                  </a:lnTo>
                  <a:lnTo>
                    <a:pt x="26817" y="9688"/>
                  </a:lnTo>
                  <a:lnTo>
                    <a:pt x="26817" y="9206"/>
                  </a:lnTo>
                  <a:lnTo>
                    <a:pt x="27309" y="9206"/>
                  </a:lnTo>
                  <a:lnTo>
                    <a:pt x="27790" y="8723"/>
                  </a:lnTo>
                  <a:lnTo>
                    <a:pt x="28276" y="8723"/>
                  </a:lnTo>
                  <a:lnTo>
                    <a:pt x="28276" y="8241"/>
                  </a:lnTo>
                  <a:lnTo>
                    <a:pt x="28757" y="8241"/>
                  </a:lnTo>
                  <a:lnTo>
                    <a:pt x="28757" y="8241"/>
                  </a:lnTo>
                  <a:lnTo>
                    <a:pt x="29249" y="7758"/>
                  </a:lnTo>
                  <a:lnTo>
                    <a:pt x="29730" y="7758"/>
                  </a:lnTo>
                  <a:lnTo>
                    <a:pt x="30216" y="7276"/>
                  </a:lnTo>
                  <a:lnTo>
                    <a:pt x="30697" y="7276"/>
                  </a:lnTo>
                  <a:lnTo>
                    <a:pt x="30697" y="6793"/>
                  </a:lnTo>
                </a:path>
                <a:path w="52704" h="59689">
                  <a:moveTo>
                    <a:pt x="35068" y="4850"/>
                  </a:moveTo>
                  <a:lnTo>
                    <a:pt x="35549" y="4850"/>
                  </a:lnTo>
                  <a:lnTo>
                    <a:pt x="35549" y="4355"/>
                  </a:lnTo>
                  <a:lnTo>
                    <a:pt x="36030" y="4355"/>
                  </a:lnTo>
                  <a:lnTo>
                    <a:pt x="36516" y="4355"/>
                  </a:lnTo>
                  <a:lnTo>
                    <a:pt x="37003" y="3873"/>
                  </a:lnTo>
                  <a:lnTo>
                    <a:pt x="37489" y="3873"/>
                  </a:lnTo>
                  <a:lnTo>
                    <a:pt x="37969" y="3873"/>
                  </a:lnTo>
                  <a:lnTo>
                    <a:pt x="37969" y="3390"/>
                  </a:lnTo>
                  <a:lnTo>
                    <a:pt x="38456" y="3390"/>
                  </a:lnTo>
                  <a:lnTo>
                    <a:pt x="38942" y="3390"/>
                  </a:lnTo>
                  <a:lnTo>
                    <a:pt x="39429" y="2907"/>
                  </a:lnTo>
                  <a:lnTo>
                    <a:pt x="39910" y="2907"/>
                  </a:lnTo>
                  <a:lnTo>
                    <a:pt x="40559" y="2907"/>
                  </a:lnTo>
                  <a:lnTo>
                    <a:pt x="40559" y="2412"/>
                  </a:lnTo>
                  <a:lnTo>
                    <a:pt x="41041" y="2412"/>
                  </a:lnTo>
                  <a:lnTo>
                    <a:pt x="41532" y="2412"/>
                  </a:lnTo>
                </a:path>
                <a:path w="52704" h="59689">
                  <a:moveTo>
                    <a:pt x="45893" y="965"/>
                  </a:moveTo>
                  <a:lnTo>
                    <a:pt x="46374" y="965"/>
                  </a:lnTo>
                  <a:lnTo>
                    <a:pt x="46864" y="965"/>
                  </a:lnTo>
                  <a:lnTo>
                    <a:pt x="47346" y="965"/>
                  </a:lnTo>
                  <a:lnTo>
                    <a:pt x="47832" y="965"/>
                  </a:lnTo>
                  <a:lnTo>
                    <a:pt x="47832" y="482"/>
                  </a:lnTo>
                  <a:lnTo>
                    <a:pt x="48314" y="482"/>
                  </a:lnTo>
                  <a:lnTo>
                    <a:pt x="48805" y="482"/>
                  </a:lnTo>
                  <a:lnTo>
                    <a:pt x="49285" y="482"/>
                  </a:lnTo>
                  <a:lnTo>
                    <a:pt x="49772" y="482"/>
                  </a:lnTo>
                  <a:lnTo>
                    <a:pt x="50253" y="482"/>
                  </a:lnTo>
                  <a:lnTo>
                    <a:pt x="50745" y="482"/>
                  </a:lnTo>
                  <a:lnTo>
                    <a:pt x="50745" y="0"/>
                  </a:lnTo>
                  <a:lnTo>
                    <a:pt x="51226" y="0"/>
                  </a:lnTo>
                  <a:lnTo>
                    <a:pt x="51706" y="0"/>
                  </a:lnTo>
                  <a:lnTo>
                    <a:pt x="52193" y="0"/>
                  </a:lnTo>
                  <a:lnTo>
                    <a:pt x="52674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708776" y="3787346"/>
              <a:ext cx="5798185" cy="0"/>
            </a:xfrm>
            <a:custGeom>
              <a:avLst/>
              <a:gdLst/>
              <a:ahLst/>
              <a:cxnLst/>
              <a:rect l="l" t="t" r="r" b="b"/>
              <a:pathLst>
                <a:path w="5798184" h="0">
                  <a:moveTo>
                    <a:pt x="0" y="0"/>
                  </a:moveTo>
                  <a:lnTo>
                    <a:pt x="5798074" y="0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511664" y="3788311"/>
              <a:ext cx="49530" cy="5016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0"/>
                  </a:moveTo>
                  <a:lnTo>
                    <a:pt x="0" y="0"/>
                  </a:lnTo>
                  <a:lnTo>
                    <a:pt x="520" y="0"/>
                  </a:lnTo>
                  <a:lnTo>
                    <a:pt x="978" y="0"/>
                  </a:lnTo>
                  <a:lnTo>
                    <a:pt x="1422" y="0"/>
                  </a:lnTo>
                  <a:lnTo>
                    <a:pt x="1943" y="0"/>
                  </a:lnTo>
                  <a:lnTo>
                    <a:pt x="2400" y="0"/>
                  </a:lnTo>
                  <a:lnTo>
                    <a:pt x="2400" y="482"/>
                  </a:lnTo>
                  <a:lnTo>
                    <a:pt x="2921" y="482"/>
                  </a:lnTo>
                  <a:lnTo>
                    <a:pt x="3581" y="482"/>
                  </a:lnTo>
                  <a:lnTo>
                    <a:pt x="4026" y="482"/>
                  </a:lnTo>
                  <a:lnTo>
                    <a:pt x="4547" y="482"/>
                  </a:lnTo>
                  <a:lnTo>
                    <a:pt x="5004" y="965"/>
                  </a:lnTo>
                  <a:lnTo>
                    <a:pt x="5461" y="965"/>
                  </a:lnTo>
                  <a:lnTo>
                    <a:pt x="5982" y="965"/>
                  </a:lnTo>
                  <a:lnTo>
                    <a:pt x="6439" y="965"/>
                  </a:lnTo>
                  <a:lnTo>
                    <a:pt x="6439" y="1460"/>
                  </a:lnTo>
                </a:path>
                <a:path w="49529" h="50164">
                  <a:moveTo>
                    <a:pt x="11329" y="2907"/>
                  </a:moveTo>
                  <a:lnTo>
                    <a:pt x="11329" y="2907"/>
                  </a:lnTo>
                  <a:lnTo>
                    <a:pt x="11787" y="2907"/>
                  </a:lnTo>
                  <a:lnTo>
                    <a:pt x="12307" y="2907"/>
                  </a:lnTo>
                  <a:lnTo>
                    <a:pt x="12307" y="3390"/>
                  </a:lnTo>
                  <a:lnTo>
                    <a:pt x="12765" y="3390"/>
                  </a:lnTo>
                  <a:lnTo>
                    <a:pt x="12765" y="3390"/>
                  </a:lnTo>
                  <a:lnTo>
                    <a:pt x="13285" y="3390"/>
                  </a:lnTo>
                  <a:lnTo>
                    <a:pt x="13730" y="3873"/>
                  </a:lnTo>
                  <a:lnTo>
                    <a:pt x="14251" y="3873"/>
                  </a:lnTo>
                  <a:lnTo>
                    <a:pt x="14708" y="3873"/>
                  </a:lnTo>
                  <a:lnTo>
                    <a:pt x="14708" y="4368"/>
                  </a:lnTo>
                  <a:lnTo>
                    <a:pt x="15165" y="4368"/>
                  </a:lnTo>
                  <a:lnTo>
                    <a:pt x="15686" y="4368"/>
                  </a:lnTo>
                  <a:lnTo>
                    <a:pt x="15686" y="4850"/>
                  </a:lnTo>
                  <a:lnTo>
                    <a:pt x="16143" y="4850"/>
                  </a:lnTo>
                  <a:lnTo>
                    <a:pt x="16664" y="4850"/>
                  </a:lnTo>
                  <a:lnTo>
                    <a:pt x="16664" y="5333"/>
                  </a:lnTo>
                  <a:lnTo>
                    <a:pt x="17121" y="5333"/>
                  </a:lnTo>
                </a:path>
                <a:path w="49529" h="50164">
                  <a:moveTo>
                    <a:pt x="21478" y="7758"/>
                  </a:moveTo>
                  <a:lnTo>
                    <a:pt x="21999" y="7758"/>
                  </a:lnTo>
                  <a:lnTo>
                    <a:pt x="21999" y="8241"/>
                  </a:lnTo>
                  <a:lnTo>
                    <a:pt x="22456" y="8241"/>
                  </a:lnTo>
                  <a:lnTo>
                    <a:pt x="22977" y="8723"/>
                  </a:lnTo>
                  <a:lnTo>
                    <a:pt x="23434" y="8723"/>
                  </a:lnTo>
                  <a:lnTo>
                    <a:pt x="23434" y="9206"/>
                  </a:lnTo>
                  <a:lnTo>
                    <a:pt x="24082" y="9206"/>
                  </a:lnTo>
                  <a:lnTo>
                    <a:pt x="24082" y="9206"/>
                  </a:lnTo>
                  <a:lnTo>
                    <a:pt x="24539" y="9701"/>
                  </a:lnTo>
                  <a:lnTo>
                    <a:pt x="25060" y="9701"/>
                  </a:lnTo>
                  <a:lnTo>
                    <a:pt x="25060" y="10171"/>
                  </a:lnTo>
                  <a:lnTo>
                    <a:pt x="25517" y="10171"/>
                  </a:lnTo>
                  <a:lnTo>
                    <a:pt x="25517" y="10666"/>
                  </a:lnTo>
                  <a:lnTo>
                    <a:pt x="26038" y="10666"/>
                  </a:lnTo>
                  <a:lnTo>
                    <a:pt x="26495" y="10666"/>
                  </a:lnTo>
                  <a:lnTo>
                    <a:pt x="26495" y="11314"/>
                  </a:lnTo>
                  <a:lnTo>
                    <a:pt x="27016" y="11314"/>
                  </a:lnTo>
                </a:path>
                <a:path w="49529" h="50164">
                  <a:moveTo>
                    <a:pt x="30394" y="14704"/>
                  </a:moveTo>
                  <a:lnTo>
                    <a:pt x="30852" y="14704"/>
                  </a:lnTo>
                  <a:lnTo>
                    <a:pt x="30852" y="15187"/>
                  </a:lnTo>
                  <a:lnTo>
                    <a:pt x="31372" y="15187"/>
                  </a:lnTo>
                  <a:lnTo>
                    <a:pt x="31372" y="15669"/>
                  </a:lnTo>
                  <a:lnTo>
                    <a:pt x="31830" y="15669"/>
                  </a:lnTo>
                  <a:lnTo>
                    <a:pt x="31830" y="15669"/>
                  </a:lnTo>
                  <a:lnTo>
                    <a:pt x="32350" y="16165"/>
                  </a:lnTo>
                  <a:lnTo>
                    <a:pt x="32808" y="16634"/>
                  </a:lnTo>
                  <a:lnTo>
                    <a:pt x="32808" y="17130"/>
                  </a:lnTo>
                  <a:lnTo>
                    <a:pt x="33265" y="17130"/>
                  </a:lnTo>
                  <a:lnTo>
                    <a:pt x="33265" y="17612"/>
                  </a:lnTo>
                  <a:lnTo>
                    <a:pt x="33786" y="17612"/>
                  </a:lnTo>
                  <a:lnTo>
                    <a:pt x="33786" y="17612"/>
                  </a:lnTo>
                  <a:lnTo>
                    <a:pt x="34243" y="18095"/>
                  </a:lnTo>
                  <a:lnTo>
                    <a:pt x="34764" y="18577"/>
                  </a:lnTo>
                  <a:lnTo>
                    <a:pt x="34764" y="19060"/>
                  </a:lnTo>
                  <a:lnTo>
                    <a:pt x="35221" y="19060"/>
                  </a:lnTo>
                </a:path>
                <a:path w="49529" h="50164">
                  <a:moveTo>
                    <a:pt x="38142" y="22946"/>
                  </a:moveTo>
                  <a:lnTo>
                    <a:pt x="38599" y="23428"/>
                  </a:lnTo>
                  <a:lnTo>
                    <a:pt x="38599" y="23911"/>
                  </a:lnTo>
                  <a:lnTo>
                    <a:pt x="39120" y="23911"/>
                  </a:lnTo>
                  <a:lnTo>
                    <a:pt x="39120" y="24393"/>
                  </a:lnTo>
                  <a:lnTo>
                    <a:pt x="39577" y="24393"/>
                  </a:lnTo>
                  <a:lnTo>
                    <a:pt x="39577" y="24876"/>
                  </a:lnTo>
                  <a:lnTo>
                    <a:pt x="39577" y="25371"/>
                  </a:lnTo>
                  <a:lnTo>
                    <a:pt x="40098" y="25371"/>
                  </a:lnTo>
                  <a:lnTo>
                    <a:pt x="40098" y="25853"/>
                  </a:lnTo>
                  <a:lnTo>
                    <a:pt x="40555" y="25853"/>
                  </a:lnTo>
                  <a:lnTo>
                    <a:pt x="40555" y="26336"/>
                  </a:lnTo>
                  <a:lnTo>
                    <a:pt x="41076" y="26819"/>
                  </a:lnTo>
                  <a:lnTo>
                    <a:pt x="41076" y="27301"/>
                  </a:lnTo>
                  <a:lnTo>
                    <a:pt x="41533" y="27301"/>
                  </a:lnTo>
                  <a:lnTo>
                    <a:pt x="41533" y="27784"/>
                  </a:lnTo>
                  <a:lnTo>
                    <a:pt x="41533" y="28279"/>
                  </a:lnTo>
                </a:path>
                <a:path w="49529" h="50164">
                  <a:moveTo>
                    <a:pt x="43934" y="32800"/>
                  </a:moveTo>
                  <a:lnTo>
                    <a:pt x="44455" y="32800"/>
                  </a:lnTo>
                  <a:lnTo>
                    <a:pt x="44455" y="33282"/>
                  </a:lnTo>
                  <a:lnTo>
                    <a:pt x="44455" y="33282"/>
                  </a:lnTo>
                  <a:lnTo>
                    <a:pt x="44455" y="33765"/>
                  </a:lnTo>
                  <a:lnTo>
                    <a:pt x="45103" y="34247"/>
                  </a:lnTo>
                  <a:lnTo>
                    <a:pt x="45103" y="34742"/>
                  </a:lnTo>
                  <a:lnTo>
                    <a:pt x="45560" y="35225"/>
                  </a:lnTo>
                  <a:lnTo>
                    <a:pt x="45560" y="35707"/>
                  </a:lnTo>
                  <a:lnTo>
                    <a:pt x="45560" y="36190"/>
                  </a:lnTo>
                  <a:lnTo>
                    <a:pt x="46081" y="36190"/>
                  </a:lnTo>
                  <a:lnTo>
                    <a:pt x="46081" y="36673"/>
                  </a:lnTo>
                  <a:lnTo>
                    <a:pt x="46081" y="36673"/>
                  </a:lnTo>
                  <a:lnTo>
                    <a:pt x="46081" y="37155"/>
                  </a:lnTo>
                  <a:lnTo>
                    <a:pt x="46538" y="37650"/>
                  </a:lnTo>
                  <a:lnTo>
                    <a:pt x="46538" y="38133"/>
                  </a:lnTo>
                  <a:lnTo>
                    <a:pt x="46538" y="38615"/>
                  </a:lnTo>
                </a:path>
                <a:path w="49529" h="50164">
                  <a:moveTo>
                    <a:pt x="47973" y="42984"/>
                  </a:moveTo>
                  <a:lnTo>
                    <a:pt x="47973" y="43454"/>
                  </a:lnTo>
                  <a:lnTo>
                    <a:pt x="48494" y="43454"/>
                  </a:lnTo>
                  <a:lnTo>
                    <a:pt x="48494" y="43949"/>
                  </a:lnTo>
                  <a:lnTo>
                    <a:pt x="48494" y="44431"/>
                  </a:lnTo>
                  <a:lnTo>
                    <a:pt x="48494" y="44914"/>
                  </a:lnTo>
                  <a:lnTo>
                    <a:pt x="48494" y="45396"/>
                  </a:lnTo>
                  <a:lnTo>
                    <a:pt x="48951" y="45396"/>
                  </a:lnTo>
                  <a:lnTo>
                    <a:pt x="48951" y="45892"/>
                  </a:lnTo>
                  <a:lnTo>
                    <a:pt x="48951" y="46374"/>
                  </a:lnTo>
                  <a:lnTo>
                    <a:pt x="48951" y="46857"/>
                  </a:lnTo>
                  <a:lnTo>
                    <a:pt x="48951" y="47339"/>
                  </a:lnTo>
                  <a:lnTo>
                    <a:pt x="48951" y="47822"/>
                  </a:lnTo>
                  <a:lnTo>
                    <a:pt x="49472" y="47822"/>
                  </a:lnTo>
                  <a:lnTo>
                    <a:pt x="49472" y="48317"/>
                  </a:lnTo>
                  <a:lnTo>
                    <a:pt x="49472" y="48787"/>
                  </a:lnTo>
                  <a:lnTo>
                    <a:pt x="49472" y="49282"/>
                  </a:lnTo>
                  <a:lnTo>
                    <a:pt x="49472" y="49917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561594" y="3842597"/>
              <a:ext cx="0" cy="247015"/>
            </a:xfrm>
            <a:custGeom>
              <a:avLst/>
              <a:gdLst/>
              <a:ahLst/>
              <a:cxnLst/>
              <a:rect l="l" t="t" r="r" b="b"/>
              <a:pathLst>
                <a:path w="0" h="247014">
                  <a:moveTo>
                    <a:pt x="0" y="0"/>
                  </a:moveTo>
                  <a:lnTo>
                    <a:pt x="0" y="246387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501503" y="4093822"/>
              <a:ext cx="59690" cy="51435"/>
            </a:xfrm>
            <a:custGeom>
              <a:avLst/>
              <a:gdLst/>
              <a:ahLst/>
              <a:cxnLst/>
              <a:rect l="l" t="t" r="r" b="b"/>
              <a:pathLst>
                <a:path w="59690" h="51435">
                  <a:moveTo>
                    <a:pt x="59633" y="0"/>
                  </a:moveTo>
                  <a:lnTo>
                    <a:pt x="59633" y="495"/>
                  </a:lnTo>
                  <a:lnTo>
                    <a:pt x="59633" y="977"/>
                  </a:lnTo>
                  <a:lnTo>
                    <a:pt x="59633" y="1460"/>
                  </a:lnTo>
                  <a:lnTo>
                    <a:pt x="59633" y="1942"/>
                  </a:lnTo>
                  <a:lnTo>
                    <a:pt x="59633" y="2438"/>
                  </a:lnTo>
                  <a:lnTo>
                    <a:pt x="59112" y="2438"/>
                  </a:lnTo>
                  <a:lnTo>
                    <a:pt x="59112" y="2920"/>
                  </a:lnTo>
                  <a:lnTo>
                    <a:pt x="59112" y="3403"/>
                  </a:lnTo>
                  <a:lnTo>
                    <a:pt x="59112" y="3885"/>
                  </a:lnTo>
                  <a:lnTo>
                    <a:pt x="59112" y="4380"/>
                  </a:lnTo>
                  <a:lnTo>
                    <a:pt x="59112" y="4850"/>
                  </a:lnTo>
                  <a:lnTo>
                    <a:pt x="58655" y="4850"/>
                  </a:lnTo>
                  <a:lnTo>
                    <a:pt x="58655" y="5346"/>
                  </a:lnTo>
                  <a:lnTo>
                    <a:pt x="58655" y="5828"/>
                  </a:lnTo>
                  <a:lnTo>
                    <a:pt x="58655" y="6311"/>
                  </a:lnTo>
                </a:path>
                <a:path w="59690" h="51435">
                  <a:moveTo>
                    <a:pt x="57156" y="10679"/>
                  </a:moveTo>
                  <a:lnTo>
                    <a:pt x="57156" y="11161"/>
                  </a:lnTo>
                  <a:lnTo>
                    <a:pt x="57156" y="11644"/>
                  </a:lnTo>
                  <a:lnTo>
                    <a:pt x="56699" y="11644"/>
                  </a:lnTo>
                  <a:lnTo>
                    <a:pt x="56699" y="12126"/>
                  </a:lnTo>
                  <a:lnTo>
                    <a:pt x="56699" y="12609"/>
                  </a:lnTo>
                  <a:lnTo>
                    <a:pt x="56242" y="13092"/>
                  </a:lnTo>
                  <a:lnTo>
                    <a:pt x="56242" y="13587"/>
                  </a:lnTo>
                  <a:lnTo>
                    <a:pt x="56242" y="14069"/>
                  </a:lnTo>
                  <a:lnTo>
                    <a:pt x="55721" y="14069"/>
                  </a:lnTo>
                  <a:lnTo>
                    <a:pt x="55721" y="14717"/>
                  </a:lnTo>
                  <a:lnTo>
                    <a:pt x="55721" y="15200"/>
                  </a:lnTo>
                  <a:lnTo>
                    <a:pt x="55264" y="15669"/>
                  </a:lnTo>
                  <a:lnTo>
                    <a:pt x="55264" y="16165"/>
                  </a:lnTo>
                  <a:lnTo>
                    <a:pt x="54616" y="16647"/>
                  </a:lnTo>
                  <a:lnTo>
                    <a:pt x="54616" y="17130"/>
                  </a:lnTo>
                </a:path>
                <a:path w="59690" h="51435">
                  <a:moveTo>
                    <a:pt x="52215" y="21498"/>
                  </a:moveTo>
                  <a:lnTo>
                    <a:pt x="52215" y="21980"/>
                  </a:lnTo>
                  <a:lnTo>
                    <a:pt x="51695" y="21980"/>
                  </a:lnTo>
                  <a:lnTo>
                    <a:pt x="51695" y="22463"/>
                  </a:lnTo>
                  <a:lnTo>
                    <a:pt x="51695" y="22958"/>
                  </a:lnTo>
                  <a:lnTo>
                    <a:pt x="51237" y="22958"/>
                  </a:lnTo>
                  <a:lnTo>
                    <a:pt x="51237" y="23441"/>
                  </a:lnTo>
                  <a:lnTo>
                    <a:pt x="50717" y="23923"/>
                  </a:lnTo>
                  <a:lnTo>
                    <a:pt x="50717" y="24406"/>
                  </a:lnTo>
                  <a:lnTo>
                    <a:pt x="50259" y="24406"/>
                  </a:lnTo>
                  <a:lnTo>
                    <a:pt x="50259" y="24888"/>
                  </a:lnTo>
                  <a:lnTo>
                    <a:pt x="49739" y="25371"/>
                  </a:lnTo>
                  <a:lnTo>
                    <a:pt x="49739" y="25853"/>
                  </a:lnTo>
                  <a:lnTo>
                    <a:pt x="49281" y="25853"/>
                  </a:lnTo>
                  <a:lnTo>
                    <a:pt x="49281" y="26349"/>
                  </a:lnTo>
                  <a:lnTo>
                    <a:pt x="48761" y="26831"/>
                  </a:lnTo>
                </a:path>
                <a:path w="59690" h="51435">
                  <a:moveTo>
                    <a:pt x="45903" y="30704"/>
                  </a:moveTo>
                  <a:lnTo>
                    <a:pt x="45382" y="30704"/>
                  </a:lnTo>
                  <a:lnTo>
                    <a:pt x="45382" y="31200"/>
                  </a:lnTo>
                  <a:lnTo>
                    <a:pt x="45382" y="31200"/>
                  </a:lnTo>
                  <a:lnTo>
                    <a:pt x="41533" y="35225"/>
                  </a:lnTo>
                </a:path>
                <a:path w="59690" h="51435">
                  <a:moveTo>
                    <a:pt x="37634" y="38628"/>
                  </a:moveTo>
                  <a:lnTo>
                    <a:pt x="37177" y="38628"/>
                  </a:lnTo>
                  <a:lnTo>
                    <a:pt x="37177" y="39111"/>
                  </a:lnTo>
                  <a:lnTo>
                    <a:pt x="36656" y="39111"/>
                  </a:lnTo>
                  <a:lnTo>
                    <a:pt x="36656" y="39593"/>
                  </a:lnTo>
                  <a:lnTo>
                    <a:pt x="35678" y="40076"/>
                  </a:lnTo>
                  <a:lnTo>
                    <a:pt x="35221" y="40076"/>
                  </a:lnTo>
                  <a:lnTo>
                    <a:pt x="35221" y="40558"/>
                  </a:lnTo>
                  <a:lnTo>
                    <a:pt x="34700" y="40558"/>
                  </a:lnTo>
                  <a:lnTo>
                    <a:pt x="34700" y="41041"/>
                  </a:lnTo>
                  <a:lnTo>
                    <a:pt x="34243" y="41041"/>
                  </a:lnTo>
                  <a:lnTo>
                    <a:pt x="33595" y="41041"/>
                  </a:lnTo>
                  <a:lnTo>
                    <a:pt x="33595" y="41523"/>
                  </a:lnTo>
                  <a:lnTo>
                    <a:pt x="33138" y="41523"/>
                  </a:lnTo>
                  <a:lnTo>
                    <a:pt x="32617" y="42019"/>
                  </a:lnTo>
                  <a:lnTo>
                    <a:pt x="32160" y="42019"/>
                  </a:lnTo>
                </a:path>
                <a:path w="59690" h="51435">
                  <a:moveTo>
                    <a:pt x="28260" y="44444"/>
                  </a:moveTo>
                  <a:lnTo>
                    <a:pt x="27803" y="44927"/>
                  </a:lnTo>
                  <a:lnTo>
                    <a:pt x="25847" y="45892"/>
                  </a:lnTo>
                  <a:lnTo>
                    <a:pt x="25326" y="45892"/>
                  </a:lnTo>
                  <a:lnTo>
                    <a:pt x="24869" y="45892"/>
                  </a:lnTo>
                  <a:lnTo>
                    <a:pt x="24869" y="46374"/>
                  </a:lnTo>
                  <a:lnTo>
                    <a:pt x="24412" y="46374"/>
                  </a:lnTo>
                  <a:lnTo>
                    <a:pt x="23891" y="46374"/>
                  </a:lnTo>
                  <a:lnTo>
                    <a:pt x="23891" y="46869"/>
                  </a:lnTo>
                  <a:lnTo>
                    <a:pt x="23447" y="46869"/>
                  </a:lnTo>
                  <a:lnTo>
                    <a:pt x="22926" y="46869"/>
                  </a:lnTo>
                  <a:lnTo>
                    <a:pt x="22468" y="47352"/>
                  </a:lnTo>
                  <a:lnTo>
                    <a:pt x="21948" y="47352"/>
                  </a:lnTo>
                </a:path>
                <a:path w="59690" h="51435">
                  <a:moveTo>
                    <a:pt x="17578" y="48800"/>
                  </a:moveTo>
                  <a:lnTo>
                    <a:pt x="17121" y="48800"/>
                  </a:lnTo>
                  <a:lnTo>
                    <a:pt x="16600" y="49282"/>
                  </a:lnTo>
                  <a:lnTo>
                    <a:pt x="15165" y="49282"/>
                  </a:lnTo>
                  <a:lnTo>
                    <a:pt x="15165" y="49765"/>
                  </a:lnTo>
                  <a:lnTo>
                    <a:pt x="14708" y="49765"/>
                  </a:lnTo>
                  <a:lnTo>
                    <a:pt x="14187" y="49765"/>
                  </a:lnTo>
                  <a:lnTo>
                    <a:pt x="12561" y="49765"/>
                  </a:lnTo>
                  <a:lnTo>
                    <a:pt x="12561" y="50260"/>
                  </a:lnTo>
                  <a:lnTo>
                    <a:pt x="12104" y="50260"/>
                  </a:lnTo>
                  <a:lnTo>
                    <a:pt x="11139" y="50260"/>
                  </a:lnTo>
                </a:path>
                <a:path w="59690" h="51435">
                  <a:moveTo>
                    <a:pt x="6249" y="50742"/>
                  </a:moveTo>
                  <a:lnTo>
                    <a:pt x="6249" y="51225"/>
                  </a:lnTo>
                  <a:lnTo>
                    <a:pt x="5804" y="51225"/>
                  </a:lnTo>
                  <a:lnTo>
                    <a:pt x="5804" y="51225"/>
                  </a:lnTo>
                  <a:lnTo>
                    <a:pt x="978" y="51225"/>
                  </a:lnTo>
                  <a:lnTo>
                    <a:pt x="0" y="51225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09263" y="4145048"/>
              <a:ext cx="5787390" cy="0"/>
            </a:xfrm>
            <a:custGeom>
              <a:avLst/>
              <a:gdLst/>
              <a:ahLst/>
              <a:cxnLst/>
              <a:rect l="l" t="t" r="r" b="b"/>
              <a:pathLst>
                <a:path w="5787390" h="0">
                  <a:moveTo>
                    <a:pt x="0" y="0"/>
                  </a:moveTo>
                  <a:lnTo>
                    <a:pt x="5787362" y="0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51250" y="4075257"/>
              <a:ext cx="53340" cy="69850"/>
            </a:xfrm>
            <a:custGeom>
              <a:avLst/>
              <a:gdLst/>
              <a:ahLst/>
              <a:cxnLst/>
              <a:rect l="l" t="t" r="r" b="b"/>
              <a:pathLst>
                <a:path w="53340" h="69850">
                  <a:moveTo>
                    <a:pt x="53166" y="69308"/>
                  </a:moveTo>
                  <a:lnTo>
                    <a:pt x="53166" y="69308"/>
                  </a:lnTo>
                  <a:lnTo>
                    <a:pt x="50253" y="69308"/>
                  </a:lnTo>
                  <a:lnTo>
                    <a:pt x="50253" y="68825"/>
                  </a:lnTo>
                  <a:lnTo>
                    <a:pt x="49772" y="68825"/>
                  </a:lnTo>
                  <a:lnTo>
                    <a:pt x="47832" y="68330"/>
                  </a:lnTo>
                  <a:lnTo>
                    <a:pt x="47346" y="68330"/>
                  </a:lnTo>
                  <a:lnTo>
                    <a:pt x="46864" y="68330"/>
                  </a:lnTo>
                </a:path>
                <a:path w="53340" h="69850">
                  <a:moveTo>
                    <a:pt x="42494" y="67365"/>
                  </a:moveTo>
                  <a:lnTo>
                    <a:pt x="42014" y="67365"/>
                  </a:lnTo>
                  <a:lnTo>
                    <a:pt x="42014" y="66882"/>
                  </a:lnTo>
                  <a:lnTo>
                    <a:pt x="41532" y="66882"/>
                  </a:lnTo>
                  <a:lnTo>
                    <a:pt x="40559" y="66400"/>
                  </a:lnTo>
                  <a:lnTo>
                    <a:pt x="39910" y="66400"/>
                  </a:lnTo>
                  <a:lnTo>
                    <a:pt x="39429" y="66400"/>
                  </a:lnTo>
                  <a:lnTo>
                    <a:pt x="38942" y="66400"/>
                  </a:lnTo>
                  <a:lnTo>
                    <a:pt x="38942" y="65917"/>
                  </a:lnTo>
                  <a:lnTo>
                    <a:pt x="38456" y="65917"/>
                  </a:lnTo>
                  <a:lnTo>
                    <a:pt x="36516" y="65434"/>
                  </a:lnTo>
                  <a:lnTo>
                    <a:pt x="36516" y="64939"/>
                  </a:lnTo>
                  <a:lnTo>
                    <a:pt x="36030" y="64939"/>
                  </a:lnTo>
                </a:path>
                <a:path w="53340" h="69850">
                  <a:moveTo>
                    <a:pt x="31669" y="63009"/>
                  </a:moveTo>
                  <a:lnTo>
                    <a:pt x="31669" y="62527"/>
                  </a:lnTo>
                  <a:lnTo>
                    <a:pt x="31188" y="62527"/>
                  </a:lnTo>
                  <a:lnTo>
                    <a:pt x="30697" y="62527"/>
                  </a:lnTo>
                  <a:lnTo>
                    <a:pt x="30697" y="62031"/>
                  </a:lnTo>
                  <a:lnTo>
                    <a:pt x="30216" y="62031"/>
                  </a:lnTo>
                  <a:lnTo>
                    <a:pt x="29730" y="62031"/>
                  </a:lnTo>
                  <a:lnTo>
                    <a:pt x="29730" y="61549"/>
                  </a:lnTo>
                  <a:lnTo>
                    <a:pt x="29249" y="61549"/>
                  </a:lnTo>
                  <a:lnTo>
                    <a:pt x="28276" y="60584"/>
                  </a:lnTo>
                  <a:lnTo>
                    <a:pt x="27790" y="60584"/>
                  </a:lnTo>
                  <a:lnTo>
                    <a:pt x="27309" y="60088"/>
                  </a:lnTo>
                  <a:lnTo>
                    <a:pt x="26817" y="59606"/>
                  </a:lnTo>
                  <a:lnTo>
                    <a:pt x="26336" y="59606"/>
                  </a:lnTo>
                </a:path>
                <a:path w="53340" h="69850">
                  <a:moveTo>
                    <a:pt x="22457" y="56711"/>
                  </a:moveTo>
                  <a:lnTo>
                    <a:pt x="22457" y="56711"/>
                  </a:lnTo>
                  <a:lnTo>
                    <a:pt x="21004" y="55250"/>
                  </a:lnTo>
                  <a:lnTo>
                    <a:pt x="20518" y="55250"/>
                  </a:lnTo>
                  <a:lnTo>
                    <a:pt x="20518" y="54768"/>
                  </a:lnTo>
                  <a:lnTo>
                    <a:pt x="20036" y="54768"/>
                  </a:lnTo>
                  <a:lnTo>
                    <a:pt x="20036" y="54768"/>
                  </a:lnTo>
                  <a:lnTo>
                    <a:pt x="17451" y="52342"/>
                  </a:lnTo>
                </a:path>
                <a:path w="53340" h="69850">
                  <a:moveTo>
                    <a:pt x="14054" y="48304"/>
                  </a:moveTo>
                  <a:lnTo>
                    <a:pt x="13572" y="48304"/>
                  </a:lnTo>
                  <a:lnTo>
                    <a:pt x="13572" y="47822"/>
                  </a:lnTo>
                  <a:lnTo>
                    <a:pt x="13081" y="47339"/>
                  </a:lnTo>
                  <a:lnTo>
                    <a:pt x="13081" y="46857"/>
                  </a:lnTo>
                  <a:lnTo>
                    <a:pt x="12599" y="46857"/>
                  </a:lnTo>
                  <a:lnTo>
                    <a:pt x="12599" y="46361"/>
                  </a:lnTo>
                  <a:lnTo>
                    <a:pt x="12113" y="46361"/>
                  </a:lnTo>
                  <a:lnTo>
                    <a:pt x="12113" y="45879"/>
                  </a:lnTo>
                  <a:lnTo>
                    <a:pt x="11633" y="45879"/>
                  </a:lnTo>
                  <a:lnTo>
                    <a:pt x="11633" y="45396"/>
                  </a:lnTo>
                  <a:lnTo>
                    <a:pt x="11633" y="45396"/>
                  </a:lnTo>
                  <a:lnTo>
                    <a:pt x="10660" y="44419"/>
                  </a:lnTo>
                  <a:lnTo>
                    <a:pt x="10660" y="43936"/>
                  </a:lnTo>
                  <a:lnTo>
                    <a:pt x="10179" y="43454"/>
                  </a:lnTo>
                </a:path>
                <a:path w="53340" h="69850">
                  <a:moveTo>
                    <a:pt x="7753" y="39098"/>
                  </a:moveTo>
                  <a:lnTo>
                    <a:pt x="7271" y="39098"/>
                  </a:lnTo>
                  <a:lnTo>
                    <a:pt x="7271" y="38615"/>
                  </a:lnTo>
                  <a:lnTo>
                    <a:pt x="7271" y="38120"/>
                  </a:lnTo>
                  <a:lnTo>
                    <a:pt x="6781" y="38120"/>
                  </a:lnTo>
                  <a:lnTo>
                    <a:pt x="6781" y="37638"/>
                  </a:lnTo>
                  <a:lnTo>
                    <a:pt x="6781" y="37155"/>
                  </a:lnTo>
                  <a:lnTo>
                    <a:pt x="6299" y="37155"/>
                  </a:lnTo>
                  <a:lnTo>
                    <a:pt x="6299" y="36673"/>
                  </a:lnTo>
                  <a:lnTo>
                    <a:pt x="6299" y="36177"/>
                  </a:lnTo>
                  <a:lnTo>
                    <a:pt x="5813" y="36177"/>
                  </a:lnTo>
                  <a:lnTo>
                    <a:pt x="5813" y="35695"/>
                  </a:lnTo>
                  <a:lnTo>
                    <a:pt x="5813" y="35695"/>
                  </a:lnTo>
                  <a:lnTo>
                    <a:pt x="4841" y="33765"/>
                  </a:lnTo>
                  <a:lnTo>
                    <a:pt x="4841" y="33282"/>
                  </a:lnTo>
                </a:path>
                <a:path w="53340" h="69850">
                  <a:moveTo>
                    <a:pt x="3387" y="28749"/>
                  </a:moveTo>
                  <a:lnTo>
                    <a:pt x="2901" y="28749"/>
                  </a:lnTo>
                  <a:lnTo>
                    <a:pt x="2901" y="28266"/>
                  </a:lnTo>
                  <a:lnTo>
                    <a:pt x="2901" y="27784"/>
                  </a:lnTo>
                  <a:lnTo>
                    <a:pt x="2420" y="27301"/>
                  </a:lnTo>
                  <a:lnTo>
                    <a:pt x="2420" y="26819"/>
                  </a:lnTo>
                  <a:lnTo>
                    <a:pt x="2420" y="26819"/>
                  </a:lnTo>
                  <a:lnTo>
                    <a:pt x="2420" y="25358"/>
                  </a:lnTo>
                  <a:lnTo>
                    <a:pt x="1939" y="25358"/>
                  </a:lnTo>
                  <a:lnTo>
                    <a:pt x="1939" y="24876"/>
                  </a:lnTo>
                  <a:lnTo>
                    <a:pt x="1939" y="23415"/>
                  </a:lnTo>
                  <a:lnTo>
                    <a:pt x="1447" y="23415"/>
                  </a:lnTo>
                  <a:lnTo>
                    <a:pt x="1447" y="22946"/>
                  </a:lnTo>
                  <a:lnTo>
                    <a:pt x="1447" y="22450"/>
                  </a:lnTo>
                </a:path>
                <a:path w="53340" h="69850">
                  <a:moveTo>
                    <a:pt x="480" y="17612"/>
                  </a:moveTo>
                  <a:lnTo>
                    <a:pt x="480" y="17117"/>
                  </a:lnTo>
                  <a:lnTo>
                    <a:pt x="480" y="11149"/>
                  </a:lnTo>
                </a:path>
                <a:path w="53340" h="69850">
                  <a:moveTo>
                    <a:pt x="0" y="6298"/>
                  </a:moveTo>
                  <a:lnTo>
                    <a:pt x="0" y="629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51250" y="3846965"/>
              <a:ext cx="0" cy="223520"/>
            </a:xfrm>
            <a:custGeom>
              <a:avLst/>
              <a:gdLst/>
              <a:ahLst/>
              <a:cxnLst/>
              <a:rect l="l" t="t" r="r" b="b"/>
              <a:pathLst>
                <a:path w="0" h="223520">
                  <a:moveTo>
                    <a:pt x="0" y="0"/>
                  </a:moveTo>
                  <a:lnTo>
                    <a:pt x="0" y="223441"/>
                  </a:lnTo>
                </a:path>
              </a:pathLst>
            </a:custGeom>
            <a:ln w="3175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1232222" y="1356596"/>
            <a:ext cx="3948429" cy="2737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Easy</a:t>
            </a:r>
            <a:r>
              <a:rPr dirty="0" sz="600" spc="2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to</a:t>
            </a:r>
            <a:r>
              <a:rPr dirty="0" sz="600" spc="15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600" spc="-25">
                <a:solidFill>
                  <a:srgbClr val="CC6500"/>
                </a:solidFill>
                <a:latin typeface="Arial"/>
                <a:cs typeface="Arial"/>
              </a:rPr>
              <a:t>use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Single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URL</a:t>
            </a:r>
            <a:r>
              <a:rPr dirty="0" sz="700" spc="2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4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Extensively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Configurable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Completely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Paperless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Fuel</a:t>
            </a:r>
            <a:r>
              <a:rPr dirty="0" sz="700" spc="4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Type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Vehicle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242C76"/>
                </a:solidFill>
                <a:latin typeface="Arial"/>
                <a:cs typeface="Arial"/>
              </a:rPr>
              <a:t>capacity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Transport</a:t>
            </a:r>
            <a:r>
              <a:rPr dirty="0" sz="600" spc="1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CC6500"/>
                </a:solidFill>
                <a:latin typeface="Arial"/>
                <a:cs typeface="Arial"/>
              </a:rPr>
              <a:t>type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Home</a:t>
            </a:r>
            <a:r>
              <a:rPr dirty="0" sz="700" spc="5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5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Nodal</a:t>
            </a:r>
            <a:r>
              <a:rPr dirty="0" sz="700" spc="5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5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Metro-Shuttle</a:t>
            </a:r>
            <a:r>
              <a:rPr dirty="0" sz="700" spc="5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5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Inter-facility-</a:t>
            </a:r>
            <a:r>
              <a:rPr dirty="0" sz="700" spc="-10" b="1">
                <a:solidFill>
                  <a:srgbClr val="242C76"/>
                </a:solidFill>
                <a:latin typeface="Arial"/>
                <a:cs typeface="Arial"/>
              </a:rPr>
              <a:t>Shuttle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User</a:t>
            </a:r>
            <a:r>
              <a:rPr dirty="0" sz="600" spc="2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CC6500"/>
                </a:solidFill>
                <a:latin typeface="Arial"/>
                <a:cs typeface="Arial"/>
              </a:rPr>
              <a:t>requests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Regular</a:t>
            </a:r>
            <a:r>
              <a:rPr dirty="0" sz="700" spc="4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shifts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Late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stay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1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Adhoc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Spot-</a:t>
            </a:r>
            <a:r>
              <a:rPr dirty="0" sz="700" spc="-10" b="1">
                <a:solidFill>
                  <a:srgbClr val="242C76"/>
                </a:solidFill>
                <a:latin typeface="Arial"/>
                <a:cs typeface="Arial"/>
              </a:rPr>
              <a:t>rental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Booking</a:t>
            </a:r>
            <a:r>
              <a:rPr dirty="0" sz="600" spc="25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CC6500"/>
                </a:solidFill>
                <a:latin typeface="Arial"/>
                <a:cs typeface="Arial"/>
              </a:rPr>
              <a:t>options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Self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SPOC</a:t>
            </a:r>
            <a:r>
              <a:rPr dirty="0" sz="700" spc="4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Manager</a:t>
            </a:r>
            <a:r>
              <a:rPr dirty="0" sz="700" spc="4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Transport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spc="-20" b="1">
                <a:solidFill>
                  <a:srgbClr val="242C76"/>
                </a:solidFill>
                <a:latin typeface="Arial"/>
                <a:cs typeface="Arial"/>
              </a:rPr>
              <a:t>team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Hybrid</a:t>
            </a:r>
            <a:r>
              <a:rPr dirty="0" sz="600" spc="2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working</a:t>
            </a:r>
            <a:r>
              <a:rPr dirty="0" sz="600" spc="15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-</a:t>
            </a:r>
            <a:r>
              <a:rPr dirty="0" sz="600" spc="25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CC6500"/>
                </a:solidFill>
                <a:latin typeface="Arial"/>
                <a:cs typeface="Arial"/>
              </a:rPr>
              <a:t>Booking</a:t>
            </a:r>
            <a:r>
              <a:rPr dirty="0" sz="500" spc="15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500" spc="-10">
                <a:solidFill>
                  <a:srgbClr val="CC6500"/>
                </a:solidFill>
                <a:latin typeface="Arial"/>
                <a:cs typeface="Arial"/>
              </a:rPr>
              <a:t>flexibility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Day</a:t>
            </a:r>
            <a:r>
              <a:rPr dirty="0" sz="700">
                <a:solidFill>
                  <a:srgbClr val="242C76"/>
                </a:solidFill>
                <a:latin typeface="Arial"/>
                <a:cs typeface="Arial"/>
              </a:rPr>
              <a:t>/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Date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Shift</a:t>
            </a:r>
            <a:r>
              <a:rPr dirty="0" sz="700">
                <a:solidFill>
                  <a:srgbClr val="242C76"/>
                </a:solidFill>
                <a:latin typeface="Arial"/>
                <a:cs typeface="Arial"/>
              </a:rPr>
              <a:t>/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Trip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4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Office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location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4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Transport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spc="-20" b="1">
                <a:solidFill>
                  <a:srgbClr val="242C76"/>
                </a:solidFill>
                <a:latin typeface="Arial"/>
                <a:cs typeface="Arial"/>
              </a:rPr>
              <a:t>type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Compliances</a:t>
            </a:r>
            <a:r>
              <a:rPr dirty="0" sz="600" spc="25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CC6500"/>
                </a:solidFill>
                <a:latin typeface="Arial"/>
                <a:cs typeface="Arial"/>
              </a:rPr>
              <a:t>–</a:t>
            </a:r>
            <a:r>
              <a:rPr dirty="0" sz="500" spc="15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CC6500"/>
                </a:solidFill>
                <a:latin typeface="Arial"/>
                <a:cs typeface="Arial"/>
              </a:rPr>
              <a:t>Completely</a:t>
            </a:r>
            <a:r>
              <a:rPr dirty="0" sz="500" spc="2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CC6500"/>
                </a:solidFill>
                <a:latin typeface="Arial"/>
                <a:cs typeface="Arial"/>
              </a:rPr>
              <a:t>Digital</a:t>
            </a:r>
            <a:r>
              <a:rPr dirty="0" sz="500" spc="2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CC6500"/>
                </a:solidFill>
                <a:latin typeface="Arial"/>
                <a:cs typeface="Arial"/>
              </a:rPr>
              <a:t>&amp;</a:t>
            </a:r>
            <a:r>
              <a:rPr dirty="0" sz="500" spc="2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CC6500"/>
                </a:solidFill>
                <a:latin typeface="Arial"/>
                <a:cs typeface="Arial"/>
              </a:rPr>
              <a:t>alert</a:t>
            </a:r>
            <a:r>
              <a:rPr dirty="0" sz="500" spc="15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dirty="0" sz="500" spc="-10">
                <a:solidFill>
                  <a:srgbClr val="CC6500"/>
                </a:solidFill>
                <a:latin typeface="Arial"/>
                <a:cs typeface="Arial"/>
              </a:rPr>
              <a:t>based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Vendor</a:t>
            </a:r>
            <a:r>
              <a:rPr dirty="0" sz="700" spc="2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2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Vehicle</a:t>
            </a:r>
            <a:r>
              <a:rPr dirty="0" sz="700" spc="22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2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242C76"/>
                </a:solidFill>
                <a:latin typeface="Arial"/>
                <a:cs typeface="Arial"/>
              </a:rPr>
              <a:t>Driver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dirty="0" sz="600">
                <a:solidFill>
                  <a:srgbClr val="CC6500"/>
                </a:solidFill>
                <a:latin typeface="Arial"/>
                <a:cs typeface="Arial"/>
              </a:rPr>
              <a:t>Vendor</a:t>
            </a:r>
            <a:r>
              <a:rPr dirty="0" sz="600" spc="-10">
                <a:solidFill>
                  <a:srgbClr val="CC6500"/>
                </a:solidFill>
                <a:latin typeface="Arial"/>
                <a:cs typeface="Arial"/>
              </a:rPr>
              <a:t> billing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Package|</a:t>
            </a:r>
            <a:r>
              <a:rPr dirty="0" sz="700" spc="3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Kms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|</a:t>
            </a:r>
            <a:r>
              <a:rPr dirty="0" sz="700" spc="30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Trip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242C76"/>
                </a:solidFill>
                <a:latin typeface="Arial"/>
                <a:cs typeface="Arial"/>
              </a:rPr>
              <a:t>l</a:t>
            </a:r>
            <a:r>
              <a:rPr dirty="0" sz="700" spc="35">
                <a:solidFill>
                  <a:srgbClr val="242C76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242C76"/>
                </a:solidFill>
                <a:latin typeface="Arial"/>
                <a:cs typeface="Arial"/>
              </a:rPr>
              <a:t>FTE</a:t>
            </a:r>
            <a:r>
              <a:rPr dirty="0" sz="700" spc="-10">
                <a:solidFill>
                  <a:srgbClr val="242C76"/>
                </a:solidFill>
                <a:latin typeface="Arial"/>
                <a:cs typeface="Arial"/>
              </a:rPr>
              <a:t>/</a:t>
            </a:r>
            <a:r>
              <a:rPr dirty="0" sz="700" spc="-10" b="1">
                <a:solidFill>
                  <a:srgbClr val="242C76"/>
                </a:solidFill>
                <a:latin typeface="Arial"/>
                <a:cs typeface="Arial"/>
              </a:rPr>
              <a:t>PAX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682922" y="3802159"/>
            <a:ext cx="5719445" cy="557530"/>
            <a:chOff x="682922" y="3802159"/>
            <a:chExt cx="5719445" cy="557530"/>
          </a:xfrm>
        </p:grpSpPr>
        <p:pic>
          <p:nvPicPr>
            <p:cNvPr id="88" name="object 8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2922" y="3816100"/>
              <a:ext cx="352781" cy="304071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3285" y="4214037"/>
              <a:ext cx="132994" cy="145237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5840872" y="3802159"/>
              <a:ext cx="557530" cy="386080"/>
            </a:xfrm>
            <a:custGeom>
              <a:avLst/>
              <a:gdLst/>
              <a:ahLst/>
              <a:cxnLst/>
              <a:rect l="l" t="t" r="r" b="b"/>
              <a:pathLst>
                <a:path w="557529" h="386079">
                  <a:moveTo>
                    <a:pt x="366934" y="327385"/>
                  </a:moveTo>
                  <a:lnTo>
                    <a:pt x="224304" y="327385"/>
                  </a:lnTo>
                  <a:lnTo>
                    <a:pt x="225282" y="329798"/>
                  </a:lnTo>
                  <a:lnTo>
                    <a:pt x="225282" y="332706"/>
                  </a:lnTo>
                  <a:lnTo>
                    <a:pt x="226247" y="335132"/>
                  </a:lnTo>
                  <a:lnTo>
                    <a:pt x="240716" y="360537"/>
                  </a:lnTo>
                  <a:lnTo>
                    <a:pt x="262990" y="377826"/>
                  </a:lnTo>
                  <a:lnTo>
                    <a:pt x="290086" y="385481"/>
                  </a:lnTo>
                  <a:lnTo>
                    <a:pt x="319021" y="381982"/>
                  </a:lnTo>
                  <a:lnTo>
                    <a:pt x="343021" y="368523"/>
                  </a:lnTo>
                  <a:lnTo>
                    <a:pt x="359917" y="347975"/>
                  </a:lnTo>
                  <a:lnTo>
                    <a:pt x="366934" y="327385"/>
                  </a:lnTo>
                  <a:close/>
                </a:path>
                <a:path w="557529" h="386079">
                  <a:moveTo>
                    <a:pt x="368267" y="316552"/>
                  </a:moveTo>
                  <a:lnTo>
                    <a:pt x="97292" y="316552"/>
                  </a:lnTo>
                  <a:lnTo>
                    <a:pt x="112576" y="338846"/>
                  </a:lnTo>
                  <a:lnTo>
                    <a:pt x="134220" y="353614"/>
                  </a:lnTo>
                  <a:lnTo>
                    <a:pt x="159746" y="359746"/>
                  </a:lnTo>
                  <a:lnTo>
                    <a:pt x="186674" y="356138"/>
                  </a:lnTo>
                  <a:lnTo>
                    <a:pt x="198117" y="351234"/>
                  </a:lnTo>
                  <a:lnTo>
                    <a:pt x="208218" y="344666"/>
                  </a:lnTo>
                  <a:lnTo>
                    <a:pt x="216955" y="336646"/>
                  </a:lnTo>
                  <a:lnTo>
                    <a:pt x="224304" y="327385"/>
                  </a:lnTo>
                  <a:lnTo>
                    <a:pt x="366934" y="327385"/>
                  </a:lnTo>
                  <a:lnTo>
                    <a:pt x="368490" y="322821"/>
                  </a:lnTo>
                  <a:lnTo>
                    <a:pt x="368267" y="316552"/>
                  </a:lnTo>
                  <a:close/>
                </a:path>
                <a:path w="557529" h="386079">
                  <a:moveTo>
                    <a:pt x="124312" y="62380"/>
                  </a:moveTo>
                  <a:lnTo>
                    <a:pt x="106017" y="65803"/>
                  </a:lnTo>
                  <a:lnTo>
                    <a:pt x="80874" y="80342"/>
                  </a:lnTo>
                  <a:lnTo>
                    <a:pt x="63714" y="102743"/>
                  </a:lnTo>
                  <a:lnTo>
                    <a:pt x="56101" y="129898"/>
                  </a:lnTo>
                  <a:lnTo>
                    <a:pt x="59598" y="158703"/>
                  </a:lnTo>
                  <a:lnTo>
                    <a:pt x="61554" y="164520"/>
                  </a:lnTo>
                  <a:lnTo>
                    <a:pt x="63510" y="168876"/>
                  </a:lnTo>
                  <a:lnTo>
                    <a:pt x="66888" y="173893"/>
                  </a:lnTo>
                  <a:lnTo>
                    <a:pt x="61097" y="174375"/>
                  </a:lnTo>
                  <a:lnTo>
                    <a:pt x="24928" y="191683"/>
                  </a:lnTo>
                  <a:lnTo>
                    <a:pt x="0" y="241147"/>
                  </a:lnTo>
                  <a:lnTo>
                    <a:pt x="3413" y="270184"/>
                  </a:lnTo>
                  <a:lnTo>
                    <a:pt x="17949" y="295308"/>
                  </a:lnTo>
                  <a:lnTo>
                    <a:pt x="40343" y="312451"/>
                  </a:lnTo>
                  <a:lnTo>
                    <a:pt x="67498" y="320053"/>
                  </a:lnTo>
                  <a:lnTo>
                    <a:pt x="96314" y="316552"/>
                  </a:lnTo>
                  <a:lnTo>
                    <a:pt x="368267" y="316552"/>
                  </a:lnTo>
                  <a:lnTo>
                    <a:pt x="367522" y="295546"/>
                  </a:lnTo>
                  <a:lnTo>
                    <a:pt x="450334" y="295546"/>
                  </a:lnTo>
                  <a:lnTo>
                    <a:pt x="457851" y="291277"/>
                  </a:lnTo>
                  <a:lnTo>
                    <a:pt x="475140" y="268930"/>
                  </a:lnTo>
                  <a:lnTo>
                    <a:pt x="482788" y="241796"/>
                  </a:lnTo>
                  <a:lnTo>
                    <a:pt x="479295" y="212996"/>
                  </a:lnTo>
                  <a:lnTo>
                    <a:pt x="478317" y="211053"/>
                  </a:lnTo>
                  <a:lnTo>
                    <a:pt x="477860" y="208462"/>
                  </a:lnTo>
                  <a:lnTo>
                    <a:pt x="476882" y="206532"/>
                  </a:lnTo>
                  <a:lnTo>
                    <a:pt x="491987" y="206521"/>
                  </a:lnTo>
                  <a:lnTo>
                    <a:pt x="499640" y="205569"/>
                  </a:lnTo>
                  <a:lnTo>
                    <a:pt x="507083" y="203623"/>
                  </a:lnTo>
                  <a:lnTo>
                    <a:pt x="532227" y="189216"/>
                  </a:lnTo>
                  <a:lnTo>
                    <a:pt x="549402" y="166920"/>
                  </a:lnTo>
                  <a:lnTo>
                    <a:pt x="557057" y="139748"/>
                  </a:lnTo>
                  <a:lnTo>
                    <a:pt x="553641" y="110710"/>
                  </a:lnTo>
                  <a:lnTo>
                    <a:pt x="539168" y="85586"/>
                  </a:lnTo>
                  <a:lnTo>
                    <a:pt x="529413" y="78084"/>
                  </a:lnTo>
                  <a:lnTo>
                    <a:pt x="174368" y="78084"/>
                  </a:lnTo>
                  <a:lnTo>
                    <a:pt x="159073" y="68869"/>
                  </a:lnTo>
                  <a:lnTo>
                    <a:pt x="142192" y="63519"/>
                  </a:lnTo>
                  <a:lnTo>
                    <a:pt x="124312" y="62380"/>
                  </a:lnTo>
                  <a:close/>
                </a:path>
                <a:path w="557529" h="386079">
                  <a:moveTo>
                    <a:pt x="450334" y="295546"/>
                  </a:moveTo>
                  <a:lnTo>
                    <a:pt x="367522" y="295546"/>
                  </a:lnTo>
                  <a:lnTo>
                    <a:pt x="382268" y="303770"/>
                  </a:lnTo>
                  <a:lnTo>
                    <a:pt x="398337" y="308390"/>
                  </a:lnTo>
                  <a:lnTo>
                    <a:pt x="415223" y="309132"/>
                  </a:lnTo>
                  <a:lnTo>
                    <a:pt x="432419" y="305719"/>
                  </a:lnTo>
                  <a:lnTo>
                    <a:pt x="450334" y="295546"/>
                  </a:lnTo>
                  <a:close/>
                </a:path>
                <a:path w="557529" h="386079">
                  <a:moveTo>
                    <a:pt x="491617" y="206532"/>
                  </a:moveTo>
                  <a:lnTo>
                    <a:pt x="476882" y="206532"/>
                  </a:lnTo>
                  <a:lnTo>
                    <a:pt x="484331" y="206751"/>
                  </a:lnTo>
                  <a:lnTo>
                    <a:pt x="491617" y="206532"/>
                  </a:lnTo>
                  <a:close/>
                </a:path>
                <a:path w="557529" h="386079">
                  <a:moveTo>
                    <a:pt x="250006" y="0"/>
                  </a:moveTo>
                  <a:lnTo>
                    <a:pt x="202795" y="15055"/>
                  </a:lnTo>
                  <a:lnTo>
                    <a:pt x="176868" y="54063"/>
                  </a:lnTo>
                  <a:lnTo>
                    <a:pt x="174368" y="78084"/>
                  </a:lnTo>
                  <a:lnTo>
                    <a:pt x="529413" y="78084"/>
                  </a:lnTo>
                  <a:lnTo>
                    <a:pt x="521008" y="71620"/>
                  </a:lnTo>
                  <a:lnTo>
                    <a:pt x="445564" y="71620"/>
                  </a:lnTo>
                  <a:lnTo>
                    <a:pt x="445043" y="66286"/>
                  </a:lnTo>
                  <a:lnTo>
                    <a:pt x="444078" y="60469"/>
                  </a:lnTo>
                  <a:lnTo>
                    <a:pt x="442122" y="55135"/>
                  </a:lnTo>
                  <a:lnTo>
                    <a:pt x="432076" y="37533"/>
                  </a:lnTo>
                  <a:lnTo>
                    <a:pt x="311274" y="37533"/>
                  </a:lnTo>
                  <a:lnTo>
                    <a:pt x="295645" y="17851"/>
                  </a:lnTo>
                  <a:lnTo>
                    <a:pt x="274504" y="5018"/>
                  </a:lnTo>
                  <a:lnTo>
                    <a:pt x="250006" y="0"/>
                  </a:lnTo>
                  <a:close/>
                </a:path>
                <a:path w="557529" h="386079">
                  <a:moveTo>
                    <a:pt x="489743" y="60841"/>
                  </a:moveTo>
                  <a:lnTo>
                    <a:pt x="460740" y="64342"/>
                  </a:lnTo>
                  <a:lnTo>
                    <a:pt x="455406" y="66286"/>
                  </a:lnTo>
                  <a:lnTo>
                    <a:pt x="450517" y="68229"/>
                  </a:lnTo>
                  <a:lnTo>
                    <a:pt x="445564" y="71620"/>
                  </a:lnTo>
                  <a:lnTo>
                    <a:pt x="521008" y="71620"/>
                  </a:lnTo>
                  <a:lnTo>
                    <a:pt x="516877" y="68443"/>
                  </a:lnTo>
                  <a:lnTo>
                    <a:pt x="489743" y="60841"/>
                  </a:lnTo>
                  <a:close/>
                </a:path>
                <a:path w="557529" h="386079">
                  <a:moveTo>
                    <a:pt x="378616" y="5132"/>
                  </a:moveTo>
                  <a:lnTo>
                    <a:pt x="338259" y="13515"/>
                  </a:lnTo>
                  <a:lnTo>
                    <a:pt x="311274" y="37533"/>
                  </a:lnTo>
                  <a:lnTo>
                    <a:pt x="432076" y="37533"/>
                  </a:lnTo>
                  <a:lnTo>
                    <a:pt x="427768" y="29985"/>
                  </a:lnTo>
                  <a:lnTo>
                    <a:pt x="405589" y="12787"/>
                  </a:lnTo>
                  <a:lnTo>
                    <a:pt x="378616" y="5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845231" y="3814914"/>
              <a:ext cx="557530" cy="386080"/>
            </a:xfrm>
            <a:custGeom>
              <a:avLst/>
              <a:gdLst/>
              <a:ahLst/>
              <a:cxnLst/>
              <a:rect l="l" t="t" r="r" b="b"/>
              <a:pathLst>
                <a:path w="557529" h="386079">
                  <a:moveTo>
                    <a:pt x="366876" y="327228"/>
                  </a:moveTo>
                  <a:lnTo>
                    <a:pt x="224301" y="327228"/>
                  </a:lnTo>
                  <a:lnTo>
                    <a:pt x="224822" y="329641"/>
                  </a:lnTo>
                  <a:lnTo>
                    <a:pt x="225736" y="335622"/>
                  </a:lnTo>
                  <a:lnTo>
                    <a:pt x="240308" y="360747"/>
                  </a:lnTo>
                  <a:lnTo>
                    <a:pt x="262720" y="377891"/>
                  </a:lnTo>
                  <a:lnTo>
                    <a:pt x="289878" y="385497"/>
                  </a:lnTo>
                  <a:lnTo>
                    <a:pt x="318688" y="382003"/>
                  </a:lnTo>
                  <a:lnTo>
                    <a:pt x="342661" y="368467"/>
                  </a:lnTo>
                  <a:lnTo>
                    <a:pt x="359682" y="347922"/>
                  </a:lnTo>
                  <a:lnTo>
                    <a:pt x="366876" y="327228"/>
                  </a:lnTo>
                  <a:close/>
                </a:path>
                <a:path w="557529" h="386079">
                  <a:moveTo>
                    <a:pt x="368208" y="316560"/>
                  </a:moveTo>
                  <a:lnTo>
                    <a:pt x="96768" y="316560"/>
                  </a:lnTo>
                  <a:lnTo>
                    <a:pt x="112219" y="338767"/>
                  </a:lnTo>
                  <a:lnTo>
                    <a:pt x="134033" y="353502"/>
                  </a:lnTo>
                  <a:lnTo>
                    <a:pt x="159690" y="359663"/>
                  </a:lnTo>
                  <a:lnTo>
                    <a:pt x="186671" y="356146"/>
                  </a:lnTo>
                  <a:lnTo>
                    <a:pt x="197919" y="351175"/>
                  </a:lnTo>
                  <a:lnTo>
                    <a:pt x="208077" y="344597"/>
                  </a:lnTo>
                  <a:lnTo>
                    <a:pt x="216939" y="336563"/>
                  </a:lnTo>
                  <a:lnTo>
                    <a:pt x="224301" y="327228"/>
                  </a:lnTo>
                  <a:lnTo>
                    <a:pt x="366876" y="327228"/>
                  </a:lnTo>
                  <a:lnTo>
                    <a:pt x="368413" y="322806"/>
                  </a:lnTo>
                  <a:lnTo>
                    <a:pt x="368208" y="316560"/>
                  </a:lnTo>
                  <a:close/>
                </a:path>
                <a:path w="557529" h="386079">
                  <a:moveTo>
                    <a:pt x="124332" y="62323"/>
                  </a:moveTo>
                  <a:lnTo>
                    <a:pt x="106013" y="65811"/>
                  </a:lnTo>
                  <a:lnTo>
                    <a:pt x="80614" y="80278"/>
                  </a:lnTo>
                  <a:lnTo>
                    <a:pt x="63322" y="102684"/>
                  </a:lnTo>
                  <a:lnTo>
                    <a:pt x="55661" y="129878"/>
                  </a:lnTo>
                  <a:lnTo>
                    <a:pt x="59150" y="158711"/>
                  </a:lnTo>
                  <a:lnTo>
                    <a:pt x="61093" y="164528"/>
                  </a:lnTo>
                  <a:lnTo>
                    <a:pt x="63506" y="168897"/>
                  </a:lnTo>
                  <a:lnTo>
                    <a:pt x="66885" y="174218"/>
                  </a:lnTo>
                  <a:lnTo>
                    <a:pt x="60573" y="174218"/>
                  </a:lnTo>
                  <a:lnTo>
                    <a:pt x="24824" y="191597"/>
                  </a:lnTo>
                  <a:lnTo>
                    <a:pt x="0" y="241018"/>
                  </a:lnTo>
                  <a:lnTo>
                    <a:pt x="3423" y="270027"/>
                  </a:lnTo>
                  <a:lnTo>
                    <a:pt x="17894" y="295159"/>
                  </a:lnTo>
                  <a:lnTo>
                    <a:pt x="40180" y="312319"/>
                  </a:lnTo>
                  <a:lnTo>
                    <a:pt x="67309" y="319967"/>
                  </a:lnTo>
                  <a:lnTo>
                    <a:pt x="96311" y="316560"/>
                  </a:lnTo>
                  <a:lnTo>
                    <a:pt x="368208" y="316560"/>
                  </a:lnTo>
                  <a:lnTo>
                    <a:pt x="367519" y="295554"/>
                  </a:lnTo>
                  <a:lnTo>
                    <a:pt x="450031" y="295554"/>
                  </a:lnTo>
                  <a:lnTo>
                    <a:pt x="457564" y="291195"/>
                  </a:lnTo>
                  <a:lnTo>
                    <a:pt x="474720" y="268795"/>
                  </a:lnTo>
                  <a:lnTo>
                    <a:pt x="482331" y="241642"/>
                  </a:lnTo>
                  <a:lnTo>
                    <a:pt x="478835" y="212839"/>
                  </a:lnTo>
                  <a:lnTo>
                    <a:pt x="478377" y="210896"/>
                  </a:lnTo>
                  <a:lnTo>
                    <a:pt x="477399" y="208470"/>
                  </a:lnTo>
                  <a:lnTo>
                    <a:pt x="476879" y="206540"/>
                  </a:lnTo>
                  <a:lnTo>
                    <a:pt x="493093" y="206540"/>
                  </a:lnTo>
                  <a:lnTo>
                    <a:pt x="499339" y="205647"/>
                  </a:lnTo>
                  <a:lnTo>
                    <a:pt x="506762" y="203619"/>
                  </a:lnTo>
                  <a:lnTo>
                    <a:pt x="532115" y="189155"/>
                  </a:lnTo>
                  <a:lnTo>
                    <a:pt x="549416" y="166870"/>
                  </a:lnTo>
                  <a:lnTo>
                    <a:pt x="557109" y="139734"/>
                  </a:lnTo>
                  <a:lnTo>
                    <a:pt x="553638" y="110718"/>
                  </a:lnTo>
                  <a:lnTo>
                    <a:pt x="539102" y="85600"/>
                  </a:lnTo>
                  <a:lnTo>
                    <a:pt x="529078" y="77927"/>
                  </a:lnTo>
                  <a:lnTo>
                    <a:pt x="174047" y="77927"/>
                  </a:lnTo>
                  <a:lnTo>
                    <a:pt x="159022" y="68792"/>
                  </a:lnTo>
                  <a:lnTo>
                    <a:pt x="142226" y="63453"/>
                  </a:lnTo>
                  <a:lnTo>
                    <a:pt x="124332" y="62323"/>
                  </a:lnTo>
                  <a:close/>
                </a:path>
                <a:path w="557529" h="386079">
                  <a:moveTo>
                    <a:pt x="450031" y="295554"/>
                  </a:moveTo>
                  <a:lnTo>
                    <a:pt x="367519" y="295554"/>
                  </a:lnTo>
                  <a:lnTo>
                    <a:pt x="382072" y="303709"/>
                  </a:lnTo>
                  <a:lnTo>
                    <a:pt x="398164" y="308338"/>
                  </a:lnTo>
                  <a:lnTo>
                    <a:pt x="415161" y="309122"/>
                  </a:lnTo>
                  <a:lnTo>
                    <a:pt x="432429" y="305739"/>
                  </a:lnTo>
                  <a:lnTo>
                    <a:pt x="450031" y="295554"/>
                  </a:lnTo>
                  <a:close/>
                </a:path>
                <a:path w="557529" h="386079">
                  <a:moveTo>
                    <a:pt x="493093" y="206540"/>
                  </a:moveTo>
                  <a:lnTo>
                    <a:pt x="476879" y="206540"/>
                  </a:lnTo>
                  <a:lnTo>
                    <a:pt x="484345" y="206969"/>
                  </a:lnTo>
                  <a:lnTo>
                    <a:pt x="491849" y="206717"/>
                  </a:lnTo>
                  <a:lnTo>
                    <a:pt x="493093" y="206540"/>
                  </a:lnTo>
                  <a:close/>
                </a:path>
                <a:path w="557529" h="386079">
                  <a:moveTo>
                    <a:pt x="250056" y="0"/>
                  </a:moveTo>
                  <a:lnTo>
                    <a:pt x="202622" y="15060"/>
                  </a:lnTo>
                  <a:lnTo>
                    <a:pt x="176752" y="54001"/>
                  </a:lnTo>
                  <a:lnTo>
                    <a:pt x="174047" y="77927"/>
                  </a:lnTo>
                  <a:lnTo>
                    <a:pt x="529078" y="77927"/>
                  </a:lnTo>
                  <a:lnTo>
                    <a:pt x="520849" y="71628"/>
                  </a:lnTo>
                  <a:lnTo>
                    <a:pt x="445700" y="71628"/>
                  </a:lnTo>
                  <a:lnTo>
                    <a:pt x="445243" y="66294"/>
                  </a:lnTo>
                  <a:lnTo>
                    <a:pt x="444265" y="60312"/>
                  </a:lnTo>
                  <a:lnTo>
                    <a:pt x="442322" y="54991"/>
                  </a:lnTo>
                  <a:lnTo>
                    <a:pt x="432177" y="37376"/>
                  </a:lnTo>
                  <a:lnTo>
                    <a:pt x="311271" y="37376"/>
                  </a:lnTo>
                  <a:lnTo>
                    <a:pt x="295660" y="17787"/>
                  </a:lnTo>
                  <a:lnTo>
                    <a:pt x="274549" y="5000"/>
                  </a:lnTo>
                  <a:lnTo>
                    <a:pt x="250056" y="0"/>
                  </a:lnTo>
                  <a:close/>
                </a:path>
                <a:path w="557529" h="386079">
                  <a:moveTo>
                    <a:pt x="489553" y="60857"/>
                  </a:moveTo>
                  <a:lnTo>
                    <a:pt x="460737" y="64363"/>
                  </a:lnTo>
                  <a:lnTo>
                    <a:pt x="454946" y="66294"/>
                  </a:lnTo>
                  <a:lnTo>
                    <a:pt x="450468" y="68792"/>
                  </a:lnTo>
                  <a:lnTo>
                    <a:pt x="445700" y="71628"/>
                  </a:lnTo>
                  <a:lnTo>
                    <a:pt x="520849" y="71628"/>
                  </a:lnTo>
                  <a:lnTo>
                    <a:pt x="516708" y="68457"/>
                  </a:lnTo>
                  <a:lnTo>
                    <a:pt x="489553" y="60857"/>
                  </a:lnTo>
                  <a:close/>
                </a:path>
                <a:path w="557529" h="386079">
                  <a:moveTo>
                    <a:pt x="378425" y="5120"/>
                  </a:moveTo>
                  <a:lnTo>
                    <a:pt x="337869" y="13521"/>
                  </a:lnTo>
                  <a:lnTo>
                    <a:pt x="311271" y="37376"/>
                  </a:lnTo>
                  <a:lnTo>
                    <a:pt x="432177" y="37376"/>
                  </a:lnTo>
                  <a:lnTo>
                    <a:pt x="427849" y="29861"/>
                  </a:lnTo>
                  <a:lnTo>
                    <a:pt x="405559" y="12719"/>
                  </a:lnTo>
                  <a:lnTo>
                    <a:pt x="378425" y="5120"/>
                  </a:lnTo>
                  <a:close/>
                </a:path>
              </a:pathLst>
            </a:custGeom>
            <a:solidFill>
              <a:srgbClr val="CFB8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 txBox="1"/>
          <p:nvPr/>
        </p:nvSpPr>
        <p:spPr>
          <a:xfrm>
            <a:off x="5990831" y="3882565"/>
            <a:ext cx="255904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ts val="780"/>
              </a:lnSpc>
              <a:spcBef>
                <a:spcPts val="114"/>
              </a:spcBef>
            </a:pPr>
            <a:r>
              <a:rPr dirty="0" sz="700" spc="-10" b="1">
                <a:solidFill>
                  <a:srgbClr val="FFFFFF"/>
                </a:solidFill>
                <a:latin typeface="Calibri"/>
                <a:cs typeface="Calibri"/>
              </a:rPr>
              <a:t>COVID</a:t>
            </a:r>
            <a:endParaRPr sz="700">
              <a:latin typeface="Calibri"/>
              <a:cs typeface="Calibri"/>
            </a:endParaRPr>
          </a:p>
          <a:p>
            <a:pPr marL="30480">
              <a:lnSpc>
                <a:spcPts val="780"/>
              </a:lnSpc>
            </a:pPr>
            <a:r>
              <a:rPr dirty="0" sz="700" spc="-20" b="1">
                <a:solidFill>
                  <a:srgbClr val="FFFFFF"/>
                </a:solidFill>
                <a:latin typeface="Calibri"/>
                <a:cs typeface="Calibri"/>
              </a:rPr>
              <a:t>Reay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3" name="object 93" descr=""/>
          <p:cNvSpPr/>
          <p:nvPr/>
        </p:nvSpPr>
        <p:spPr>
          <a:xfrm>
            <a:off x="490537" y="889888"/>
            <a:ext cx="6256655" cy="3523615"/>
          </a:xfrm>
          <a:custGeom>
            <a:avLst/>
            <a:gdLst/>
            <a:ahLst/>
            <a:cxnLst/>
            <a:rect l="l" t="t" r="r" b="b"/>
            <a:pathLst>
              <a:path w="6256655" h="3523615">
                <a:moveTo>
                  <a:pt x="0" y="3523488"/>
                </a:moveTo>
                <a:lnTo>
                  <a:pt x="6256655" y="3523488"/>
                </a:lnTo>
                <a:lnTo>
                  <a:pt x="6256655" y="0"/>
                </a:lnTo>
                <a:lnTo>
                  <a:pt x="0" y="0"/>
                </a:lnTo>
                <a:lnTo>
                  <a:pt x="0" y="3523488"/>
                </a:lnTo>
                <a:close/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4" name="object 94" descr=""/>
          <p:cNvGrpSpPr/>
          <p:nvPr/>
        </p:nvGrpSpPr>
        <p:grpSpPr>
          <a:xfrm>
            <a:off x="476986" y="5376627"/>
            <a:ext cx="6529070" cy="3712845"/>
            <a:chOff x="476986" y="5376627"/>
            <a:chExt cx="6529070" cy="3712845"/>
          </a:xfrm>
        </p:grpSpPr>
        <p:pic>
          <p:nvPicPr>
            <p:cNvPr id="95" name="object 9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6986" y="5376627"/>
              <a:ext cx="6528854" cy="3712530"/>
            </a:xfrm>
            <a:prstGeom prst="rect">
              <a:avLst/>
            </a:prstGeom>
          </p:spPr>
        </p:pic>
        <p:sp>
          <p:nvSpPr>
            <p:cNvPr id="96" name="object 96" descr=""/>
            <p:cNvSpPr/>
            <p:nvPr/>
          </p:nvSpPr>
          <p:spPr>
            <a:xfrm>
              <a:off x="495300" y="5394375"/>
              <a:ext cx="6434455" cy="3619500"/>
            </a:xfrm>
            <a:custGeom>
              <a:avLst/>
              <a:gdLst/>
              <a:ahLst/>
              <a:cxnLst/>
              <a:rect l="l" t="t" r="r" b="b"/>
              <a:pathLst>
                <a:path w="6434455" h="3619500">
                  <a:moveTo>
                    <a:pt x="6434391" y="0"/>
                  </a:moveTo>
                  <a:lnTo>
                    <a:pt x="0" y="0"/>
                  </a:lnTo>
                  <a:lnTo>
                    <a:pt x="0" y="3619360"/>
                  </a:lnTo>
                  <a:lnTo>
                    <a:pt x="6434391" y="3619360"/>
                  </a:lnTo>
                  <a:lnTo>
                    <a:pt x="6434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788" y="5736716"/>
              <a:ext cx="6174168" cy="62902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655929" y="5756355"/>
              <a:ext cx="6120765" cy="0"/>
            </a:xfrm>
            <a:custGeom>
              <a:avLst/>
              <a:gdLst/>
              <a:ahLst/>
              <a:cxnLst/>
              <a:rect l="l" t="t" r="r" b="b"/>
              <a:pathLst>
                <a:path w="6120765" h="0">
                  <a:moveTo>
                    <a:pt x="0" y="0"/>
                  </a:moveTo>
                  <a:lnTo>
                    <a:pt x="0" y="0"/>
                  </a:lnTo>
                  <a:lnTo>
                    <a:pt x="6120274" y="0"/>
                  </a:lnTo>
                </a:path>
              </a:pathLst>
            </a:custGeom>
            <a:ln w="20135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655929" y="8839885"/>
              <a:ext cx="6120765" cy="0"/>
            </a:xfrm>
            <a:custGeom>
              <a:avLst/>
              <a:gdLst/>
              <a:ahLst/>
              <a:cxnLst/>
              <a:rect l="l" t="t" r="r" b="b"/>
              <a:pathLst>
                <a:path w="6120765" h="0">
                  <a:moveTo>
                    <a:pt x="0" y="0"/>
                  </a:moveTo>
                  <a:lnTo>
                    <a:pt x="0" y="0"/>
                  </a:lnTo>
                  <a:lnTo>
                    <a:pt x="6120274" y="0"/>
                  </a:lnTo>
                </a:path>
              </a:pathLst>
            </a:custGeom>
            <a:ln w="4992">
              <a:solidFill>
                <a:srgbClr val="212A7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704696" y="8842823"/>
            <a:ext cx="863600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400">
                <a:latin typeface="Calibri"/>
                <a:cs typeface="Calibri"/>
              </a:rPr>
              <a:t>NGF</a:t>
            </a:r>
            <a:r>
              <a:rPr dirty="0" sz="400">
                <a:latin typeface="Calibri"/>
                <a:cs typeface="Calibri"/>
              </a:rPr>
              <a:t>V</a:t>
            </a:r>
            <a:r>
              <a:rPr dirty="0" sz="400" spc="20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India</a:t>
            </a:r>
            <a:r>
              <a:rPr dirty="0" sz="400" spc="25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Pvt.</a:t>
            </a:r>
            <a:r>
              <a:rPr dirty="0" sz="400" spc="25">
                <a:latin typeface="Times New Roman"/>
                <a:cs typeface="Times New Roman"/>
              </a:rPr>
              <a:t> </a:t>
            </a:r>
            <a:r>
              <a:rPr dirty="0" sz="400">
                <a:latin typeface="Calibri"/>
                <a:cs typeface="Calibri"/>
              </a:rPr>
              <a:t>Ltd.|</a:t>
            </a:r>
            <a:r>
              <a:rPr dirty="0" sz="400" spc="20">
                <a:latin typeface="Times New Roman"/>
                <a:cs typeface="Times New Roman"/>
              </a:rPr>
              <a:t> </a:t>
            </a:r>
            <a:r>
              <a:rPr dirty="0" sz="400" spc="-10">
                <a:latin typeface="Calibri"/>
                <a:cs typeface="Calibri"/>
                <a:hlinkClick r:id="rId4"/>
              </a:rPr>
              <a:t>www.efmfm.com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6662481" y="8854308"/>
            <a:ext cx="40005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400" spc="10">
                <a:latin typeface="Calibri"/>
                <a:cs typeface="Calibri"/>
              </a:rPr>
              <a:t>5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3172193" y="8878101"/>
            <a:ext cx="1101090" cy="98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Making</a:t>
            </a:r>
            <a:r>
              <a:rPr dirty="0" sz="450" spc="4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Employee</a:t>
            </a:r>
            <a:r>
              <a:rPr dirty="0" sz="450" spc="5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Transport</a:t>
            </a:r>
            <a:r>
              <a:rPr dirty="0" sz="450" spc="4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Simpler</a:t>
            </a:r>
            <a:r>
              <a:rPr dirty="0" sz="450" spc="5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5A5A5"/>
                </a:solidFill>
                <a:latin typeface="Calibri"/>
                <a:cs typeface="Calibri"/>
              </a:rPr>
              <a:t>&amp;</a:t>
            </a:r>
            <a:r>
              <a:rPr dirty="0" sz="450" spc="4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A5A5A5"/>
                </a:solidFill>
                <a:latin typeface="Calibri"/>
                <a:cs typeface="Calibri"/>
              </a:rPr>
              <a:t>Safer</a:t>
            </a:r>
            <a:endParaRPr sz="450">
              <a:latin typeface="Calibri"/>
              <a:cs typeface="Calibri"/>
            </a:endParaRPr>
          </a:p>
        </p:txBody>
      </p:sp>
      <p:pic>
        <p:nvPicPr>
          <p:cNvPr id="103" name="object 10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51448" y="5416062"/>
            <a:ext cx="794290" cy="312679"/>
          </a:xfrm>
          <a:prstGeom prst="rect">
            <a:avLst/>
          </a:prstGeom>
        </p:spPr>
      </p:pic>
      <p:sp>
        <p:nvSpPr>
          <p:cNvPr id="104" name="object 104" descr=""/>
          <p:cNvSpPr txBox="1"/>
          <p:nvPr/>
        </p:nvSpPr>
        <p:spPr>
          <a:xfrm>
            <a:off x="400814" y="4975986"/>
            <a:ext cx="6972934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462915" algn="l"/>
              </a:tabLst>
            </a:pPr>
            <a:r>
              <a:rPr dirty="0" sz="1100" spc="20">
                <a:latin typeface="Calibri"/>
                <a:cs typeface="Calibri"/>
              </a:rPr>
              <a:t>2.3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EMPLOYEE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CONVENIENCE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Calibri"/>
                <a:cs typeface="Calibri"/>
              </a:rPr>
              <a:t>APP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Calibri"/>
                <a:cs typeface="Calibri"/>
              </a:rPr>
              <a:t>EMPLOYEE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Calibri"/>
                <a:cs typeface="Calibri"/>
              </a:rPr>
              <a:t>TRANSPORT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NEEDS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libri"/>
              <a:cs typeface="Calibri"/>
            </a:endParaRPr>
          </a:p>
          <a:p>
            <a:pPr marL="303530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Employee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b="1">
                <a:latin typeface="Calibri"/>
                <a:cs typeface="Calibri"/>
              </a:rPr>
              <a:t>convenience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850">
                <a:latin typeface="Calibri"/>
                <a:cs typeface="Calibri"/>
              </a:rPr>
              <a:t>– </a:t>
            </a:r>
            <a:r>
              <a:rPr dirty="0" sz="850">
                <a:latin typeface="Calibri Light"/>
                <a:cs typeface="Calibri Light"/>
              </a:rPr>
              <a:t>One</a:t>
            </a:r>
            <a:r>
              <a:rPr dirty="0" sz="850" spc="-30">
                <a:latin typeface="Times New Roman"/>
                <a:cs typeface="Times New Roman"/>
              </a:rPr>
              <a:t> </a:t>
            </a:r>
            <a:r>
              <a:rPr dirty="0" sz="850">
                <a:latin typeface="Calibri Light"/>
                <a:cs typeface="Calibri Light"/>
              </a:rPr>
              <a:t>app</a:t>
            </a:r>
            <a:r>
              <a:rPr dirty="0" sz="850" spc="-25">
                <a:latin typeface="Times New Roman"/>
                <a:cs typeface="Times New Roman"/>
              </a:rPr>
              <a:t> </a:t>
            </a:r>
            <a:r>
              <a:rPr dirty="0" sz="850">
                <a:latin typeface="Calibri Light"/>
                <a:cs typeface="Calibri Light"/>
              </a:rPr>
              <a:t>for</a:t>
            </a:r>
            <a:r>
              <a:rPr dirty="0" sz="850" spc="-25">
                <a:latin typeface="Times New Roman"/>
                <a:cs typeface="Times New Roman"/>
              </a:rPr>
              <a:t> </a:t>
            </a:r>
            <a:r>
              <a:rPr dirty="0" sz="850">
                <a:latin typeface="Calibri Light"/>
                <a:cs typeface="Calibri Light"/>
              </a:rPr>
              <a:t>all</a:t>
            </a:r>
            <a:r>
              <a:rPr dirty="0" sz="850" spc="-30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Calibri Light"/>
                <a:cs typeface="Calibri Light"/>
              </a:rPr>
              <a:t>employee</a:t>
            </a:r>
            <a:r>
              <a:rPr dirty="0" sz="850" spc="-30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Calibri Light"/>
                <a:cs typeface="Calibri Light"/>
              </a:rPr>
              <a:t>transport</a:t>
            </a:r>
            <a:r>
              <a:rPr dirty="0" sz="850" spc="-25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Calibri Light"/>
                <a:cs typeface="Calibri Light"/>
              </a:rPr>
              <a:t>needs</a:t>
            </a:r>
            <a:endParaRPr sz="850">
              <a:latin typeface="Calibri Light"/>
              <a:cs typeface="Calibri Light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922580" y="5872607"/>
            <a:ext cx="800100" cy="260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z="950" b="1">
                <a:solidFill>
                  <a:srgbClr val="343C43"/>
                </a:solidFill>
                <a:latin typeface="Calibri"/>
                <a:cs typeface="Calibri"/>
              </a:rPr>
              <a:t>All</a:t>
            </a:r>
            <a:r>
              <a:rPr dirty="0" sz="950" spc="-35">
                <a:solidFill>
                  <a:srgbClr val="343C43"/>
                </a:solidFill>
                <a:latin typeface="Times New Roman"/>
                <a:cs typeface="Times New Roman"/>
              </a:rPr>
              <a:t> </a:t>
            </a:r>
            <a:r>
              <a:rPr dirty="0" sz="950" spc="-10" b="1">
                <a:solidFill>
                  <a:srgbClr val="343C43"/>
                </a:solidFill>
                <a:latin typeface="Calibri"/>
                <a:cs typeface="Calibri"/>
              </a:rPr>
              <a:t>operations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Shift|</a:t>
            </a:r>
            <a:r>
              <a:rPr dirty="0" sz="550" spc="6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Spot-hire</a:t>
            </a:r>
            <a:r>
              <a:rPr dirty="0" sz="550" spc="5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|</a:t>
            </a:r>
            <a:r>
              <a:rPr dirty="0" sz="550" spc="5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Car-</a:t>
            </a:r>
            <a:r>
              <a:rPr dirty="0" sz="550" spc="-20">
                <a:solidFill>
                  <a:srgbClr val="7F7F7F"/>
                </a:solidFill>
                <a:latin typeface="Calibri"/>
                <a:cs typeface="Calibri"/>
              </a:rPr>
              <a:t>pool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3958844" y="5871573"/>
            <a:ext cx="1189990" cy="242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90"/>
              </a:spcBef>
            </a:pPr>
            <a:r>
              <a:rPr dirty="0" sz="850" spc="-10" b="1">
                <a:latin typeface="Calibri"/>
                <a:cs typeface="Calibri"/>
              </a:rPr>
              <a:t>Spot-hire</a:t>
            </a:r>
            <a:r>
              <a:rPr dirty="0" sz="850" spc="-10">
                <a:latin typeface="Times New Roman"/>
                <a:cs typeface="Times New Roman"/>
              </a:rPr>
              <a:t> </a:t>
            </a:r>
            <a:r>
              <a:rPr dirty="0" sz="850" spc="-10" b="1">
                <a:latin typeface="Calibri"/>
                <a:cs typeface="Calibri"/>
              </a:rPr>
              <a:t>users</a:t>
            </a:r>
            <a:endParaRPr sz="85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Adhoc</a:t>
            </a:r>
            <a:r>
              <a:rPr dirty="0" sz="550" spc="3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|</a:t>
            </a:r>
            <a:r>
              <a:rPr dirty="0" sz="550" spc="4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Luxury</a:t>
            </a:r>
            <a:r>
              <a:rPr dirty="0" sz="550" spc="4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|</a:t>
            </a:r>
            <a:r>
              <a:rPr dirty="0" sz="550" spc="4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Spot-rental</a:t>
            </a:r>
            <a:r>
              <a:rPr dirty="0" sz="550" spc="3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|</a:t>
            </a:r>
            <a:r>
              <a:rPr dirty="0" sz="550" spc="4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 spc="-10">
                <a:solidFill>
                  <a:srgbClr val="7F7F7F"/>
                </a:solidFill>
                <a:latin typeface="Calibri"/>
                <a:cs typeface="Calibri"/>
              </a:rPr>
              <a:t>Disposa</a:t>
            </a:r>
            <a:r>
              <a:rPr dirty="0" sz="550" spc="-10">
                <a:latin typeface="Calibri"/>
                <a:cs typeface="Calibri"/>
              </a:rPr>
              <a:t>l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2330297" y="5871573"/>
            <a:ext cx="1325245" cy="242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90"/>
              </a:spcBef>
            </a:pPr>
            <a:r>
              <a:rPr dirty="0" sz="850" b="1">
                <a:latin typeface="Calibri"/>
                <a:cs typeface="Calibri"/>
              </a:rPr>
              <a:t>Shift</a:t>
            </a:r>
            <a:r>
              <a:rPr dirty="0" sz="850" spc="-20">
                <a:latin typeface="Times New Roman"/>
                <a:cs typeface="Times New Roman"/>
              </a:rPr>
              <a:t> </a:t>
            </a:r>
            <a:r>
              <a:rPr dirty="0" sz="850" spc="-10" b="1">
                <a:latin typeface="Calibri"/>
                <a:cs typeface="Calibri"/>
              </a:rPr>
              <a:t>transport</a:t>
            </a:r>
            <a:r>
              <a:rPr dirty="0" sz="850" spc="-15">
                <a:latin typeface="Times New Roman"/>
                <a:cs typeface="Times New Roman"/>
              </a:rPr>
              <a:t> </a:t>
            </a:r>
            <a:r>
              <a:rPr dirty="0" sz="850" spc="-20" b="1">
                <a:latin typeface="Calibri"/>
                <a:cs typeface="Calibri"/>
              </a:rPr>
              <a:t>users</a:t>
            </a:r>
            <a:endParaRPr sz="85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30"/>
              </a:spcBef>
            </a:pP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Home|</a:t>
            </a:r>
            <a:r>
              <a:rPr dirty="0" sz="550" spc="8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Nodal|</a:t>
            </a:r>
            <a:r>
              <a:rPr dirty="0" sz="550" spc="8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Shuttle|</a:t>
            </a:r>
            <a:r>
              <a:rPr dirty="0" sz="550" spc="7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Inter-facility</a:t>
            </a:r>
            <a:r>
              <a:rPr dirty="0" sz="550" spc="7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 spc="-10">
                <a:solidFill>
                  <a:srgbClr val="7F7F7F"/>
                </a:solidFill>
                <a:latin typeface="Calibri"/>
                <a:cs typeface="Calibri"/>
              </a:rPr>
              <a:t>shuttle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2209406" y="6169180"/>
            <a:ext cx="4624705" cy="2687955"/>
            <a:chOff x="2209406" y="6169180"/>
            <a:chExt cx="4624705" cy="2687955"/>
          </a:xfrm>
        </p:grpSpPr>
        <p:pic>
          <p:nvPicPr>
            <p:cNvPr id="109" name="object 10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09406" y="6169180"/>
              <a:ext cx="1522539" cy="2674861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50884" y="6304622"/>
              <a:ext cx="1253718" cy="2416441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11737" y="6181332"/>
              <a:ext cx="1522336" cy="2675191"/>
            </a:xfrm>
            <a:prstGeom prst="rect">
              <a:avLst/>
            </a:prstGeom>
          </p:spPr>
        </p:pic>
      </p:grpSp>
      <p:sp>
        <p:nvSpPr>
          <p:cNvPr id="112" name="object 112" descr=""/>
          <p:cNvSpPr txBox="1"/>
          <p:nvPr/>
        </p:nvSpPr>
        <p:spPr>
          <a:xfrm>
            <a:off x="5683072" y="5884781"/>
            <a:ext cx="788670" cy="240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90"/>
              </a:spcBef>
            </a:pPr>
            <a:r>
              <a:rPr dirty="0" sz="850" spc="-20" b="1">
                <a:latin typeface="Calibri"/>
                <a:cs typeface="Calibri"/>
              </a:rPr>
              <a:t>Car-</a:t>
            </a:r>
            <a:r>
              <a:rPr dirty="0" sz="850" spc="-10" b="1">
                <a:latin typeface="Calibri"/>
                <a:cs typeface="Calibri"/>
              </a:rPr>
              <a:t>Pool</a:t>
            </a:r>
            <a:r>
              <a:rPr dirty="0" sz="850" spc="15">
                <a:latin typeface="Times New Roman"/>
                <a:cs typeface="Times New Roman"/>
              </a:rPr>
              <a:t> </a:t>
            </a:r>
            <a:r>
              <a:rPr dirty="0" sz="850" spc="-10" b="1">
                <a:latin typeface="Calibri"/>
                <a:cs typeface="Calibri"/>
              </a:rPr>
              <a:t>users</a:t>
            </a:r>
            <a:endParaRPr sz="85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15"/>
              </a:spcBef>
            </a:pP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Pool</a:t>
            </a:r>
            <a:r>
              <a:rPr dirty="0" sz="550" spc="3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provider</a:t>
            </a:r>
            <a:r>
              <a:rPr dirty="0" sz="550" spc="3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|</a:t>
            </a:r>
            <a:r>
              <a:rPr dirty="0" sz="550" spc="4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F7F7F"/>
                </a:solidFill>
                <a:latin typeface="Calibri"/>
                <a:cs typeface="Calibri"/>
              </a:rPr>
              <a:t>Pool</a:t>
            </a:r>
            <a:r>
              <a:rPr dirty="0" sz="550" spc="3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550" spc="-10">
                <a:solidFill>
                  <a:srgbClr val="7F7F7F"/>
                </a:solidFill>
                <a:latin typeface="Calibri"/>
                <a:cs typeface="Calibri"/>
              </a:rPr>
              <a:t>taker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485775" y="5384837"/>
            <a:ext cx="6453505" cy="3638550"/>
            <a:chOff x="485775" y="5384837"/>
            <a:chExt cx="6453505" cy="3638550"/>
          </a:xfrm>
        </p:grpSpPr>
        <p:pic>
          <p:nvPicPr>
            <p:cNvPr id="114" name="object 11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6913" y="6181318"/>
              <a:ext cx="1444952" cy="2601658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17492" y="6181321"/>
              <a:ext cx="1514894" cy="2658562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21972" y="6304622"/>
              <a:ext cx="1261173" cy="2416441"/>
            </a:xfrm>
            <a:prstGeom prst="rect">
              <a:avLst/>
            </a:prstGeom>
          </p:spPr>
        </p:pic>
        <p:sp>
          <p:nvSpPr>
            <p:cNvPr id="117" name="object 117" descr=""/>
            <p:cNvSpPr/>
            <p:nvPr/>
          </p:nvSpPr>
          <p:spPr>
            <a:xfrm>
              <a:off x="490537" y="5389600"/>
              <a:ext cx="6443980" cy="3629025"/>
            </a:xfrm>
            <a:custGeom>
              <a:avLst/>
              <a:gdLst/>
              <a:ahLst/>
              <a:cxnLst/>
              <a:rect l="l" t="t" r="r" b="b"/>
              <a:pathLst>
                <a:path w="6443980" h="3629025">
                  <a:moveTo>
                    <a:pt x="0" y="3628898"/>
                  </a:moveTo>
                  <a:lnTo>
                    <a:pt x="6443980" y="3628898"/>
                  </a:lnTo>
                  <a:lnTo>
                    <a:pt x="6443980" y="0"/>
                  </a:lnTo>
                  <a:lnTo>
                    <a:pt x="0" y="0"/>
                  </a:lnTo>
                  <a:lnTo>
                    <a:pt x="0" y="3628898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0812" y="457199"/>
            <a:ext cx="6972934" cy="273050"/>
          </a:xfrm>
          <a:custGeom>
            <a:avLst/>
            <a:gdLst/>
            <a:ahLst/>
            <a:cxnLst/>
            <a:rect l="l" t="t" r="r" b="b"/>
            <a:pathLst>
              <a:path w="6972934" h="273050">
                <a:moveTo>
                  <a:pt x="6972351" y="0"/>
                </a:moveTo>
                <a:lnTo>
                  <a:pt x="6933946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234696"/>
                </a:lnTo>
                <a:lnTo>
                  <a:pt x="0" y="272796"/>
                </a:lnTo>
                <a:lnTo>
                  <a:pt x="38100" y="272796"/>
                </a:lnTo>
                <a:lnTo>
                  <a:pt x="6933946" y="272796"/>
                </a:lnTo>
                <a:lnTo>
                  <a:pt x="6972351" y="272796"/>
                </a:lnTo>
                <a:lnTo>
                  <a:pt x="6972351" y="234696"/>
                </a:lnTo>
                <a:lnTo>
                  <a:pt x="6972351" y="38100"/>
                </a:lnTo>
                <a:lnTo>
                  <a:pt x="6972351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38914" y="4906389"/>
            <a:ext cx="6896100" cy="196850"/>
          </a:xfrm>
          <a:custGeom>
            <a:avLst/>
            <a:gdLst/>
            <a:ahLst/>
            <a:cxnLst/>
            <a:rect l="l" t="t" r="r" b="b"/>
            <a:pathLst>
              <a:path w="6896100" h="196850">
                <a:moveTo>
                  <a:pt x="6895846" y="0"/>
                </a:moveTo>
                <a:lnTo>
                  <a:pt x="0" y="0"/>
                </a:lnTo>
                <a:lnTo>
                  <a:pt x="0" y="196597"/>
                </a:lnTo>
                <a:lnTo>
                  <a:pt x="6895846" y="196597"/>
                </a:lnTo>
                <a:lnTo>
                  <a:pt x="6895846" y="0"/>
                </a:lnTo>
                <a:close/>
              </a:path>
            </a:pathLst>
          </a:custGeom>
          <a:solidFill>
            <a:srgbClr val="DBE5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19864" y="4886070"/>
            <a:ext cx="69342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  <a:tabLst>
                <a:tab pos="403225" algn="l"/>
              </a:tabLst>
            </a:pPr>
            <a:r>
              <a:rPr dirty="0" sz="1100" spc="20">
                <a:latin typeface="Calibri"/>
                <a:cs typeface="Calibri"/>
              </a:rPr>
              <a:t>2.5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>
                <a:latin typeface="Calibri"/>
                <a:cs typeface="Calibri"/>
              </a:rPr>
              <a:t>INDUSTRY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Calibri"/>
                <a:cs typeface="Calibri"/>
              </a:rPr>
              <a:t>RECOGNITION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9377" y="1224951"/>
            <a:ext cx="6562725" cy="3307079"/>
            <a:chOff x="609377" y="1224951"/>
            <a:chExt cx="6562725" cy="3307079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377" y="1224951"/>
              <a:ext cx="6562289" cy="5998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28403" y="1242353"/>
              <a:ext cx="6523355" cy="635"/>
            </a:xfrm>
            <a:custGeom>
              <a:avLst/>
              <a:gdLst/>
              <a:ahLst/>
              <a:cxnLst/>
              <a:rect l="l" t="t" r="r" b="b"/>
              <a:pathLst>
                <a:path w="6523355" h="634">
                  <a:moveTo>
                    <a:pt x="0" y="12"/>
                  </a:moveTo>
                  <a:lnTo>
                    <a:pt x="0" y="12"/>
                  </a:lnTo>
                  <a:lnTo>
                    <a:pt x="6523179" y="0"/>
                  </a:lnTo>
                </a:path>
              </a:pathLst>
            </a:custGeom>
            <a:ln w="21460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8403" y="4528815"/>
              <a:ext cx="6523355" cy="0"/>
            </a:xfrm>
            <a:custGeom>
              <a:avLst/>
              <a:gdLst/>
              <a:ahLst/>
              <a:cxnLst/>
              <a:rect l="l" t="t" r="r" b="b"/>
              <a:pathLst>
                <a:path w="6523355" h="0">
                  <a:moveTo>
                    <a:pt x="0" y="0"/>
                  </a:moveTo>
                  <a:lnTo>
                    <a:pt x="0" y="0"/>
                  </a:lnTo>
                  <a:lnTo>
                    <a:pt x="6523179" y="0"/>
                  </a:lnTo>
                </a:path>
              </a:pathLst>
            </a:custGeom>
            <a:ln w="5320">
              <a:solidFill>
                <a:srgbClr val="212A7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400814" y="4868290"/>
            <a:ext cx="6972934" cy="3492500"/>
            <a:chOff x="400814" y="4868290"/>
            <a:chExt cx="6972934" cy="3492500"/>
          </a:xfrm>
        </p:grpSpPr>
        <p:sp>
          <p:nvSpPr>
            <p:cNvPr id="10" name="object 10" descr=""/>
            <p:cNvSpPr/>
            <p:nvPr/>
          </p:nvSpPr>
          <p:spPr>
            <a:xfrm>
              <a:off x="400812" y="4868290"/>
              <a:ext cx="6972934" cy="273050"/>
            </a:xfrm>
            <a:custGeom>
              <a:avLst/>
              <a:gdLst/>
              <a:ahLst/>
              <a:cxnLst/>
              <a:rect l="l" t="t" r="r" b="b"/>
              <a:pathLst>
                <a:path w="6972934" h="273050">
                  <a:moveTo>
                    <a:pt x="6972351" y="0"/>
                  </a:moveTo>
                  <a:lnTo>
                    <a:pt x="6933946" y="0"/>
                  </a:lnTo>
                  <a:lnTo>
                    <a:pt x="6933946" y="38100"/>
                  </a:lnTo>
                  <a:lnTo>
                    <a:pt x="6933946" y="234696"/>
                  </a:lnTo>
                  <a:lnTo>
                    <a:pt x="38100" y="234696"/>
                  </a:lnTo>
                  <a:lnTo>
                    <a:pt x="38100" y="38100"/>
                  </a:lnTo>
                  <a:lnTo>
                    <a:pt x="6933946" y="38100"/>
                  </a:lnTo>
                  <a:lnTo>
                    <a:pt x="6933946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234696"/>
                  </a:lnTo>
                  <a:lnTo>
                    <a:pt x="0" y="272796"/>
                  </a:lnTo>
                  <a:lnTo>
                    <a:pt x="38100" y="272796"/>
                  </a:lnTo>
                  <a:lnTo>
                    <a:pt x="6933946" y="272796"/>
                  </a:lnTo>
                  <a:lnTo>
                    <a:pt x="6972351" y="272796"/>
                  </a:lnTo>
                  <a:lnTo>
                    <a:pt x="6972351" y="234696"/>
                  </a:lnTo>
                  <a:lnTo>
                    <a:pt x="6972351" y="38100"/>
                  </a:lnTo>
                  <a:lnTo>
                    <a:pt x="6972351" y="0"/>
                  </a:lnTo>
                  <a:close/>
                </a:path>
              </a:pathLst>
            </a:custGeom>
            <a:solidFill>
              <a:srgbClr val="DBE5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974" y="5160212"/>
              <a:ext cx="4480615" cy="320047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99" y="5177916"/>
              <a:ext cx="4386707" cy="310642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90537" y="5173217"/>
              <a:ext cx="4396740" cy="3115945"/>
            </a:xfrm>
            <a:custGeom>
              <a:avLst/>
              <a:gdLst/>
              <a:ahLst/>
              <a:cxnLst/>
              <a:rect l="l" t="t" r="r" b="b"/>
              <a:pathLst>
                <a:path w="4396740" h="3115945">
                  <a:moveTo>
                    <a:pt x="0" y="3115945"/>
                  </a:moveTo>
                  <a:lnTo>
                    <a:pt x="4396232" y="3115945"/>
                  </a:lnTo>
                  <a:lnTo>
                    <a:pt x="4396232" y="0"/>
                  </a:lnTo>
                  <a:lnTo>
                    <a:pt x="0" y="0"/>
                  </a:lnTo>
                  <a:lnTo>
                    <a:pt x="0" y="3115945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67677" y="4532783"/>
            <a:ext cx="932180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" spc="-10">
                <a:latin typeface="Calibri"/>
                <a:cs typeface="Calibri"/>
              </a:rPr>
              <a:t>NGFV</a:t>
            </a:r>
            <a:r>
              <a:rPr dirty="0" sz="45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India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>
                <a:latin typeface="Calibri"/>
                <a:cs typeface="Calibri"/>
              </a:rPr>
              <a:t>Pvt.</a:t>
            </a:r>
            <a:r>
              <a:rPr dirty="0" sz="450" spc="5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Ltd.|</a:t>
            </a:r>
            <a:r>
              <a:rPr dirty="0" sz="45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  <a:hlinkClick r:id="rId5"/>
              </a:rPr>
              <a:t>www.efmfm.com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17625" y="4545022"/>
            <a:ext cx="83820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" spc="-25">
                <a:latin typeface="Calibri"/>
                <a:cs typeface="Calibri"/>
              </a:rPr>
              <a:t>17</a:t>
            </a:r>
            <a:endParaRPr sz="450">
              <a:latin typeface="Calibri"/>
              <a:cs typeface="Calibri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9443" y="913699"/>
            <a:ext cx="722467" cy="24930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3297605" y="4570394"/>
            <a:ext cx="118554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Making</a:t>
            </a:r>
            <a:r>
              <a:rPr dirty="0" sz="500" spc="-1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Employee</a:t>
            </a:r>
            <a:r>
              <a:rPr dirty="0" sz="500" spc="-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Transport</a:t>
            </a:r>
            <a:r>
              <a:rPr dirty="0" sz="500" spc="-1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Simpler</a:t>
            </a:r>
            <a:r>
              <a:rPr dirty="0" sz="500" spc="-1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5A5A5"/>
                </a:solidFill>
                <a:latin typeface="Calibri"/>
                <a:cs typeface="Calibri"/>
              </a:rPr>
              <a:t>&amp;</a:t>
            </a:r>
            <a:r>
              <a:rPr dirty="0" sz="500" spc="-1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500" spc="-10">
                <a:solidFill>
                  <a:srgbClr val="A5A5A5"/>
                </a:solidFill>
                <a:latin typeface="Calibri"/>
                <a:cs typeface="Calibri"/>
              </a:rPr>
              <a:t>Safer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9864" y="474980"/>
            <a:ext cx="6934200" cy="66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  <a:tabLst>
                <a:tab pos="403225" algn="l"/>
              </a:tabLst>
            </a:pPr>
            <a:r>
              <a:rPr dirty="0" sz="1100" spc="20">
                <a:latin typeface="Calibri"/>
                <a:cs typeface="Calibri"/>
              </a:rPr>
              <a:t>2.4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EFMFM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Calibri"/>
                <a:cs typeface="Calibri"/>
              </a:rPr>
              <a:t>ECO-</a:t>
            </a:r>
            <a:r>
              <a:rPr dirty="0" sz="1100" spc="45">
                <a:latin typeface="Calibri"/>
                <a:cs typeface="Calibri"/>
              </a:rPr>
              <a:t>SYSTEM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260350">
              <a:lnSpc>
                <a:spcPct val="100000"/>
              </a:lnSpc>
            </a:pPr>
            <a:r>
              <a:rPr dirty="0" sz="1150" b="1">
                <a:latin typeface="Calibri"/>
                <a:cs typeface="Calibri"/>
              </a:rPr>
              <a:t>AWS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IT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Infra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b="1">
                <a:latin typeface="Calibri"/>
                <a:cs typeface="Calibri"/>
              </a:rPr>
              <a:t>ECO-System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750">
                <a:latin typeface="Calibri Light"/>
                <a:cs typeface="Calibri Light"/>
              </a:rPr>
              <a:t>–</a:t>
            </a:r>
            <a:r>
              <a:rPr dirty="0" sz="750" spc="75">
                <a:latin typeface="Calibri Light"/>
                <a:cs typeface="Calibri Light"/>
              </a:rPr>
              <a:t> </a:t>
            </a:r>
            <a:r>
              <a:rPr dirty="0" sz="750">
                <a:latin typeface="Calibri Light"/>
                <a:cs typeface="Calibri Light"/>
              </a:rPr>
              <a:t>Integrated</a:t>
            </a:r>
            <a:r>
              <a:rPr dirty="0" sz="750" spc="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Calibri Light"/>
                <a:cs typeface="Calibri Light"/>
              </a:rPr>
              <a:t>approach</a:t>
            </a:r>
            <a:endParaRPr sz="750">
              <a:latin typeface="Calibri Light"/>
              <a:cs typeface="Calibri Ligh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88445" y="2099714"/>
            <a:ext cx="5638165" cy="2411095"/>
            <a:chOff x="1488445" y="2099714"/>
            <a:chExt cx="5638165" cy="2411095"/>
          </a:xfrm>
        </p:grpSpPr>
        <p:sp>
          <p:nvSpPr>
            <p:cNvPr id="20" name="object 20" descr=""/>
            <p:cNvSpPr/>
            <p:nvPr/>
          </p:nvSpPr>
          <p:spPr>
            <a:xfrm>
              <a:off x="5634697" y="2102561"/>
              <a:ext cx="1489075" cy="2405380"/>
            </a:xfrm>
            <a:custGeom>
              <a:avLst/>
              <a:gdLst/>
              <a:ahLst/>
              <a:cxnLst/>
              <a:rect l="l" t="t" r="r" b="b"/>
              <a:pathLst>
                <a:path w="1489075" h="2405379">
                  <a:moveTo>
                    <a:pt x="1488986" y="0"/>
                  </a:moveTo>
                  <a:lnTo>
                    <a:pt x="0" y="0"/>
                  </a:lnTo>
                  <a:lnTo>
                    <a:pt x="0" y="2405329"/>
                  </a:lnTo>
                  <a:lnTo>
                    <a:pt x="1488986" y="2405329"/>
                  </a:lnTo>
                  <a:lnTo>
                    <a:pt x="1488986" y="0"/>
                  </a:lnTo>
                  <a:close/>
                </a:path>
              </a:pathLst>
            </a:custGeom>
            <a:solidFill>
              <a:srgbClr val="E5E3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634724" y="2102572"/>
              <a:ext cx="1489075" cy="2405380"/>
            </a:xfrm>
            <a:custGeom>
              <a:avLst/>
              <a:gdLst/>
              <a:ahLst/>
              <a:cxnLst/>
              <a:rect l="l" t="t" r="r" b="b"/>
              <a:pathLst>
                <a:path w="1489075" h="2405379">
                  <a:moveTo>
                    <a:pt x="0" y="0"/>
                  </a:moveTo>
                  <a:lnTo>
                    <a:pt x="1488978" y="0"/>
                  </a:lnTo>
                  <a:lnTo>
                    <a:pt x="1488978" y="2405329"/>
                  </a:lnTo>
                  <a:lnTo>
                    <a:pt x="0" y="2405329"/>
                  </a:lnTo>
                  <a:lnTo>
                    <a:pt x="0" y="0"/>
                  </a:lnTo>
                  <a:close/>
                </a:path>
              </a:pathLst>
            </a:custGeom>
            <a:ln w="5321">
              <a:solidFill>
                <a:srgbClr val="6C5F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91302" y="2355267"/>
              <a:ext cx="557530" cy="195580"/>
            </a:xfrm>
            <a:custGeom>
              <a:avLst/>
              <a:gdLst/>
              <a:ahLst/>
              <a:cxnLst/>
              <a:rect l="l" t="t" r="r" b="b"/>
              <a:pathLst>
                <a:path w="557530" h="195580">
                  <a:moveTo>
                    <a:pt x="0" y="0"/>
                  </a:moveTo>
                  <a:lnTo>
                    <a:pt x="278575" y="0"/>
                  </a:lnTo>
                  <a:lnTo>
                    <a:pt x="278575" y="195261"/>
                  </a:lnTo>
                  <a:lnTo>
                    <a:pt x="556934" y="195261"/>
                  </a:lnTo>
                </a:path>
              </a:pathLst>
            </a:custGeom>
            <a:ln w="532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027902" y="2130966"/>
            <a:ext cx="78867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750" b="1">
                <a:latin typeface="Calibri"/>
                <a:cs typeface="Calibri"/>
              </a:rPr>
              <a:t>3</a:t>
            </a:r>
            <a:r>
              <a:rPr dirty="0" baseline="27777" sz="750" b="1">
                <a:latin typeface="Calibri"/>
                <a:cs typeface="Calibri"/>
              </a:rPr>
              <a:t>rd</a:t>
            </a:r>
            <a:r>
              <a:rPr dirty="0" baseline="27777" sz="750" spc="135">
                <a:latin typeface="Times New Roman"/>
                <a:cs typeface="Times New Roman"/>
              </a:rPr>
              <a:t> </a:t>
            </a:r>
            <a:r>
              <a:rPr dirty="0" sz="750" b="1">
                <a:latin typeface="Calibri"/>
                <a:cs typeface="Calibri"/>
              </a:rPr>
              <a:t>Party</a:t>
            </a:r>
            <a:r>
              <a:rPr dirty="0" sz="750" spc="20">
                <a:latin typeface="Times New Roman"/>
                <a:cs typeface="Times New Roman"/>
              </a:rPr>
              <a:t> </a:t>
            </a:r>
            <a:r>
              <a:rPr dirty="0" sz="750" spc="-10" b="1">
                <a:latin typeface="Calibri"/>
                <a:cs typeface="Calibri"/>
              </a:rPr>
              <a:t>Services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045380" y="2218658"/>
            <a:ext cx="4121150" cy="2233295"/>
            <a:chOff x="2045380" y="2218658"/>
            <a:chExt cx="4121150" cy="2233295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0509" y="2280602"/>
              <a:ext cx="186245" cy="24213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58662" y="2640621"/>
              <a:ext cx="207530" cy="22598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7158" y="2959341"/>
              <a:ext cx="181305" cy="22440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7583" y="3257735"/>
              <a:ext cx="203822" cy="20872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0671" y="3623779"/>
              <a:ext cx="161937" cy="173253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2393048" y="2221521"/>
              <a:ext cx="2731770" cy="1337310"/>
            </a:xfrm>
            <a:custGeom>
              <a:avLst/>
              <a:gdLst/>
              <a:ahLst/>
              <a:cxnLst/>
              <a:rect l="l" t="t" r="r" b="b"/>
              <a:pathLst>
                <a:path w="2731770" h="1337310">
                  <a:moveTo>
                    <a:pt x="2731401" y="0"/>
                  </a:moveTo>
                  <a:lnTo>
                    <a:pt x="0" y="0"/>
                  </a:lnTo>
                  <a:lnTo>
                    <a:pt x="0" y="1336814"/>
                  </a:lnTo>
                  <a:lnTo>
                    <a:pt x="2731401" y="1336814"/>
                  </a:lnTo>
                  <a:lnTo>
                    <a:pt x="2731401" y="0"/>
                  </a:lnTo>
                  <a:close/>
                </a:path>
              </a:pathLst>
            </a:custGeom>
            <a:solidFill>
              <a:srgbClr val="E5E3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393053" y="2221516"/>
              <a:ext cx="2731770" cy="1337310"/>
            </a:xfrm>
            <a:custGeom>
              <a:avLst/>
              <a:gdLst/>
              <a:ahLst/>
              <a:cxnLst/>
              <a:rect l="l" t="t" r="r" b="b"/>
              <a:pathLst>
                <a:path w="2731770" h="1337310">
                  <a:moveTo>
                    <a:pt x="0" y="0"/>
                  </a:moveTo>
                  <a:lnTo>
                    <a:pt x="2731403" y="0"/>
                  </a:lnTo>
                  <a:lnTo>
                    <a:pt x="2731403" y="1336822"/>
                  </a:lnTo>
                  <a:lnTo>
                    <a:pt x="0" y="1336822"/>
                  </a:lnTo>
                  <a:lnTo>
                    <a:pt x="0" y="0"/>
                  </a:lnTo>
                  <a:close/>
                </a:path>
              </a:pathLst>
            </a:custGeom>
            <a:ln w="5321">
              <a:solidFill>
                <a:srgbClr val="6C5F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385618" y="3936999"/>
              <a:ext cx="2731770" cy="512445"/>
            </a:xfrm>
            <a:custGeom>
              <a:avLst/>
              <a:gdLst/>
              <a:ahLst/>
              <a:cxnLst/>
              <a:rect l="l" t="t" r="r" b="b"/>
              <a:pathLst>
                <a:path w="2731770" h="512445">
                  <a:moveTo>
                    <a:pt x="2731389" y="0"/>
                  </a:moveTo>
                  <a:lnTo>
                    <a:pt x="0" y="0"/>
                  </a:lnTo>
                  <a:lnTo>
                    <a:pt x="0" y="512013"/>
                  </a:lnTo>
                  <a:lnTo>
                    <a:pt x="2731389" y="512013"/>
                  </a:lnTo>
                  <a:lnTo>
                    <a:pt x="2731389" y="0"/>
                  </a:lnTo>
                  <a:close/>
                </a:path>
              </a:pathLst>
            </a:custGeom>
            <a:solidFill>
              <a:srgbClr val="E5E3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385622" y="3937000"/>
              <a:ext cx="2731770" cy="512445"/>
            </a:xfrm>
            <a:custGeom>
              <a:avLst/>
              <a:gdLst/>
              <a:ahLst/>
              <a:cxnLst/>
              <a:rect l="l" t="t" r="r" b="b"/>
              <a:pathLst>
                <a:path w="2731770" h="512445">
                  <a:moveTo>
                    <a:pt x="0" y="0"/>
                  </a:moveTo>
                  <a:lnTo>
                    <a:pt x="2731403" y="0"/>
                  </a:lnTo>
                  <a:lnTo>
                    <a:pt x="2731403" y="512006"/>
                  </a:lnTo>
                  <a:lnTo>
                    <a:pt x="0" y="512006"/>
                  </a:lnTo>
                  <a:lnTo>
                    <a:pt x="0" y="0"/>
                  </a:lnTo>
                  <a:close/>
                </a:path>
              </a:pathLst>
            </a:custGeom>
            <a:ln w="5320">
              <a:solidFill>
                <a:srgbClr val="6C5F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048237" y="2488294"/>
              <a:ext cx="145415" cy="124460"/>
            </a:xfrm>
            <a:custGeom>
              <a:avLst/>
              <a:gdLst/>
              <a:ahLst/>
              <a:cxnLst/>
              <a:rect l="l" t="t" r="r" b="b"/>
              <a:pathLst>
                <a:path w="145414" h="124460">
                  <a:moveTo>
                    <a:pt x="0" y="0"/>
                  </a:moveTo>
                  <a:lnTo>
                    <a:pt x="145282" y="0"/>
                  </a:lnTo>
                  <a:lnTo>
                    <a:pt x="145282" y="123960"/>
                  </a:lnTo>
                  <a:lnTo>
                    <a:pt x="0" y="123960"/>
                  </a:lnTo>
                  <a:lnTo>
                    <a:pt x="0" y="0"/>
                  </a:lnTo>
                  <a:close/>
                </a:path>
              </a:pathLst>
            </a:custGeom>
            <a:ln w="5321">
              <a:solidFill>
                <a:srgbClr val="FFFF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290929" y="2534637"/>
            <a:ext cx="254000" cy="23495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3020" marR="5080" indent="-20955">
              <a:lnSpc>
                <a:spcPct val="107300"/>
              </a:lnSpc>
              <a:spcBef>
                <a:spcPts val="65"/>
              </a:spcBef>
            </a:pPr>
            <a:r>
              <a:rPr dirty="0" sz="650" spc="-10">
                <a:latin typeface="Calibri"/>
                <a:cs typeface="Calibri"/>
              </a:rPr>
              <a:t>Admin</a:t>
            </a:r>
            <a:r>
              <a:rPr dirty="0" sz="650" spc="500">
                <a:latin typeface="Times New Roman"/>
                <a:cs typeface="Times New Roman"/>
              </a:rPr>
              <a:t> </a:t>
            </a:r>
            <a:r>
              <a:rPr dirty="0" sz="650" spc="-10">
                <a:latin typeface="Calibri"/>
                <a:cs typeface="Calibri"/>
              </a:rPr>
              <a:t>Portal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282700" y="2269502"/>
            <a:ext cx="283210" cy="240029"/>
          </a:xfrm>
          <a:custGeom>
            <a:avLst/>
            <a:gdLst/>
            <a:ahLst/>
            <a:cxnLst/>
            <a:rect l="l" t="t" r="r" b="b"/>
            <a:pathLst>
              <a:path w="283209" h="240030">
                <a:moveTo>
                  <a:pt x="59601" y="103479"/>
                </a:moveTo>
                <a:lnTo>
                  <a:pt x="40805" y="103479"/>
                </a:lnTo>
                <a:lnTo>
                  <a:pt x="40805" y="119481"/>
                </a:lnTo>
                <a:lnTo>
                  <a:pt x="59601" y="119481"/>
                </a:lnTo>
                <a:lnTo>
                  <a:pt x="59601" y="103479"/>
                </a:lnTo>
                <a:close/>
              </a:path>
              <a:path w="283209" h="240030">
                <a:moveTo>
                  <a:pt x="59601" y="69113"/>
                </a:moveTo>
                <a:lnTo>
                  <a:pt x="40805" y="69113"/>
                </a:lnTo>
                <a:lnTo>
                  <a:pt x="40805" y="85255"/>
                </a:lnTo>
                <a:lnTo>
                  <a:pt x="59601" y="85255"/>
                </a:lnTo>
                <a:lnTo>
                  <a:pt x="59601" y="69113"/>
                </a:lnTo>
                <a:close/>
              </a:path>
              <a:path w="283209" h="240030">
                <a:moveTo>
                  <a:pt x="59601" y="34175"/>
                </a:moveTo>
                <a:lnTo>
                  <a:pt x="40805" y="34175"/>
                </a:lnTo>
                <a:lnTo>
                  <a:pt x="40805" y="50330"/>
                </a:lnTo>
                <a:lnTo>
                  <a:pt x="59601" y="50330"/>
                </a:lnTo>
                <a:lnTo>
                  <a:pt x="59601" y="34175"/>
                </a:lnTo>
                <a:close/>
              </a:path>
              <a:path w="283209" h="240030">
                <a:moveTo>
                  <a:pt x="100406" y="15392"/>
                </a:moveTo>
                <a:lnTo>
                  <a:pt x="81610" y="15392"/>
                </a:lnTo>
                <a:lnTo>
                  <a:pt x="81610" y="135636"/>
                </a:lnTo>
                <a:lnTo>
                  <a:pt x="100406" y="135636"/>
                </a:lnTo>
                <a:lnTo>
                  <a:pt x="100406" y="15392"/>
                </a:lnTo>
                <a:close/>
              </a:path>
              <a:path w="283209" h="240030">
                <a:moveTo>
                  <a:pt x="232397" y="223583"/>
                </a:moveTo>
                <a:lnTo>
                  <a:pt x="181800" y="223583"/>
                </a:lnTo>
                <a:lnTo>
                  <a:pt x="181800" y="189357"/>
                </a:lnTo>
                <a:lnTo>
                  <a:pt x="159867" y="189357"/>
                </a:lnTo>
                <a:lnTo>
                  <a:pt x="159867" y="223583"/>
                </a:lnTo>
                <a:lnTo>
                  <a:pt x="122415" y="223583"/>
                </a:lnTo>
                <a:lnTo>
                  <a:pt x="122415" y="189357"/>
                </a:lnTo>
                <a:lnTo>
                  <a:pt x="100406" y="189357"/>
                </a:lnTo>
                <a:lnTo>
                  <a:pt x="100406" y="223583"/>
                </a:lnTo>
                <a:lnTo>
                  <a:pt x="50520" y="223583"/>
                </a:lnTo>
                <a:lnTo>
                  <a:pt x="50520" y="239725"/>
                </a:lnTo>
                <a:lnTo>
                  <a:pt x="232397" y="239725"/>
                </a:lnTo>
                <a:lnTo>
                  <a:pt x="232397" y="223583"/>
                </a:lnTo>
                <a:close/>
              </a:path>
              <a:path w="283209" h="240030">
                <a:moveTo>
                  <a:pt x="232397" y="103479"/>
                </a:moveTo>
                <a:lnTo>
                  <a:pt x="128778" y="103479"/>
                </a:lnTo>
                <a:lnTo>
                  <a:pt x="128778" y="119481"/>
                </a:lnTo>
                <a:lnTo>
                  <a:pt x="232397" y="119481"/>
                </a:lnTo>
                <a:lnTo>
                  <a:pt x="232397" y="103479"/>
                </a:lnTo>
                <a:close/>
              </a:path>
              <a:path w="283209" h="240030">
                <a:moveTo>
                  <a:pt x="232397" y="69113"/>
                </a:moveTo>
                <a:lnTo>
                  <a:pt x="128778" y="69113"/>
                </a:lnTo>
                <a:lnTo>
                  <a:pt x="128778" y="85255"/>
                </a:lnTo>
                <a:lnTo>
                  <a:pt x="232397" y="85255"/>
                </a:lnTo>
                <a:lnTo>
                  <a:pt x="232397" y="69113"/>
                </a:lnTo>
                <a:close/>
              </a:path>
              <a:path w="283209" h="240030">
                <a:moveTo>
                  <a:pt x="232397" y="34175"/>
                </a:moveTo>
                <a:lnTo>
                  <a:pt x="128778" y="34175"/>
                </a:lnTo>
                <a:lnTo>
                  <a:pt x="128778" y="50330"/>
                </a:lnTo>
                <a:lnTo>
                  <a:pt x="232397" y="50330"/>
                </a:lnTo>
                <a:lnTo>
                  <a:pt x="232397" y="34175"/>
                </a:lnTo>
                <a:close/>
              </a:path>
              <a:path w="283209" h="240030">
                <a:moveTo>
                  <a:pt x="282778" y="15392"/>
                </a:moveTo>
                <a:lnTo>
                  <a:pt x="263982" y="15392"/>
                </a:lnTo>
                <a:lnTo>
                  <a:pt x="263982" y="135636"/>
                </a:lnTo>
                <a:lnTo>
                  <a:pt x="282778" y="135636"/>
                </a:lnTo>
                <a:lnTo>
                  <a:pt x="282778" y="15392"/>
                </a:lnTo>
                <a:close/>
              </a:path>
              <a:path w="283209" h="240030">
                <a:moveTo>
                  <a:pt x="282778" y="0"/>
                </a:moveTo>
                <a:lnTo>
                  <a:pt x="0" y="0"/>
                </a:lnTo>
                <a:lnTo>
                  <a:pt x="0" y="15240"/>
                </a:lnTo>
                <a:lnTo>
                  <a:pt x="0" y="135890"/>
                </a:lnTo>
                <a:lnTo>
                  <a:pt x="0" y="154940"/>
                </a:lnTo>
                <a:lnTo>
                  <a:pt x="0" y="170180"/>
                </a:lnTo>
                <a:lnTo>
                  <a:pt x="0" y="189230"/>
                </a:lnTo>
                <a:lnTo>
                  <a:pt x="282778" y="189230"/>
                </a:lnTo>
                <a:lnTo>
                  <a:pt x="282778" y="135890"/>
                </a:lnTo>
                <a:lnTo>
                  <a:pt x="263982" y="135890"/>
                </a:lnTo>
                <a:lnTo>
                  <a:pt x="263982" y="154940"/>
                </a:lnTo>
                <a:lnTo>
                  <a:pt x="263982" y="170180"/>
                </a:lnTo>
                <a:lnTo>
                  <a:pt x="18783" y="170180"/>
                </a:lnTo>
                <a:lnTo>
                  <a:pt x="18783" y="154940"/>
                </a:lnTo>
                <a:lnTo>
                  <a:pt x="263982" y="154940"/>
                </a:lnTo>
                <a:lnTo>
                  <a:pt x="263982" y="135890"/>
                </a:lnTo>
                <a:lnTo>
                  <a:pt x="18783" y="135890"/>
                </a:lnTo>
                <a:lnTo>
                  <a:pt x="18783" y="15240"/>
                </a:lnTo>
                <a:lnTo>
                  <a:pt x="282778" y="15240"/>
                </a:lnTo>
                <a:lnTo>
                  <a:pt x="282778" y="0"/>
                </a:lnTo>
                <a:close/>
              </a:path>
            </a:pathLst>
          </a:custGeom>
          <a:solidFill>
            <a:srgbClr val="214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252412" y="3176876"/>
            <a:ext cx="35115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Calibri"/>
                <a:cs typeface="Calibri"/>
              </a:rPr>
              <a:t>Field</a:t>
            </a:r>
            <a:r>
              <a:rPr dirty="0" sz="650" spc="25">
                <a:latin typeface="Times New Roman"/>
                <a:cs typeface="Times New Roman"/>
              </a:rPr>
              <a:t> </a:t>
            </a:r>
            <a:r>
              <a:rPr dirty="0" sz="650" spc="-25">
                <a:latin typeface="Calibri"/>
                <a:cs typeface="Calibri"/>
              </a:rPr>
              <a:t>App</a:t>
            </a:r>
            <a:endParaRPr sz="650">
              <a:latin typeface="Calibri"/>
              <a:cs typeface="Calibri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37490" y="2884879"/>
            <a:ext cx="171549" cy="252734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1229330" y="3714074"/>
            <a:ext cx="3975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Calibri"/>
                <a:cs typeface="Calibri"/>
              </a:rPr>
              <a:t>Driver</a:t>
            </a:r>
            <a:r>
              <a:rPr dirty="0" sz="650" spc="30">
                <a:latin typeface="Times New Roman"/>
                <a:cs typeface="Times New Roman"/>
              </a:rPr>
              <a:t> </a:t>
            </a:r>
            <a:r>
              <a:rPr dirty="0" sz="650" spc="-25">
                <a:latin typeface="Calibri"/>
                <a:cs typeface="Calibri"/>
              </a:rPr>
              <a:t>App</a:t>
            </a:r>
            <a:endParaRPr sz="650">
              <a:latin typeface="Calibri"/>
              <a:cs typeface="Calibri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45619" y="3455809"/>
            <a:ext cx="151189" cy="237134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1163369" y="4286082"/>
            <a:ext cx="52895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Calibri"/>
                <a:cs typeface="Calibri"/>
              </a:rPr>
              <a:t>Employee</a:t>
            </a:r>
            <a:r>
              <a:rPr dirty="0" sz="650" spc="65">
                <a:latin typeface="Times New Roman"/>
                <a:cs typeface="Times New Roman"/>
              </a:rPr>
              <a:t> </a:t>
            </a:r>
            <a:r>
              <a:rPr dirty="0" sz="650" spc="-25">
                <a:latin typeface="Calibri"/>
                <a:cs typeface="Calibri"/>
              </a:rPr>
              <a:t>App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1346581" y="2446224"/>
            <a:ext cx="939800" cy="1809114"/>
            <a:chOff x="1346581" y="2446224"/>
            <a:chExt cx="939800" cy="1809114"/>
          </a:xfrm>
        </p:grpSpPr>
        <p:pic>
          <p:nvPicPr>
            <p:cNvPr id="43" name="object 4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2534" y="4082402"/>
              <a:ext cx="97612" cy="8265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346581" y="3993375"/>
              <a:ext cx="171450" cy="262255"/>
            </a:xfrm>
            <a:custGeom>
              <a:avLst/>
              <a:gdLst/>
              <a:ahLst/>
              <a:cxnLst/>
              <a:rect l="l" t="t" r="r" b="b"/>
              <a:pathLst>
                <a:path w="171450" h="262254">
                  <a:moveTo>
                    <a:pt x="163512" y="0"/>
                  </a:moveTo>
                  <a:lnTo>
                    <a:pt x="7429" y="0"/>
                  </a:lnTo>
                  <a:lnTo>
                    <a:pt x="0" y="6375"/>
                  </a:lnTo>
                  <a:lnTo>
                    <a:pt x="0" y="255384"/>
                  </a:lnTo>
                  <a:lnTo>
                    <a:pt x="7429" y="261785"/>
                  </a:lnTo>
                  <a:lnTo>
                    <a:pt x="163512" y="261785"/>
                  </a:lnTo>
                  <a:lnTo>
                    <a:pt x="171157" y="255384"/>
                  </a:lnTo>
                  <a:lnTo>
                    <a:pt x="171157" y="251129"/>
                  </a:lnTo>
                  <a:lnTo>
                    <a:pt x="79971" y="251129"/>
                  </a:lnTo>
                  <a:lnTo>
                    <a:pt x="75539" y="247408"/>
                  </a:lnTo>
                  <a:lnTo>
                    <a:pt x="75539" y="237655"/>
                  </a:lnTo>
                  <a:lnTo>
                    <a:pt x="79971" y="233934"/>
                  </a:lnTo>
                  <a:lnTo>
                    <a:pt x="171157" y="233934"/>
                  </a:lnTo>
                  <a:lnTo>
                    <a:pt x="171157" y="222758"/>
                  </a:lnTo>
                  <a:lnTo>
                    <a:pt x="15582" y="222758"/>
                  </a:lnTo>
                  <a:lnTo>
                    <a:pt x="15582" y="24638"/>
                  </a:lnTo>
                  <a:lnTo>
                    <a:pt x="171157" y="24638"/>
                  </a:lnTo>
                  <a:lnTo>
                    <a:pt x="171157" y="14008"/>
                  </a:lnTo>
                  <a:lnTo>
                    <a:pt x="68110" y="14008"/>
                  </a:lnTo>
                  <a:lnTo>
                    <a:pt x="67538" y="13474"/>
                  </a:lnTo>
                  <a:lnTo>
                    <a:pt x="67538" y="11874"/>
                  </a:lnTo>
                  <a:lnTo>
                    <a:pt x="68110" y="10807"/>
                  </a:lnTo>
                  <a:lnTo>
                    <a:pt x="171157" y="10807"/>
                  </a:lnTo>
                  <a:lnTo>
                    <a:pt x="171157" y="6375"/>
                  </a:lnTo>
                  <a:lnTo>
                    <a:pt x="163512" y="0"/>
                  </a:lnTo>
                  <a:close/>
                </a:path>
                <a:path w="171450" h="262254">
                  <a:moveTo>
                    <a:pt x="171157" y="233934"/>
                  </a:moveTo>
                  <a:lnTo>
                    <a:pt x="91122" y="233934"/>
                  </a:lnTo>
                  <a:lnTo>
                    <a:pt x="95986" y="237655"/>
                  </a:lnTo>
                  <a:lnTo>
                    <a:pt x="95986" y="247408"/>
                  </a:lnTo>
                  <a:lnTo>
                    <a:pt x="91122" y="251129"/>
                  </a:lnTo>
                  <a:lnTo>
                    <a:pt x="171157" y="251129"/>
                  </a:lnTo>
                  <a:lnTo>
                    <a:pt x="171157" y="233934"/>
                  </a:lnTo>
                  <a:close/>
                </a:path>
                <a:path w="171450" h="262254">
                  <a:moveTo>
                    <a:pt x="171157" y="24638"/>
                  </a:moveTo>
                  <a:lnTo>
                    <a:pt x="155575" y="24638"/>
                  </a:lnTo>
                  <a:lnTo>
                    <a:pt x="155575" y="222758"/>
                  </a:lnTo>
                  <a:lnTo>
                    <a:pt x="171157" y="222758"/>
                  </a:lnTo>
                  <a:lnTo>
                    <a:pt x="171157" y="24638"/>
                  </a:lnTo>
                  <a:close/>
                </a:path>
                <a:path w="171450" h="262254">
                  <a:moveTo>
                    <a:pt x="171157" y="10807"/>
                  </a:moveTo>
                  <a:lnTo>
                    <a:pt x="103060" y="10807"/>
                  </a:lnTo>
                  <a:lnTo>
                    <a:pt x="104127" y="11874"/>
                  </a:lnTo>
                  <a:lnTo>
                    <a:pt x="104127" y="13474"/>
                  </a:lnTo>
                  <a:lnTo>
                    <a:pt x="103060" y="14008"/>
                  </a:lnTo>
                  <a:lnTo>
                    <a:pt x="171157" y="14008"/>
                  </a:lnTo>
                  <a:lnTo>
                    <a:pt x="171157" y="10807"/>
                  </a:lnTo>
                  <a:close/>
                </a:path>
              </a:pathLst>
            </a:custGeom>
            <a:solidFill>
              <a:srgbClr val="2140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8230" y="2450718"/>
              <a:ext cx="233290" cy="199704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2045519" y="2449082"/>
              <a:ext cx="238125" cy="203200"/>
            </a:xfrm>
            <a:custGeom>
              <a:avLst/>
              <a:gdLst/>
              <a:ahLst/>
              <a:cxnLst/>
              <a:rect l="l" t="t" r="r" b="b"/>
              <a:pathLst>
                <a:path w="238125" h="203200">
                  <a:moveTo>
                    <a:pt x="0" y="0"/>
                  </a:moveTo>
                  <a:lnTo>
                    <a:pt x="237548" y="0"/>
                  </a:lnTo>
                  <a:lnTo>
                    <a:pt x="237548" y="202892"/>
                  </a:lnTo>
                  <a:lnTo>
                    <a:pt x="0" y="202892"/>
                  </a:lnTo>
                  <a:lnTo>
                    <a:pt x="0" y="0"/>
                  </a:lnTo>
                  <a:close/>
                </a:path>
              </a:pathLst>
            </a:custGeom>
            <a:ln w="5321">
              <a:solidFill>
                <a:srgbClr val="2945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2083765" y="2654881"/>
            <a:ext cx="16129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25">
                <a:latin typeface="Calibri"/>
                <a:cs typeface="Calibri"/>
              </a:rPr>
              <a:t>SSO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343162" y="2547670"/>
            <a:ext cx="708025" cy="1593215"/>
            <a:chOff x="1343162" y="2547670"/>
            <a:chExt cx="708025" cy="1593215"/>
          </a:xfrm>
        </p:grpSpPr>
        <p:sp>
          <p:nvSpPr>
            <p:cNvPr id="49" name="object 49" descr=""/>
            <p:cNvSpPr/>
            <p:nvPr/>
          </p:nvSpPr>
          <p:spPr>
            <a:xfrm>
              <a:off x="1491303" y="2550528"/>
              <a:ext cx="557530" cy="1587500"/>
            </a:xfrm>
            <a:custGeom>
              <a:avLst/>
              <a:gdLst/>
              <a:ahLst/>
              <a:cxnLst/>
              <a:rect l="l" t="t" r="r" b="b"/>
              <a:pathLst>
                <a:path w="557530" h="1587500">
                  <a:moveTo>
                    <a:pt x="0" y="458826"/>
                  </a:moveTo>
                  <a:lnTo>
                    <a:pt x="278575" y="458826"/>
                  </a:lnTo>
                  <a:lnTo>
                    <a:pt x="278575" y="0"/>
                  </a:lnTo>
                  <a:lnTo>
                    <a:pt x="556934" y="0"/>
                  </a:lnTo>
                </a:path>
                <a:path w="557530" h="1587500">
                  <a:moveTo>
                    <a:pt x="0" y="1013600"/>
                  </a:moveTo>
                  <a:lnTo>
                    <a:pt x="278575" y="1013600"/>
                  </a:lnTo>
                  <a:lnTo>
                    <a:pt x="278575" y="0"/>
                  </a:lnTo>
                  <a:lnTo>
                    <a:pt x="556934" y="0"/>
                  </a:lnTo>
                </a:path>
                <a:path w="557530" h="1587500">
                  <a:moveTo>
                    <a:pt x="0" y="1587219"/>
                  </a:moveTo>
                  <a:lnTo>
                    <a:pt x="278575" y="1587219"/>
                  </a:lnTo>
                  <a:lnTo>
                    <a:pt x="278575" y="0"/>
                  </a:lnTo>
                  <a:lnTo>
                    <a:pt x="556934" y="0"/>
                  </a:lnTo>
                </a:path>
              </a:pathLst>
            </a:custGeom>
            <a:ln w="532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346020" y="2947628"/>
              <a:ext cx="145415" cy="124460"/>
            </a:xfrm>
            <a:custGeom>
              <a:avLst/>
              <a:gdLst/>
              <a:ahLst/>
              <a:cxnLst/>
              <a:rect l="l" t="t" r="r" b="b"/>
              <a:pathLst>
                <a:path w="145415" h="124460">
                  <a:moveTo>
                    <a:pt x="0" y="0"/>
                  </a:moveTo>
                  <a:lnTo>
                    <a:pt x="145282" y="0"/>
                  </a:lnTo>
                  <a:lnTo>
                    <a:pt x="145282" y="124023"/>
                  </a:lnTo>
                  <a:lnTo>
                    <a:pt x="0" y="124023"/>
                  </a:lnTo>
                  <a:lnTo>
                    <a:pt x="0" y="0"/>
                  </a:lnTo>
                  <a:close/>
                </a:path>
              </a:pathLst>
            </a:custGeom>
            <a:ln w="5321">
              <a:solidFill>
                <a:srgbClr val="2945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1810196" y="3148469"/>
            <a:ext cx="478790" cy="283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2400"/>
              </a:lnSpc>
              <a:spcBef>
                <a:spcPts val="95"/>
              </a:spcBef>
            </a:pPr>
            <a:r>
              <a:rPr dirty="0" sz="550" spc="-10">
                <a:latin typeface="Calibri"/>
                <a:cs typeface="Calibri"/>
              </a:rPr>
              <a:t>Secure</a:t>
            </a:r>
            <a:r>
              <a:rPr dirty="0" sz="550" spc="50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Calibri"/>
                <a:cs typeface="Calibri"/>
              </a:rPr>
              <a:t>communication</a:t>
            </a:r>
            <a:r>
              <a:rPr dirty="0" sz="550" spc="500">
                <a:latin typeface="Times New Roman"/>
                <a:cs typeface="Times New Roman"/>
              </a:rPr>
              <a:t> </a:t>
            </a:r>
            <a:r>
              <a:rPr dirty="0" sz="550">
                <a:latin typeface="Calibri"/>
                <a:cs typeface="Calibri"/>
              </a:rPr>
              <a:t>using</a:t>
            </a:r>
            <a:r>
              <a:rPr dirty="0" sz="550" spc="-5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Calibri"/>
                <a:cs typeface="Calibri"/>
              </a:rPr>
              <a:t>HTTPS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586509" y="2222294"/>
            <a:ext cx="24828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Calibri"/>
                <a:cs typeface="Calibri"/>
              </a:rPr>
              <a:t>HTTPS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524190" y="3436007"/>
            <a:ext cx="2489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Calibri"/>
                <a:cs typeface="Calibri"/>
              </a:rPr>
              <a:t>HTTPS</a:t>
            </a:r>
            <a:endParaRPr sz="650">
              <a:latin typeface="Calibri"/>
              <a:cs typeface="Calibri"/>
            </a:endParaRPr>
          </a:p>
        </p:txBody>
      </p:sp>
      <p:pic>
        <p:nvPicPr>
          <p:cNvPr id="54" name="object 5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69336" y="2434728"/>
            <a:ext cx="340097" cy="289624"/>
          </a:xfrm>
          <a:prstGeom prst="rect">
            <a:avLst/>
          </a:prstGeom>
        </p:spPr>
      </p:pic>
      <p:sp>
        <p:nvSpPr>
          <p:cNvPr id="55" name="object 55" descr=""/>
          <p:cNvSpPr txBox="1"/>
          <p:nvPr/>
        </p:nvSpPr>
        <p:spPr>
          <a:xfrm>
            <a:off x="2673776" y="2759339"/>
            <a:ext cx="328295" cy="23558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67310">
              <a:lnSpc>
                <a:spcPct val="108000"/>
              </a:lnSpc>
              <a:spcBef>
                <a:spcPts val="60"/>
              </a:spcBef>
            </a:pPr>
            <a:r>
              <a:rPr dirty="0" sz="650" spc="-20">
                <a:latin typeface="Calibri"/>
                <a:cs typeface="Calibri"/>
              </a:rPr>
              <a:t>Load</a:t>
            </a:r>
            <a:r>
              <a:rPr dirty="0" sz="650" spc="500">
                <a:latin typeface="Times New Roman"/>
                <a:cs typeface="Times New Roman"/>
              </a:rPr>
              <a:t> </a:t>
            </a:r>
            <a:r>
              <a:rPr dirty="0" sz="650" spc="-10">
                <a:latin typeface="Calibri"/>
                <a:cs typeface="Calibri"/>
              </a:rPr>
              <a:t>Balancer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2589511" y="2380994"/>
            <a:ext cx="495934" cy="606425"/>
          </a:xfrm>
          <a:custGeom>
            <a:avLst/>
            <a:gdLst/>
            <a:ahLst/>
            <a:cxnLst/>
            <a:rect l="l" t="t" r="r" b="b"/>
            <a:pathLst>
              <a:path w="495935" h="606425">
                <a:moveTo>
                  <a:pt x="0" y="0"/>
                </a:moveTo>
                <a:lnTo>
                  <a:pt x="495686" y="0"/>
                </a:lnTo>
                <a:lnTo>
                  <a:pt x="495686" y="605859"/>
                </a:lnTo>
                <a:lnTo>
                  <a:pt x="0" y="605859"/>
                </a:lnTo>
                <a:lnTo>
                  <a:pt x="0" y="0"/>
                </a:lnTo>
                <a:close/>
              </a:path>
            </a:pathLst>
          </a:custGeom>
          <a:ln w="5321">
            <a:solidFill>
              <a:srgbClr val="242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3446754" y="2385463"/>
            <a:ext cx="39370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Calibri"/>
                <a:cs typeface="Calibri"/>
              </a:rPr>
              <a:t>EC2</a:t>
            </a:r>
            <a:r>
              <a:rPr dirty="0" sz="650" spc="15">
                <a:latin typeface="Times New Roman"/>
                <a:cs typeface="Times New Roman"/>
              </a:rPr>
              <a:t> </a:t>
            </a:r>
            <a:r>
              <a:rPr dirty="0" sz="650" spc="-10">
                <a:latin typeface="Calibri"/>
                <a:cs typeface="Calibri"/>
              </a:rPr>
              <a:t>server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2277568" y="2502306"/>
            <a:ext cx="2389505" cy="857250"/>
            <a:chOff x="2277568" y="2502306"/>
            <a:chExt cx="2389505" cy="857250"/>
          </a:xfrm>
        </p:grpSpPr>
        <p:pic>
          <p:nvPicPr>
            <p:cNvPr id="59" name="object 5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40061" y="2502306"/>
              <a:ext cx="195149" cy="188888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40061" y="2836951"/>
              <a:ext cx="195149" cy="188888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40061" y="3170250"/>
              <a:ext cx="195149" cy="188888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2280426" y="2550528"/>
              <a:ext cx="1357630" cy="715010"/>
            </a:xfrm>
            <a:custGeom>
              <a:avLst/>
              <a:gdLst/>
              <a:ahLst/>
              <a:cxnLst/>
              <a:rect l="l" t="t" r="r" b="b"/>
              <a:pathLst>
                <a:path w="1357629" h="715010">
                  <a:moveTo>
                    <a:pt x="309085" y="133598"/>
                  </a:moveTo>
                  <a:lnTo>
                    <a:pt x="154504" y="133598"/>
                  </a:lnTo>
                  <a:lnTo>
                    <a:pt x="154504" y="0"/>
                  </a:lnTo>
                  <a:lnTo>
                    <a:pt x="0" y="0"/>
                  </a:lnTo>
                </a:path>
                <a:path w="1357629" h="715010">
                  <a:moveTo>
                    <a:pt x="1260143" y="46653"/>
                  </a:moveTo>
                  <a:lnTo>
                    <a:pt x="1032667" y="46653"/>
                  </a:lnTo>
                  <a:lnTo>
                    <a:pt x="1032667" y="133598"/>
                  </a:lnTo>
                  <a:lnTo>
                    <a:pt x="804771" y="133598"/>
                  </a:lnTo>
                </a:path>
                <a:path w="1357629" h="715010">
                  <a:moveTo>
                    <a:pt x="1260143" y="380452"/>
                  </a:moveTo>
                  <a:lnTo>
                    <a:pt x="1032667" y="380452"/>
                  </a:lnTo>
                  <a:lnTo>
                    <a:pt x="1032667" y="133598"/>
                  </a:lnTo>
                  <a:lnTo>
                    <a:pt x="804771" y="133598"/>
                  </a:lnTo>
                </a:path>
                <a:path w="1357629" h="715010">
                  <a:moveTo>
                    <a:pt x="1260143" y="714810"/>
                  </a:moveTo>
                  <a:lnTo>
                    <a:pt x="1032667" y="714810"/>
                  </a:lnTo>
                  <a:lnTo>
                    <a:pt x="1032667" y="133598"/>
                  </a:lnTo>
                  <a:lnTo>
                    <a:pt x="804771" y="133598"/>
                  </a:lnTo>
                </a:path>
                <a:path w="1357629" h="715010">
                  <a:moveTo>
                    <a:pt x="1357197" y="140099"/>
                  </a:moveTo>
                  <a:lnTo>
                    <a:pt x="1357197" y="140099"/>
                  </a:lnTo>
                  <a:lnTo>
                    <a:pt x="1357197" y="161610"/>
                  </a:lnTo>
                </a:path>
                <a:path w="1357629" h="715010">
                  <a:moveTo>
                    <a:pt x="1357197" y="177547"/>
                  </a:moveTo>
                  <a:lnTo>
                    <a:pt x="1357197" y="177547"/>
                  </a:lnTo>
                  <a:lnTo>
                    <a:pt x="1357197" y="199045"/>
                  </a:lnTo>
                </a:path>
                <a:path w="1357629" h="715010">
                  <a:moveTo>
                    <a:pt x="1357197" y="215121"/>
                  </a:moveTo>
                  <a:lnTo>
                    <a:pt x="1357197" y="215121"/>
                  </a:lnTo>
                  <a:lnTo>
                    <a:pt x="1357197" y="236632"/>
                  </a:lnTo>
                </a:path>
                <a:path w="1357629" h="715010">
                  <a:moveTo>
                    <a:pt x="1357197" y="252771"/>
                  </a:moveTo>
                  <a:lnTo>
                    <a:pt x="1357197" y="252771"/>
                  </a:lnTo>
                  <a:lnTo>
                    <a:pt x="1357197" y="274206"/>
                  </a:lnTo>
                </a:path>
                <a:path w="1357629" h="715010">
                  <a:moveTo>
                    <a:pt x="1357197" y="474254"/>
                  </a:moveTo>
                  <a:lnTo>
                    <a:pt x="1357197" y="474254"/>
                  </a:lnTo>
                  <a:lnTo>
                    <a:pt x="1357197" y="495765"/>
                  </a:lnTo>
                </a:path>
                <a:path w="1357629" h="715010">
                  <a:moveTo>
                    <a:pt x="1357197" y="511905"/>
                  </a:moveTo>
                  <a:lnTo>
                    <a:pt x="1357197" y="511905"/>
                  </a:lnTo>
                  <a:lnTo>
                    <a:pt x="1357197" y="533339"/>
                  </a:lnTo>
                </a:path>
                <a:path w="1357629" h="715010">
                  <a:moveTo>
                    <a:pt x="1357197" y="549491"/>
                  </a:moveTo>
                  <a:lnTo>
                    <a:pt x="1357197" y="549491"/>
                  </a:lnTo>
                  <a:lnTo>
                    <a:pt x="1357197" y="570913"/>
                  </a:lnTo>
                </a:path>
                <a:path w="1357629" h="715010">
                  <a:moveTo>
                    <a:pt x="1357197" y="587066"/>
                  </a:moveTo>
                  <a:lnTo>
                    <a:pt x="1357197" y="587066"/>
                  </a:lnTo>
                  <a:lnTo>
                    <a:pt x="1357197" y="608576"/>
                  </a:lnTo>
                </a:path>
              </a:pathLst>
            </a:custGeom>
            <a:ln w="532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168609" y="2575175"/>
              <a:ext cx="495300" cy="606425"/>
            </a:xfrm>
            <a:custGeom>
              <a:avLst/>
              <a:gdLst/>
              <a:ahLst/>
              <a:cxnLst/>
              <a:rect l="l" t="t" r="r" b="b"/>
              <a:pathLst>
                <a:path w="495300" h="606425">
                  <a:moveTo>
                    <a:pt x="0" y="0"/>
                  </a:moveTo>
                  <a:lnTo>
                    <a:pt x="495115" y="0"/>
                  </a:lnTo>
                  <a:lnTo>
                    <a:pt x="495115" y="605859"/>
                  </a:lnTo>
                  <a:lnTo>
                    <a:pt x="0" y="605859"/>
                  </a:lnTo>
                  <a:lnTo>
                    <a:pt x="0" y="0"/>
                  </a:lnTo>
                  <a:close/>
                </a:path>
              </a:pathLst>
            </a:custGeom>
            <a:ln w="5321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4228287" y="2846918"/>
            <a:ext cx="375920" cy="321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 marR="27940">
              <a:lnSpc>
                <a:spcPct val="109400"/>
              </a:lnSpc>
              <a:spcBef>
                <a:spcPts val="95"/>
              </a:spcBef>
            </a:pPr>
            <a:r>
              <a:rPr dirty="0" sz="650" spc="-10">
                <a:latin typeface="Calibri"/>
                <a:cs typeface="Calibri"/>
              </a:rPr>
              <a:t>AURORA</a:t>
            </a:r>
            <a:r>
              <a:rPr dirty="0" sz="650" spc="500">
                <a:latin typeface="Times New Roman"/>
                <a:cs typeface="Times New Roman"/>
              </a:rPr>
              <a:t> </a:t>
            </a:r>
            <a:r>
              <a:rPr dirty="0" sz="650" spc="-25">
                <a:latin typeface="Calibri"/>
                <a:cs typeface="Calibri"/>
              </a:rPr>
              <a:t>RDS</a:t>
            </a:r>
            <a:endParaRPr sz="650">
              <a:latin typeface="Calibri"/>
              <a:cs typeface="Calibri"/>
            </a:endParaRPr>
          </a:p>
          <a:p>
            <a:pPr algn="ctr">
              <a:lnSpc>
                <a:spcPts val="625"/>
              </a:lnSpc>
            </a:pPr>
            <a:r>
              <a:rPr dirty="0" sz="600" spc="-10" b="1">
                <a:latin typeface="Arial"/>
                <a:cs typeface="Arial"/>
              </a:rPr>
              <a:t>Database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4332681" y="2245668"/>
            <a:ext cx="691515" cy="591820"/>
            <a:chOff x="4332681" y="2245668"/>
            <a:chExt cx="691515" cy="591820"/>
          </a:xfrm>
        </p:grpSpPr>
        <p:pic>
          <p:nvPicPr>
            <p:cNvPr id="66" name="object 6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32681" y="2694914"/>
              <a:ext cx="166406" cy="142062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4352556" y="2248525"/>
              <a:ext cx="668655" cy="325120"/>
            </a:xfrm>
            <a:custGeom>
              <a:avLst/>
              <a:gdLst/>
              <a:ahLst/>
              <a:cxnLst/>
              <a:rect l="l" t="t" r="r" b="b"/>
              <a:pathLst>
                <a:path w="668654" h="325119">
                  <a:moveTo>
                    <a:pt x="137865" y="0"/>
                  </a:moveTo>
                  <a:lnTo>
                    <a:pt x="226409" y="0"/>
                  </a:lnTo>
                  <a:lnTo>
                    <a:pt x="358901" y="0"/>
                  </a:lnTo>
                  <a:lnTo>
                    <a:pt x="668494" y="0"/>
                  </a:lnTo>
                  <a:lnTo>
                    <a:pt x="668494" y="180188"/>
                  </a:lnTo>
                  <a:lnTo>
                    <a:pt x="668494" y="257495"/>
                  </a:lnTo>
                  <a:lnTo>
                    <a:pt x="668494" y="308935"/>
                  </a:lnTo>
                  <a:lnTo>
                    <a:pt x="358901" y="308935"/>
                  </a:lnTo>
                  <a:lnTo>
                    <a:pt x="226409" y="308935"/>
                  </a:lnTo>
                  <a:lnTo>
                    <a:pt x="137865" y="308935"/>
                  </a:lnTo>
                  <a:lnTo>
                    <a:pt x="137865" y="257495"/>
                  </a:lnTo>
                  <a:lnTo>
                    <a:pt x="0" y="324580"/>
                  </a:lnTo>
                  <a:lnTo>
                    <a:pt x="137865" y="180188"/>
                  </a:lnTo>
                  <a:lnTo>
                    <a:pt x="137865" y="0"/>
                  </a:lnTo>
                  <a:close/>
                </a:path>
              </a:pathLst>
            </a:custGeom>
            <a:ln w="5321">
              <a:solidFill>
                <a:srgbClr val="242C7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4583480" y="2262555"/>
            <a:ext cx="34607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10">
                <a:latin typeface="Arial"/>
                <a:cs typeface="Arial"/>
              </a:rPr>
              <a:t>Encrypted</a:t>
            </a:r>
            <a:endParaRPr sz="55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549533" y="2348433"/>
            <a:ext cx="412750" cy="196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8260">
              <a:lnSpc>
                <a:spcPct val="102400"/>
              </a:lnSpc>
              <a:spcBef>
                <a:spcPts val="95"/>
              </a:spcBef>
            </a:pPr>
            <a:r>
              <a:rPr dirty="0" sz="550" spc="-10">
                <a:latin typeface="Arial"/>
                <a:cs typeface="Arial"/>
              </a:rPr>
              <a:t>database</a:t>
            </a:r>
            <a:r>
              <a:rPr dirty="0" sz="550" spc="50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(AES</a:t>
            </a:r>
            <a:r>
              <a:rPr dirty="0" sz="550" spc="1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–</a:t>
            </a:r>
            <a:r>
              <a:rPr dirty="0" sz="550" spc="10">
                <a:latin typeface="Arial"/>
                <a:cs typeface="Arial"/>
              </a:rPr>
              <a:t> </a:t>
            </a:r>
            <a:r>
              <a:rPr dirty="0" sz="550" spc="-20">
                <a:latin typeface="Arial"/>
                <a:cs typeface="Arial"/>
              </a:rPr>
              <a:t>256</a:t>
            </a:r>
            <a:r>
              <a:rPr dirty="0" sz="550" spc="-20" b="1"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3734678" y="2597181"/>
            <a:ext cx="434340" cy="668655"/>
          </a:xfrm>
          <a:custGeom>
            <a:avLst/>
            <a:gdLst/>
            <a:ahLst/>
            <a:cxnLst/>
            <a:rect l="l" t="t" r="r" b="b"/>
            <a:pathLst>
              <a:path w="434339" h="668654">
                <a:moveTo>
                  <a:pt x="0" y="0"/>
                </a:moveTo>
                <a:lnTo>
                  <a:pt x="216755" y="0"/>
                </a:lnTo>
                <a:lnTo>
                  <a:pt x="216755" y="281139"/>
                </a:lnTo>
                <a:lnTo>
                  <a:pt x="433930" y="281139"/>
                </a:lnTo>
              </a:path>
              <a:path w="434339" h="668654">
                <a:moveTo>
                  <a:pt x="0" y="333799"/>
                </a:moveTo>
                <a:lnTo>
                  <a:pt x="216755" y="333799"/>
                </a:lnTo>
                <a:lnTo>
                  <a:pt x="216755" y="281139"/>
                </a:lnTo>
                <a:lnTo>
                  <a:pt x="433930" y="281139"/>
                </a:lnTo>
              </a:path>
              <a:path w="434339" h="668654">
                <a:moveTo>
                  <a:pt x="0" y="668157"/>
                </a:moveTo>
                <a:lnTo>
                  <a:pt x="216755" y="668157"/>
                </a:lnTo>
                <a:lnTo>
                  <a:pt x="216755" y="281139"/>
                </a:lnTo>
                <a:lnTo>
                  <a:pt x="433930" y="281139"/>
                </a:lnTo>
              </a:path>
            </a:pathLst>
          </a:custGeom>
          <a:ln w="5321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3075133" y="3275646"/>
            <a:ext cx="478790" cy="283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02400"/>
              </a:lnSpc>
              <a:spcBef>
                <a:spcPts val="95"/>
              </a:spcBef>
            </a:pPr>
            <a:r>
              <a:rPr dirty="0" sz="550" spc="-10">
                <a:latin typeface="Calibri"/>
                <a:cs typeface="Calibri"/>
              </a:rPr>
              <a:t>Secure</a:t>
            </a:r>
            <a:r>
              <a:rPr dirty="0" sz="550" spc="50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Calibri"/>
                <a:cs typeface="Calibri"/>
              </a:rPr>
              <a:t>communication</a:t>
            </a:r>
            <a:r>
              <a:rPr dirty="0" sz="550" spc="50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Calibri"/>
                <a:cs typeface="Calibri"/>
              </a:rPr>
              <a:t>HTTPS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3704738" y="3275646"/>
            <a:ext cx="478790" cy="196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4135">
              <a:lnSpc>
                <a:spcPct val="102499"/>
              </a:lnSpc>
              <a:spcBef>
                <a:spcPts val="95"/>
              </a:spcBef>
            </a:pPr>
            <a:r>
              <a:rPr dirty="0" sz="550">
                <a:latin typeface="Calibri"/>
                <a:cs typeface="Calibri"/>
              </a:rPr>
              <a:t>Secure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sz="550" spc="-25">
                <a:latin typeface="Calibri"/>
                <a:cs typeface="Calibri"/>
              </a:rPr>
              <a:t>TCP</a:t>
            </a:r>
            <a:r>
              <a:rPr dirty="0" sz="550" spc="50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Calibri"/>
                <a:cs typeface="Calibri"/>
              </a:rPr>
              <a:t>communication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2659279" y="4217269"/>
            <a:ext cx="2095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cap="small" sz="650" spc="-20">
                <a:latin typeface="Calibri"/>
                <a:cs typeface="Calibri"/>
              </a:rPr>
              <a:t>hrmS</a:t>
            </a:r>
            <a:endParaRPr sz="650">
              <a:latin typeface="Calibri"/>
              <a:cs typeface="Calibri"/>
            </a:endParaRPr>
          </a:p>
        </p:txBody>
      </p:sp>
      <p:pic>
        <p:nvPicPr>
          <p:cNvPr id="74" name="object 7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345751" y="4099077"/>
            <a:ext cx="262920" cy="111562"/>
          </a:xfrm>
          <a:prstGeom prst="rect">
            <a:avLst/>
          </a:prstGeom>
        </p:spPr>
      </p:pic>
      <p:sp>
        <p:nvSpPr>
          <p:cNvPr id="75" name="object 75" descr=""/>
          <p:cNvSpPr txBox="1"/>
          <p:nvPr/>
        </p:nvSpPr>
        <p:spPr>
          <a:xfrm>
            <a:off x="3292246" y="4217974"/>
            <a:ext cx="918210" cy="219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40005">
              <a:lnSpc>
                <a:spcPct val="100000"/>
              </a:lnSpc>
              <a:spcBef>
                <a:spcPts val="110"/>
              </a:spcBef>
              <a:tabLst>
                <a:tab pos="707390" algn="l"/>
              </a:tabLst>
            </a:pPr>
            <a:r>
              <a:rPr dirty="0" sz="550" spc="-25">
                <a:latin typeface="Calibri"/>
                <a:cs typeface="Calibri"/>
              </a:rPr>
              <a:t>ERP</a:t>
            </a:r>
            <a:r>
              <a:rPr dirty="0" sz="550">
                <a:latin typeface="Times New Roman"/>
                <a:cs typeface="Times New Roman"/>
              </a:rPr>
              <a:t>	</a:t>
            </a:r>
            <a:r>
              <a:rPr dirty="0" sz="550" spc="-25">
                <a:latin typeface="Calibri"/>
                <a:cs typeface="Calibri"/>
              </a:rPr>
              <a:t>SSO</a:t>
            </a:r>
            <a:endParaRPr sz="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650" b="1">
                <a:latin typeface="Arial"/>
                <a:cs typeface="Arial"/>
              </a:rPr>
              <a:t>Enterprise</a:t>
            </a:r>
            <a:r>
              <a:rPr dirty="0" sz="650" spc="130">
                <a:latin typeface="Times New Roman"/>
                <a:cs typeface="Times New Roman"/>
              </a:rPr>
              <a:t> </a:t>
            </a:r>
            <a:r>
              <a:rPr dirty="0" sz="650" spc="-10" b="1">
                <a:latin typeface="Arial"/>
                <a:cs typeface="Arial"/>
              </a:rPr>
              <a:t>Integration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2609367" y="3811401"/>
            <a:ext cx="2121535" cy="405130"/>
            <a:chOff x="2609367" y="3811401"/>
            <a:chExt cx="2121535" cy="405130"/>
          </a:xfrm>
        </p:grpSpPr>
        <p:pic>
          <p:nvPicPr>
            <p:cNvPr id="77" name="object 7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30738" y="4090568"/>
              <a:ext cx="147604" cy="125572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09367" y="4080281"/>
              <a:ext cx="312595" cy="134081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2772391" y="3814259"/>
              <a:ext cx="1955800" cy="251460"/>
            </a:xfrm>
            <a:custGeom>
              <a:avLst/>
              <a:gdLst/>
              <a:ahLst/>
              <a:cxnLst/>
              <a:rect l="l" t="t" r="r" b="b"/>
              <a:pathLst>
                <a:path w="1955800" h="251460">
                  <a:moveTo>
                    <a:pt x="1001446" y="0"/>
                  </a:moveTo>
                  <a:lnTo>
                    <a:pt x="0" y="0"/>
                  </a:lnTo>
                  <a:lnTo>
                    <a:pt x="0" y="250943"/>
                  </a:lnTo>
                </a:path>
                <a:path w="1955800" h="251460">
                  <a:moveTo>
                    <a:pt x="975217" y="0"/>
                  </a:moveTo>
                  <a:lnTo>
                    <a:pt x="690290" y="0"/>
                  </a:lnTo>
                  <a:lnTo>
                    <a:pt x="690290" y="250943"/>
                  </a:lnTo>
                </a:path>
                <a:path w="1955800" h="251460">
                  <a:moveTo>
                    <a:pt x="990649" y="3149"/>
                  </a:moveTo>
                  <a:lnTo>
                    <a:pt x="1324897" y="3149"/>
                  </a:lnTo>
                  <a:lnTo>
                    <a:pt x="1324897" y="244555"/>
                  </a:lnTo>
                </a:path>
                <a:path w="1955800" h="251460">
                  <a:moveTo>
                    <a:pt x="993304" y="0"/>
                  </a:moveTo>
                  <a:lnTo>
                    <a:pt x="1955222" y="0"/>
                  </a:lnTo>
                  <a:lnTo>
                    <a:pt x="1955222" y="250943"/>
                  </a:lnTo>
                </a:path>
              </a:pathLst>
            </a:custGeom>
            <a:ln w="532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3658069" y="3662465"/>
            <a:ext cx="858519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">
                <a:latin typeface="Calibri"/>
                <a:cs typeface="Calibri"/>
              </a:rPr>
              <a:t>Secure</a:t>
            </a:r>
            <a:r>
              <a:rPr dirty="0" sz="450" spc="2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APIs/Secure</a:t>
            </a:r>
            <a:r>
              <a:rPr dirty="0" sz="450" spc="2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Communication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5124456" y="2369629"/>
            <a:ext cx="780415" cy="1037590"/>
          </a:xfrm>
          <a:custGeom>
            <a:avLst/>
            <a:gdLst/>
            <a:ahLst/>
            <a:cxnLst/>
            <a:rect l="l" t="t" r="r" b="b"/>
            <a:pathLst>
              <a:path w="780414" h="1037589">
                <a:moveTo>
                  <a:pt x="0" y="324224"/>
                </a:moveTo>
                <a:lnTo>
                  <a:pt x="389995" y="324224"/>
                </a:lnTo>
                <a:lnTo>
                  <a:pt x="389995" y="0"/>
                </a:lnTo>
                <a:lnTo>
                  <a:pt x="779901" y="0"/>
                </a:lnTo>
              </a:path>
              <a:path w="780414" h="1037589">
                <a:moveTo>
                  <a:pt x="0" y="324224"/>
                </a:moveTo>
                <a:lnTo>
                  <a:pt x="389995" y="324224"/>
                </a:lnTo>
                <a:lnTo>
                  <a:pt x="389995" y="397658"/>
                </a:lnTo>
                <a:lnTo>
                  <a:pt x="779901" y="397658"/>
                </a:lnTo>
              </a:path>
              <a:path w="780414" h="1037589">
                <a:moveTo>
                  <a:pt x="0" y="324224"/>
                </a:moveTo>
                <a:lnTo>
                  <a:pt x="389995" y="324224"/>
                </a:lnTo>
                <a:lnTo>
                  <a:pt x="389995" y="681096"/>
                </a:lnTo>
                <a:lnTo>
                  <a:pt x="779901" y="681096"/>
                </a:lnTo>
              </a:path>
              <a:path w="780414" h="1037589">
                <a:moveTo>
                  <a:pt x="0" y="324224"/>
                </a:moveTo>
                <a:lnTo>
                  <a:pt x="389995" y="324224"/>
                </a:lnTo>
                <a:lnTo>
                  <a:pt x="389995" y="1037244"/>
                </a:lnTo>
                <a:lnTo>
                  <a:pt x="779901" y="1037244"/>
                </a:lnTo>
              </a:path>
            </a:pathLst>
          </a:custGeom>
          <a:ln w="5321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5138039" y="2772320"/>
            <a:ext cx="36258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Calibri"/>
                <a:cs typeface="Calibri"/>
              </a:rPr>
              <a:t>Secure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sz="550" spc="-20">
                <a:latin typeface="Calibri"/>
                <a:cs typeface="Calibri"/>
              </a:rPr>
              <a:t>APIs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2298712" y="2231822"/>
            <a:ext cx="3606165" cy="1451610"/>
            <a:chOff x="2298712" y="2231822"/>
            <a:chExt cx="3606165" cy="1451610"/>
          </a:xfrm>
        </p:grpSpPr>
        <p:sp>
          <p:nvSpPr>
            <p:cNvPr id="84" name="object 84" descr=""/>
            <p:cNvSpPr/>
            <p:nvPr/>
          </p:nvSpPr>
          <p:spPr>
            <a:xfrm>
              <a:off x="5124456" y="2701853"/>
              <a:ext cx="777875" cy="979169"/>
            </a:xfrm>
            <a:custGeom>
              <a:avLst/>
              <a:gdLst/>
              <a:ahLst/>
              <a:cxnLst/>
              <a:rect l="l" t="t" r="r" b="b"/>
              <a:pathLst>
                <a:path w="777875" h="979170">
                  <a:moveTo>
                    <a:pt x="0" y="0"/>
                  </a:moveTo>
                  <a:lnTo>
                    <a:pt x="388344" y="0"/>
                  </a:lnTo>
                  <a:lnTo>
                    <a:pt x="388344" y="978654"/>
                  </a:lnTo>
                  <a:lnTo>
                    <a:pt x="777259" y="978654"/>
                  </a:lnTo>
                </a:path>
              </a:pathLst>
            </a:custGeom>
            <a:ln w="532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98712" y="2231822"/>
              <a:ext cx="168889" cy="97725"/>
            </a:xfrm>
            <a:prstGeom prst="rect">
              <a:avLst/>
            </a:prstGeom>
          </p:spPr>
        </p:pic>
      </p:grpSp>
      <p:sp>
        <p:nvSpPr>
          <p:cNvPr id="86" name="object 86" descr=""/>
          <p:cNvSpPr txBox="1"/>
          <p:nvPr/>
        </p:nvSpPr>
        <p:spPr>
          <a:xfrm>
            <a:off x="2135225" y="2302875"/>
            <a:ext cx="41910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latin typeface="Calibri"/>
                <a:cs typeface="Calibri"/>
              </a:rPr>
              <a:t>Secure</a:t>
            </a:r>
            <a:r>
              <a:rPr dirty="0" sz="650" spc="45">
                <a:latin typeface="Times New Roman"/>
                <a:cs typeface="Times New Roman"/>
              </a:rPr>
              <a:t> </a:t>
            </a:r>
            <a:r>
              <a:rPr dirty="0" sz="650" spc="-25">
                <a:latin typeface="Calibri"/>
                <a:cs typeface="Calibri"/>
              </a:rPr>
              <a:t>VPC</a:t>
            </a:r>
            <a:endParaRPr sz="650">
              <a:latin typeface="Calibri"/>
              <a:cs typeface="Calibri"/>
            </a:endParaRPr>
          </a:p>
        </p:txBody>
      </p:sp>
      <p:pic>
        <p:nvPicPr>
          <p:cNvPr id="87" name="object 8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543069" y="4065205"/>
            <a:ext cx="387283" cy="172391"/>
          </a:xfrm>
          <a:prstGeom prst="rect">
            <a:avLst/>
          </a:prstGeom>
        </p:spPr>
      </p:pic>
      <p:sp>
        <p:nvSpPr>
          <p:cNvPr id="88" name="object 88" descr=""/>
          <p:cNvSpPr txBox="1"/>
          <p:nvPr/>
        </p:nvSpPr>
        <p:spPr>
          <a:xfrm>
            <a:off x="4635436" y="4243691"/>
            <a:ext cx="27495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10">
                <a:latin typeface="Calibri"/>
                <a:cs typeface="Calibri"/>
              </a:rPr>
              <a:t>Planning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4644152" y="4329530"/>
            <a:ext cx="258445" cy="11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 spc="-10">
                <a:latin typeface="Calibri"/>
                <a:cs typeface="Calibri"/>
              </a:rPr>
              <a:t>systems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3936700" y="2696850"/>
            <a:ext cx="2234565" cy="1435100"/>
            <a:chOff x="3936700" y="2696850"/>
            <a:chExt cx="2234565" cy="1435100"/>
          </a:xfrm>
        </p:grpSpPr>
        <p:pic>
          <p:nvPicPr>
            <p:cNvPr id="91" name="object 9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34506" y="3928999"/>
              <a:ext cx="236485" cy="202897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3939557" y="2699707"/>
              <a:ext cx="1962785" cy="1294130"/>
            </a:xfrm>
            <a:custGeom>
              <a:avLst/>
              <a:gdLst/>
              <a:ahLst/>
              <a:cxnLst/>
              <a:rect l="l" t="t" r="r" b="b"/>
              <a:pathLst>
                <a:path w="1962785" h="1294129">
                  <a:moveTo>
                    <a:pt x="1177467" y="0"/>
                  </a:moveTo>
                  <a:lnTo>
                    <a:pt x="1569533" y="0"/>
                  </a:lnTo>
                  <a:lnTo>
                    <a:pt x="1569533" y="1293660"/>
                  </a:lnTo>
                  <a:lnTo>
                    <a:pt x="1962157" y="1293660"/>
                  </a:lnTo>
                </a:path>
                <a:path w="1962785" h="1294129">
                  <a:moveTo>
                    <a:pt x="0" y="414814"/>
                  </a:moveTo>
                  <a:lnTo>
                    <a:pt x="158810" y="414814"/>
                  </a:lnTo>
                  <a:lnTo>
                    <a:pt x="158810" y="582786"/>
                  </a:lnTo>
                  <a:lnTo>
                    <a:pt x="468390" y="582786"/>
                  </a:lnTo>
                </a:path>
              </a:pathLst>
            </a:custGeom>
            <a:ln w="532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1524190" y="2871086"/>
            <a:ext cx="2489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Calibri"/>
                <a:cs typeface="Calibri"/>
              </a:rPr>
              <a:t>HTTPS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524190" y="3988652"/>
            <a:ext cx="2489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latin typeface="Calibri"/>
                <a:cs typeface="Calibri"/>
              </a:rPr>
              <a:t>HTTPS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2373531" y="1293006"/>
            <a:ext cx="3531235" cy="3006725"/>
            <a:chOff x="2373531" y="1293006"/>
            <a:chExt cx="3531235" cy="3006725"/>
          </a:xfrm>
        </p:grpSpPr>
        <p:sp>
          <p:nvSpPr>
            <p:cNvPr id="96" name="object 96" descr=""/>
            <p:cNvSpPr/>
            <p:nvPr/>
          </p:nvSpPr>
          <p:spPr>
            <a:xfrm>
              <a:off x="2380833" y="1300308"/>
              <a:ext cx="2264410" cy="253365"/>
            </a:xfrm>
            <a:custGeom>
              <a:avLst/>
              <a:gdLst/>
              <a:ahLst/>
              <a:cxnLst/>
              <a:rect l="l" t="t" r="r" b="b"/>
              <a:pathLst>
                <a:path w="2264410" h="253365">
                  <a:moveTo>
                    <a:pt x="0" y="41866"/>
                  </a:moveTo>
                  <a:lnTo>
                    <a:pt x="3274" y="25617"/>
                  </a:lnTo>
                  <a:lnTo>
                    <a:pt x="12209" y="12304"/>
                  </a:lnTo>
                  <a:lnTo>
                    <a:pt x="25474" y="3305"/>
                  </a:lnTo>
                  <a:lnTo>
                    <a:pt x="41738" y="0"/>
                  </a:lnTo>
                  <a:lnTo>
                    <a:pt x="2222214" y="0"/>
                  </a:lnTo>
                  <a:lnTo>
                    <a:pt x="2260795" y="25617"/>
                  </a:lnTo>
                  <a:lnTo>
                    <a:pt x="2264091" y="210905"/>
                  </a:lnTo>
                  <a:lnTo>
                    <a:pt x="2260795" y="227467"/>
                  </a:lnTo>
                  <a:lnTo>
                    <a:pt x="2251812" y="240924"/>
                  </a:lnTo>
                  <a:lnTo>
                    <a:pt x="2238499" y="249962"/>
                  </a:lnTo>
                  <a:lnTo>
                    <a:pt x="2222214" y="253266"/>
                  </a:lnTo>
                  <a:lnTo>
                    <a:pt x="41738" y="253266"/>
                  </a:lnTo>
                  <a:lnTo>
                    <a:pt x="25474" y="249962"/>
                  </a:lnTo>
                  <a:lnTo>
                    <a:pt x="12209" y="240924"/>
                  </a:lnTo>
                  <a:lnTo>
                    <a:pt x="3274" y="227467"/>
                  </a:lnTo>
                  <a:lnTo>
                    <a:pt x="0" y="210905"/>
                  </a:lnTo>
                  <a:lnTo>
                    <a:pt x="0" y="41866"/>
                  </a:lnTo>
                  <a:close/>
                </a:path>
              </a:pathLst>
            </a:custGeom>
            <a:ln w="1401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5117025" y="2699707"/>
              <a:ext cx="784860" cy="1597025"/>
            </a:xfrm>
            <a:custGeom>
              <a:avLst/>
              <a:gdLst/>
              <a:ahLst/>
              <a:cxnLst/>
              <a:rect l="l" t="t" r="r" b="b"/>
              <a:pathLst>
                <a:path w="784860" h="1597025">
                  <a:moveTo>
                    <a:pt x="0" y="0"/>
                  </a:moveTo>
                  <a:lnTo>
                    <a:pt x="392065" y="0"/>
                  </a:lnTo>
                  <a:lnTo>
                    <a:pt x="392065" y="1596768"/>
                  </a:lnTo>
                  <a:lnTo>
                    <a:pt x="784690" y="1596768"/>
                  </a:lnTo>
                </a:path>
              </a:pathLst>
            </a:custGeom>
            <a:ln w="532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3051543" y="1351506"/>
            <a:ext cx="129603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solidFill>
                  <a:srgbClr val="52000F"/>
                </a:solidFill>
                <a:latin typeface="Arial Rounded MT Bold"/>
                <a:cs typeface="Arial Rounded MT Bold"/>
              </a:rPr>
              <a:t>https:\\Client</a:t>
            </a:r>
            <a:r>
              <a:rPr dirty="0" sz="650" spc="135">
                <a:solidFill>
                  <a:srgbClr val="52000F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52000F"/>
                </a:solidFill>
                <a:latin typeface="Arial Rounded MT Bold"/>
                <a:cs typeface="Arial Rounded MT Bold"/>
              </a:rPr>
              <a:t>name.efmfm.com</a:t>
            </a:r>
            <a:endParaRPr sz="650">
              <a:latin typeface="Arial Rounded MT Bold"/>
              <a:cs typeface="Arial Rounded MT Bold"/>
            </a:endParaRPr>
          </a:p>
        </p:txBody>
      </p:sp>
      <p:sp>
        <p:nvSpPr>
          <p:cNvPr id="99" name="object 99" descr=""/>
          <p:cNvSpPr/>
          <p:nvPr/>
        </p:nvSpPr>
        <p:spPr>
          <a:xfrm>
            <a:off x="1423196" y="1752633"/>
            <a:ext cx="889000" cy="243204"/>
          </a:xfrm>
          <a:custGeom>
            <a:avLst/>
            <a:gdLst/>
            <a:ahLst/>
            <a:cxnLst/>
            <a:rect l="l" t="t" r="r" b="b"/>
            <a:pathLst>
              <a:path w="889000" h="243205">
                <a:moveTo>
                  <a:pt x="0" y="40786"/>
                </a:moveTo>
                <a:lnTo>
                  <a:pt x="3211" y="24888"/>
                </a:lnTo>
                <a:lnTo>
                  <a:pt x="11965" y="11926"/>
                </a:lnTo>
                <a:lnTo>
                  <a:pt x="24938" y="3197"/>
                </a:lnTo>
                <a:lnTo>
                  <a:pt x="40810" y="0"/>
                </a:lnTo>
                <a:lnTo>
                  <a:pt x="848224" y="0"/>
                </a:lnTo>
                <a:lnTo>
                  <a:pt x="885341" y="24889"/>
                </a:lnTo>
                <a:lnTo>
                  <a:pt x="888463" y="202321"/>
                </a:lnTo>
                <a:lnTo>
                  <a:pt x="885341" y="218189"/>
                </a:lnTo>
                <a:lnTo>
                  <a:pt x="876784" y="231159"/>
                </a:lnTo>
                <a:lnTo>
                  <a:pt x="864007" y="239910"/>
                </a:lnTo>
                <a:lnTo>
                  <a:pt x="848224" y="243120"/>
                </a:lnTo>
                <a:lnTo>
                  <a:pt x="40810" y="243120"/>
                </a:lnTo>
                <a:lnTo>
                  <a:pt x="24938" y="239910"/>
                </a:lnTo>
                <a:lnTo>
                  <a:pt x="11965" y="231159"/>
                </a:lnTo>
                <a:lnTo>
                  <a:pt x="3211" y="218189"/>
                </a:lnTo>
                <a:lnTo>
                  <a:pt x="0" y="202321"/>
                </a:lnTo>
                <a:lnTo>
                  <a:pt x="0" y="40786"/>
                </a:lnTo>
                <a:close/>
              </a:path>
            </a:pathLst>
          </a:custGeom>
          <a:ln w="14011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 txBox="1"/>
          <p:nvPr/>
        </p:nvSpPr>
        <p:spPr>
          <a:xfrm>
            <a:off x="1519974" y="1797898"/>
            <a:ext cx="7143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solidFill>
                  <a:srgbClr val="52000F"/>
                </a:solidFill>
                <a:latin typeface="Arial Rounded MT Bold"/>
                <a:cs typeface="Arial Rounded MT Bold"/>
              </a:rPr>
              <a:t>India</a:t>
            </a:r>
            <a:r>
              <a:rPr dirty="0" sz="650" spc="50">
                <a:solidFill>
                  <a:srgbClr val="52000F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52000F"/>
                </a:solidFill>
                <a:latin typeface="Arial Rounded MT Bold"/>
                <a:cs typeface="Arial Rounded MT Bold"/>
              </a:rPr>
              <a:t>Operations</a:t>
            </a:r>
            <a:endParaRPr sz="650">
              <a:latin typeface="Arial Rounded MT Bold"/>
              <a:cs typeface="Arial Rounded MT Bold"/>
            </a:endParaRPr>
          </a:p>
        </p:txBody>
      </p:sp>
      <p:sp>
        <p:nvSpPr>
          <p:cNvPr id="101" name="object 101" descr=""/>
          <p:cNvSpPr/>
          <p:nvPr/>
        </p:nvSpPr>
        <p:spPr>
          <a:xfrm>
            <a:off x="3067974" y="1737700"/>
            <a:ext cx="888365" cy="242570"/>
          </a:xfrm>
          <a:custGeom>
            <a:avLst/>
            <a:gdLst/>
            <a:ahLst/>
            <a:cxnLst/>
            <a:rect l="l" t="t" r="r" b="b"/>
            <a:pathLst>
              <a:path w="888364" h="242569">
                <a:moveTo>
                  <a:pt x="0" y="40291"/>
                </a:moveTo>
                <a:lnTo>
                  <a:pt x="3120" y="24621"/>
                </a:lnTo>
                <a:lnTo>
                  <a:pt x="11674" y="11812"/>
                </a:lnTo>
                <a:lnTo>
                  <a:pt x="24451" y="3170"/>
                </a:lnTo>
                <a:lnTo>
                  <a:pt x="40239" y="0"/>
                </a:lnTo>
                <a:lnTo>
                  <a:pt x="847437" y="0"/>
                </a:lnTo>
                <a:lnTo>
                  <a:pt x="885047" y="24621"/>
                </a:lnTo>
                <a:lnTo>
                  <a:pt x="888248" y="202181"/>
                </a:lnTo>
                <a:lnTo>
                  <a:pt x="885047" y="217763"/>
                </a:lnTo>
                <a:lnTo>
                  <a:pt x="876311" y="230586"/>
                </a:lnTo>
                <a:lnTo>
                  <a:pt x="863341" y="239283"/>
                </a:lnTo>
                <a:lnTo>
                  <a:pt x="847437" y="242486"/>
                </a:lnTo>
                <a:lnTo>
                  <a:pt x="40239" y="242485"/>
                </a:lnTo>
                <a:lnTo>
                  <a:pt x="24451" y="239283"/>
                </a:lnTo>
                <a:lnTo>
                  <a:pt x="11674" y="230586"/>
                </a:lnTo>
                <a:lnTo>
                  <a:pt x="3120" y="217763"/>
                </a:lnTo>
                <a:lnTo>
                  <a:pt x="0" y="202181"/>
                </a:lnTo>
                <a:lnTo>
                  <a:pt x="0" y="40291"/>
                </a:lnTo>
                <a:close/>
              </a:path>
            </a:pathLst>
          </a:custGeom>
          <a:ln w="14011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 txBox="1"/>
          <p:nvPr/>
        </p:nvSpPr>
        <p:spPr>
          <a:xfrm>
            <a:off x="3214052" y="1786188"/>
            <a:ext cx="60261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solidFill>
                  <a:srgbClr val="52000F"/>
                </a:solidFill>
                <a:latin typeface="Arial Rounded MT Bold"/>
                <a:cs typeface="Arial Rounded MT Bold"/>
              </a:rPr>
              <a:t>Global</a:t>
            </a:r>
            <a:r>
              <a:rPr dirty="0" sz="650" spc="35">
                <a:solidFill>
                  <a:srgbClr val="52000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2000F"/>
                </a:solidFill>
                <a:latin typeface="Arial Rounded MT Bold"/>
                <a:cs typeface="Arial Rounded MT Bold"/>
              </a:rPr>
              <a:t>Site</a:t>
            </a:r>
            <a:r>
              <a:rPr dirty="0" sz="650" spc="45">
                <a:solidFill>
                  <a:srgbClr val="52000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2000F"/>
                </a:solidFill>
                <a:latin typeface="Arial Rounded MT Bold"/>
                <a:cs typeface="Arial Rounded MT Bold"/>
              </a:rPr>
              <a:t>-</a:t>
            </a:r>
            <a:r>
              <a:rPr dirty="0" sz="650" spc="45">
                <a:solidFill>
                  <a:srgbClr val="52000F"/>
                </a:solidFill>
                <a:latin typeface="Times New Roman"/>
                <a:cs typeface="Times New Roman"/>
              </a:rPr>
              <a:t> </a:t>
            </a:r>
            <a:r>
              <a:rPr dirty="0" sz="650" spc="-50">
                <a:solidFill>
                  <a:srgbClr val="52000F"/>
                </a:solidFill>
                <a:latin typeface="Arial Rounded MT Bold"/>
                <a:cs typeface="Arial Rounded MT Bold"/>
              </a:rPr>
              <a:t>1</a:t>
            </a:r>
            <a:endParaRPr sz="650">
              <a:latin typeface="Arial Rounded MT Bold"/>
              <a:cs typeface="Arial Rounded MT Bold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735020" y="1354099"/>
            <a:ext cx="6424930" cy="3202305"/>
            <a:chOff x="735020" y="1354099"/>
            <a:chExt cx="6424930" cy="3202305"/>
          </a:xfrm>
        </p:grpSpPr>
        <p:sp>
          <p:nvSpPr>
            <p:cNvPr id="104" name="object 104" descr=""/>
            <p:cNvSpPr/>
            <p:nvPr/>
          </p:nvSpPr>
          <p:spPr>
            <a:xfrm>
              <a:off x="1845983" y="1541208"/>
              <a:ext cx="3490595" cy="211454"/>
            </a:xfrm>
            <a:custGeom>
              <a:avLst/>
              <a:gdLst/>
              <a:ahLst/>
              <a:cxnLst/>
              <a:rect l="l" t="t" r="r" b="b"/>
              <a:pathLst>
                <a:path w="3490595" h="211455">
                  <a:moveTo>
                    <a:pt x="3490290" y="141681"/>
                  </a:moveTo>
                  <a:lnTo>
                    <a:pt x="3471697" y="141681"/>
                  </a:lnTo>
                  <a:lnTo>
                    <a:pt x="3471697" y="106248"/>
                  </a:lnTo>
                  <a:lnTo>
                    <a:pt x="3471697" y="102463"/>
                  </a:lnTo>
                  <a:lnTo>
                    <a:pt x="3470630" y="100888"/>
                  </a:lnTo>
                  <a:lnTo>
                    <a:pt x="1669211" y="100888"/>
                  </a:lnTo>
                  <a:lnTo>
                    <a:pt x="1669211" y="0"/>
                  </a:lnTo>
                  <a:lnTo>
                    <a:pt x="1663852" y="0"/>
                  </a:lnTo>
                  <a:lnTo>
                    <a:pt x="1663852" y="103035"/>
                  </a:lnTo>
                  <a:lnTo>
                    <a:pt x="20370" y="103035"/>
                  </a:lnTo>
                  <a:lnTo>
                    <a:pt x="18796" y="104101"/>
                  </a:lnTo>
                  <a:lnTo>
                    <a:pt x="18796" y="168478"/>
                  </a:lnTo>
                  <a:lnTo>
                    <a:pt x="0" y="168478"/>
                  </a:lnTo>
                  <a:lnTo>
                    <a:pt x="21437" y="211416"/>
                  </a:lnTo>
                  <a:lnTo>
                    <a:pt x="39052" y="176123"/>
                  </a:lnTo>
                  <a:lnTo>
                    <a:pt x="42875" y="168478"/>
                  </a:lnTo>
                  <a:lnTo>
                    <a:pt x="24079" y="168478"/>
                  </a:lnTo>
                  <a:lnTo>
                    <a:pt x="24079" y="108318"/>
                  </a:lnTo>
                  <a:lnTo>
                    <a:pt x="1668132" y="108318"/>
                  </a:lnTo>
                  <a:lnTo>
                    <a:pt x="1669211" y="107315"/>
                  </a:lnTo>
                  <a:lnTo>
                    <a:pt x="1669211" y="106248"/>
                  </a:lnTo>
                  <a:lnTo>
                    <a:pt x="3466198" y="106248"/>
                  </a:lnTo>
                  <a:lnTo>
                    <a:pt x="3466198" y="141681"/>
                  </a:lnTo>
                  <a:lnTo>
                    <a:pt x="3447542" y="141681"/>
                  </a:lnTo>
                  <a:lnTo>
                    <a:pt x="3468992" y="184619"/>
                  </a:lnTo>
                  <a:lnTo>
                    <a:pt x="3486594" y="149110"/>
                  </a:lnTo>
                  <a:lnTo>
                    <a:pt x="3490290" y="141681"/>
                  </a:lnTo>
                  <a:close/>
                </a:path>
              </a:pathLst>
            </a:custGeom>
            <a:solidFill>
              <a:srgbClr val="7200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090199" y="2078419"/>
              <a:ext cx="6062345" cy="2446020"/>
            </a:xfrm>
            <a:custGeom>
              <a:avLst/>
              <a:gdLst/>
              <a:ahLst/>
              <a:cxnLst/>
              <a:rect l="l" t="t" r="r" b="b"/>
              <a:pathLst>
                <a:path w="6062345" h="2446020">
                  <a:moveTo>
                    <a:pt x="0" y="0"/>
                  </a:moveTo>
                  <a:lnTo>
                    <a:pt x="6061879" y="0"/>
                  </a:lnTo>
                  <a:lnTo>
                    <a:pt x="6061879" y="2445609"/>
                  </a:lnTo>
                  <a:lnTo>
                    <a:pt x="0" y="2445608"/>
                  </a:lnTo>
                  <a:lnTo>
                    <a:pt x="0" y="0"/>
                  </a:lnTo>
                  <a:close/>
                </a:path>
              </a:pathLst>
            </a:custGeom>
            <a:ln w="1401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847050" y="1980183"/>
              <a:ext cx="3501390" cy="116839"/>
            </a:xfrm>
            <a:custGeom>
              <a:avLst/>
              <a:gdLst/>
              <a:ahLst/>
              <a:cxnLst/>
              <a:rect l="l" t="t" r="r" b="b"/>
              <a:pathLst>
                <a:path w="3501390" h="116839">
                  <a:moveTo>
                    <a:pt x="42887" y="73583"/>
                  </a:moveTo>
                  <a:lnTo>
                    <a:pt x="24091" y="73583"/>
                  </a:lnTo>
                  <a:lnTo>
                    <a:pt x="24091" y="21996"/>
                  </a:lnTo>
                  <a:lnTo>
                    <a:pt x="18796" y="21996"/>
                  </a:lnTo>
                  <a:lnTo>
                    <a:pt x="18796" y="73583"/>
                  </a:lnTo>
                  <a:lnTo>
                    <a:pt x="0" y="73583"/>
                  </a:lnTo>
                  <a:lnTo>
                    <a:pt x="21437" y="116522"/>
                  </a:lnTo>
                  <a:lnTo>
                    <a:pt x="39420" y="80505"/>
                  </a:lnTo>
                  <a:lnTo>
                    <a:pt x="42887" y="73583"/>
                  </a:lnTo>
                  <a:close/>
                </a:path>
                <a:path w="3501390" h="116839">
                  <a:moveTo>
                    <a:pt x="1683727" y="54787"/>
                  </a:moveTo>
                  <a:lnTo>
                    <a:pt x="1664931" y="54787"/>
                  </a:lnTo>
                  <a:lnTo>
                    <a:pt x="1664931" y="3136"/>
                  </a:lnTo>
                  <a:lnTo>
                    <a:pt x="1659636" y="3136"/>
                  </a:lnTo>
                  <a:lnTo>
                    <a:pt x="1659636" y="54787"/>
                  </a:lnTo>
                  <a:lnTo>
                    <a:pt x="1640840" y="54787"/>
                  </a:lnTo>
                  <a:lnTo>
                    <a:pt x="1662277" y="97726"/>
                  </a:lnTo>
                  <a:lnTo>
                    <a:pt x="1680006" y="62230"/>
                  </a:lnTo>
                  <a:lnTo>
                    <a:pt x="1683727" y="54787"/>
                  </a:lnTo>
                  <a:close/>
                </a:path>
                <a:path w="3501390" h="116839">
                  <a:moveTo>
                    <a:pt x="3501148" y="54787"/>
                  </a:moveTo>
                  <a:lnTo>
                    <a:pt x="3482276" y="54787"/>
                  </a:lnTo>
                  <a:lnTo>
                    <a:pt x="3482276" y="0"/>
                  </a:lnTo>
                  <a:lnTo>
                    <a:pt x="3476993" y="0"/>
                  </a:lnTo>
                  <a:lnTo>
                    <a:pt x="3476993" y="54787"/>
                  </a:lnTo>
                  <a:lnTo>
                    <a:pt x="3458197" y="54787"/>
                  </a:lnTo>
                  <a:lnTo>
                    <a:pt x="3479635" y="97726"/>
                  </a:lnTo>
                  <a:lnTo>
                    <a:pt x="3497415" y="62230"/>
                  </a:lnTo>
                  <a:lnTo>
                    <a:pt x="3501148" y="54787"/>
                  </a:lnTo>
                  <a:close/>
                </a:path>
              </a:pathLst>
            </a:custGeom>
            <a:solidFill>
              <a:srgbClr val="212A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5020" y="1354099"/>
              <a:ext cx="264514" cy="3201695"/>
            </a:xfrm>
            <a:prstGeom prst="rect">
              <a:avLst/>
            </a:prstGeom>
          </p:spPr>
        </p:pic>
        <p:sp>
          <p:nvSpPr>
            <p:cNvPr id="108" name="object 108" descr=""/>
            <p:cNvSpPr/>
            <p:nvPr/>
          </p:nvSpPr>
          <p:spPr>
            <a:xfrm>
              <a:off x="782213" y="1371101"/>
              <a:ext cx="203200" cy="3136900"/>
            </a:xfrm>
            <a:custGeom>
              <a:avLst/>
              <a:gdLst/>
              <a:ahLst/>
              <a:cxnLst/>
              <a:rect l="l" t="t" r="r" b="b"/>
              <a:pathLst>
                <a:path w="203200" h="3136900">
                  <a:moveTo>
                    <a:pt x="202778" y="3136800"/>
                  </a:moveTo>
                  <a:lnTo>
                    <a:pt x="123795" y="3136800"/>
                  </a:lnTo>
                  <a:lnTo>
                    <a:pt x="59345" y="3136800"/>
                  </a:lnTo>
                  <a:lnTo>
                    <a:pt x="15917" y="3136800"/>
                  </a:lnTo>
                  <a:lnTo>
                    <a:pt x="0" y="3136800"/>
                  </a:lnTo>
                  <a:lnTo>
                    <a:pt x="0" y="839278"/>
                  </a:lnTo>
                  <a:lnTo>
                    <a:pt x="54165" y="839278"/>
                  </a:lnTo>
                  <a:lnTo>
                    <a:pt x="93343" y="839278"/>
                  </a:lnTo>
                  <a:lnTo>
                    <a:pt x="136544" y="839278"/>
                  </a:lnTo>
                  <a:lnTo>
                    <a:pt x="202778" y="839278"/>
                  </a:lnTo>
                </a:path>
                <a:path w="203200" h="3136900">
                  <a:moveTo>
                    <a:pt x="202778" y="839278"/>
                  </a:moveTo>
                  <a:lnTo>
                    <a:pt x="123795" y="839278"/>
                  </a:lnTo>
                  <a:lnTo>
                    <a:pt x="59345" y="839278"/>
                  </a:lnTo>
                  <a:lnTo>
                    <a:pt x="15917" y="839278"/>
                  </a:lnTo>
                  <a:lnTo>
                    <a:pt x="0" y="839278"/>
                  </a:lnTo>
                  <a:lnTo>
                    <a:pt x="0" y="456184"/>
                  </a:lnTo>
                  <a:lnTo>
                    <a:pt x="54165" y="456184"/>
                  </a:lnTo>
                  <a:lnTo>
                    <a:pt x="93343" y="456184"/>
                  </a:lnTo>
                  <a:lnTo>
                    <a:pt x="136544" y="456185"/>
                  </a:lnTo>
                  <a:lnTo>
                    <a:pt x="202778" y="456185"/>
                  </a:lnTo>
                </a:path>
                <a:path w="203200" h="3136900">
                  <a:moveTo>
                    <a:pt x="202778" y="456185"/>
                  </a:moveTo>
                  <a:lnTo>
                    <a:pt x="123795" y="456184"/>
                  </a:lnTo>
                  <a:lnTo>
                    <a:pt x="59345" y="456184"/>
                  </a:lnTo>
                  <a:lnTo>
                    <a:pt x="15917" y="456184"/>
                  </a:lnTo>
                  <a:lnTo>
                    <a:pt x="0" y="456184"/>
                  </a:lnTo>
                  <a:lnTo>
                    <a:pt x="0" y="0"/>
                  </a:lnTo>
                  <a:lnTo>
                    <a:pt x="54165" y="0"/>
                  </a:lnTo>
                  <a:lnTo>
                    <a:pt x="93343" y="0"/>
                  </a:lnTo>
                  <a:lnTo>
                    <a:pt x="136544" y="0"/>
                  </a:lnTo>
                  <a:lnTo>
                    <a:pt x="202778" y="0"/>
                  </a:lnTo>
                </a:path>
              </a:pathLst>
            </a:custGeom>
            <a:ln w="532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659119" y="1374021"/>
            <a:ext cx="90170" cy="1917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-10">
                <a:latin typeface="Calibri"/>
                <a:cs typeface="Calibri"/>
              </a:rPr>
              <a:t>access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572189" y="1319623"/>
            <a:ext cx="97790" cy="829944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42925" algn="l"/>
              </a:tabLst>
            </a:pPr>
            <a:r>
              <a:rPr dirty="0" baseline="5555" sz="750" spc="-15">
                <a:latin typeface="Calibri"/>
                <a:cs typeface="Calibri"/>
              </a:rPr>
              <a:t>Independently</a:t>
            </a:r>
            <a:r>
              <a:rPr dirty="0" baseline="5555" sz="750">
                <a:latin typeface="Times New Roman"/>
                <a:cs typeface="Times New Roman"/>
              </a:rPr>
              <a:t>	</a:t>
            </a:r>
            <a:r>
              <a:rPr dirty="0" sz="500">
                <a:latin typeface="Calibri"/>
                <a:cs typeface="Calibri"/>
              </a:rPr>
              <a:t>Single</a:t>
            </a:r>
            <a:r>
              <a:rPr dirty="0" sz="500" spc="-10">
                <a:latin typeface="Times New Roman"/>
                <a:cs typeface="Times New Roman"/>
              </a:rPr>
              <a:t> </a:t>
            </a:r>
            <a:r>
              <a:rPr dirty="0" sz="500" spc="-25">
                <a:latin typeface="Calibri"/>
                <a:cs typeface="Calibri"/>
              </a:rPr>
              <a:t>URL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650958" y="1791908"/>
            <a:ext cx="90170" cy="3079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-10">
                <a:latin typeface="Calibri"/>
                <a:cs typeface="Calibri"/>
              </a:rPr>
              <a:t>configured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12" name="object 112" descr=""/>
          <p:cNvGrpSpPr/>
          <p:nvPr/>
        </p:nvGrpSpPr>
        <p:grpSpPr>
          <a:xfrm>
            <a:off x="3059605" y="1541208"/>
            <a:ext cx="3100705" cy="2893060"/>
            <a:chOff x="3059605" y="1541208"/>
            <a:chExt cx="3100705" cy="2893060"/>
          </a:xfrm>
        </p:grpSpPr>
        <p:sp>
          <p:nvSpPr>
            <p:cNvPr id="113" name="object 113" descr=""/>
            <p:cNvSpPr/>
            <p:nvPr/>
          </p:nvSpPr>
          <p:spPr>
            <a:xfrm>
              <a:off x="3519119" y="3585057"/>
              <a:ext cx="43180" cy="210185"/>
            </a:xfrm>
            <a:custGeom>
              <a:avLst/>
              <a:gdLst/>
              <a:ahLst/>
              <a:cxnLst/>
              <a:rect l="l" t="t" r="r" b="b"/>
              <a:pathLst>
                <a:path w="43179" h="210185">
                  <a:moveTo>
                    <a:pt x="24091" y="35864"/>
                  </a:moveTo>
                  <a:lnTo>
                    <a:pt x="18580" y="35864"/>
                  </a:lnTo>
                  <a:lnTo>
                    <a:pt x="18580" y="57518"/>
                  </a:lnTo>
                  <a:lnTo>
                    <a:pt x="24091" y="57518"/>
                  </a:lnTo>
                  <a:lnTo>
                    <a:pt x="24091" y="35864"/>
                  </a:lnTo>
                  <a:close/>
                </a:path>
                <a:path w="43179" h="210185">
                  <a:moveTo>
                    <a:pt x="21437" y="0"/>
                  </a:moveTo>
                  <a:lnTo>
                    <a:pt x="0" y="42938"/>
                  </a:lnTo>
                  <a:lnTo>
                    <a:pt x="18580" y="42938"/>
                  </a:lnTo>
                  <a:lnTo>
                    <a:pt x="18580" y="35864"/>
                  </a:lnTo>
                  <a:lnTo>
                    <a:pt x="39226" y="35864"/>
                  </a:lnTo>
                  <a:lnTo>
                    <a:pt x="21437" y="0"/>
                  </a:lnTo>
                  <a:close/>
                </a:path>
                <a:path w="43179" h="210185">
                  <a:moveTo>
                    <a:pt x="39226" y="35864"/>
                  </a:moveTo>
                  <a:lnTo>
                    <a:pt x="24091" y="35864"/>
                  </a:lnTo>
                  <a:lnTo>
                    <a:pt x="24091" y="42938"/>
                  </a:lnTo>
                  <a:lnTo>
                    <a:pt x="42735" y="42938"/>
                  </a:lnTo>
                  <a:lnTo>
                    <a:pt x="39226" y="35864"/>
                  </a:lnTo>
                  <a:close/>
                </a:path>
                <a:path w="43179" h="210185">
                  <a:moveTo>
                    <a:pt x="24091" y="73444"/>
                  </a:moveTo>
                  <a:lnTo>
                    <a:pt x="18580" y="73444"/>
                  </a:lnTo>
                  <a:lnTo>
                    <a:pt x="18580" y="78943"/>
                  </a:lnTo>
                  <a:lnTo>
                    <a:pt x="24091" y="78943"/>
                  </a:lnTo>
                  <a:lnTo>
                    <a:pt x="24091" y="73444"/>
                  </a:lnTo>
                  <a:close/>
                </a:path>
                <a:path w="43179" h="210185">
                  <a:moveTo>
                    <a:pt x="24091" y="94881"/>
                  </a:moveTo>
                  <a:lnTo>
                    <a:pt x="18580" y="94881"/>
                  </a:lnTo>
                  <a:lnTo>
                    <a:pt x="18580" y="116382"/>
                  </a:lnTo>
                  <a:lnTo>
                    <a:pt x="24091" y="116382"/>
                  </a:lnTo>
                  <a:lnTo>
                    <a:pt x="24091" y="94881"/>
                  </a:lnTo>
                  <a:close/>
                </a:path>
                <a:path w="43179" h="210185">
                  <a:moveTo>
                    <a:pt x="24091" y="132537"/>
                  </a:moveTo>
                  <a:lnTo>
                    <a:pt x="18580" y="132537"/>
                  </a:lnTo>
                  <a:lnTo>
                    <a:pt x="18580" y="137820"/>
                  </a:lnTo>
                  <a:lnTo>
                    <a:pt x="24091" y="137820"/>
                  </a:lnTo>
                  <a:lnTo>
                    <a:pt x="24091" y="132537"/>
                  </a:lnTo>
                  <a:close/>
                </a:path>
                <a:path w="43179" h="210185">
                  <a:moveTo>
                    <a:pt x="18580" y="166903"/>
                  </a:moveTo>
                  <a:lnTo>
                    <a:pt x="0" y="166903"/>
                  </a:lnTo>
                  <a:lnTo>
                    <a:pt x="21437" y="209842"/>
                  </a:lnTo>
                  <a:lnTo>
                    <a:pt x="39302" y="173824"/>
                  </a:lnTo>
                  <a:lnTo>
                    <a:pt x="18580" y="173824"/>
                  </a:lnTo>
                  <a:lnTo>
                    <a:pt x="18580" y="166903"/>
                  </a:lnTo>
                  <a:close/>
                </a:path>
                <a:path w="43179" h="210185">
                  <a:moveTo>
                    <a:pt x="24091" y="153962"/>
                  </a:moveTo>
                  <a:lnTo>
                    <a:pt x="18580" y="153962"/>
                  </a:lnTo>
                  <a:lnTo>
                    <a:pt x="18580" y="173824"/>
                  </a:lnTo>
                  <a:lnTo>
                    <a:pt x="24091" y="173824"/>
                  </a:lnTo>
                  <a:lnTo>
                    <a:pt x="24091" y="153962"/>
                  </a:lnTo>
                  <a:close/>
                </a:path>
                <a:path w="43179" h="210185">
                  <a:moveTo>
                    <a:pt x="42735" y="166903"/>
                  </a:moveTo>
                  <a:lnTo>
                    <a:pt x="24091" y="166903"/>
                  </a:lnTo>
                  <a:lnTo>
                    <a:pt x="24091" y="173824"/>
                  </a:lnTo>
                  <a:lnTo>
                    <a:pt x="39302" y="173824"/>
                  </a:lnTo>
                  <a:lnTo>
                    <a:pt x="42735" y="16690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28144" y="4188828"/>
              <a:ext cx="231686" cy="245110"/>
            </a:xfrm>
            <a:prstGeom prst="rect">
              <a:avLst/>
            </a:prstGeom>
          </p:spPr>
        </p:pic>
        <p:sp>
          <p:nvSpPr>
            <p:cNvPr id="115" name="object 115" descr=""/>
            <p:cNvSpPr/>
            <p:nvPr/>
          </p:nvSpPr>
          <p:spPr>
            <a:xfrm>
              <a:off x="3490531" y="1553578"/>
              <a:ext cx="43180" cy="184150"/>
            </a:xfrm>
            <a:custGeom>
              <a:avLst/>
              <a:gdLst/>
              <a:ahLst/>
              <a:cxnLst/>
              <a:rect l="l" t="t" r="r" b="b"/>
              <a:pathLst>
                <a:path w="43179" h="184150">
                  <a:moveTo>
                    <a:pt x="18819" y="141173"/>
                  </a:moveTo>
                  <a:lnTo>
                    <a:pt x="0" y="141173"/>
                  </a:lnTo>
                  <a:lnTo>
                    <a:pt x="21450" y="184111"/>
                  </a:lnTo>
                  <a:lnTo>
                    <a:pt x="39479" y="148107"/>
                  </a:lnTo>
                  <a:lnTo>
                    <a:pt x="18796" y="148107"/>
                  </a:lnTo>
                  <a:lnTo>
                    <a:pt x="18819" y="141173"/>
                  </a:lnTo>
                  <a:close/>
                </a:path>
                <a:path w="43179" h="184150">
                  <a:moveTo>
                    <a:pt x="24663" y="0"/>
                  </a:moveTo>
                  <a:lnTo>
                    <a:pt x="19304" y="0"/>
                  </a:lnTo>
                  <a:lnTo>
                    <a:pt x="18796" y="148107"/>
                  </a:lnTo>
                  <a:lnTo>
                    <a:pt x="24155" y="148107"/>
                  </a:lnTo>
                  <a:lnTo>
                    <a:pt x="24663" y="0"/>
                  </a:lnTo>
                  <a:close/>
                </a:path>
                <a:path w="43179" h="184150">
                  <a:moveTo>
                    <a:pt x="42951" y="141173"/>
                  </a:moveTo>
                  <a:lnTo>
                    <a:pt x="24179" y="141173"/>
                  </a:lnTo>
                  <a:lnTo>
                    <a:pt x="24155" y="148107"/>
                  </a:lnTo>
                  <a:lnTo>
                    <a:pt x="39479" y="148107"/>
                  </a:lnTo>
                  <a:lnTo>
                    <a:pt x="42951" y="141173"/>
                  </a:lnTo>
                  <a:close/>
                </a:path>
              </a:pathLst>
            </a:custGeom>
            <a:solidFill>
              <a:srgbClr val="212A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3509835" y="1541208"/>
              <a:ext cx="1826895" cy="184785"/>
            </a:xfrm>
            <a:custGeom>
              <a:avLst/>
              <a:gdLst/>
              <a:ahLst/>
              <a:cxnLst/>
              <a:rect l="l" t="t" r="r" b="b"/>
              <a:pathLst>
                <a:path w="1826895" h="184785">
                  <a:moveTo>
                    <a:pt x="1802345" y="141681"/>
                  </a:moveTo>
                  <a:lnTo>
                    <a:pt x="1783689" y="141681"/>
                  </a:lnTo>
                  <a:lnTo>
                    <a:pt x="1805139" y="184619"/>
                  </a:lnTo>
                  <a:lnTo>
                    <a:pt x="1822752" y="149110"/>
                  </a:lnTo>
                  <a:lnTo>
                    <a:pt x="1802345" y="149110"/>
                  </a:lnTo>
                  <a:lnTo>
                    <a:pt x="1802345" y="141681"/>
                  </a:lnTo>
                  <a:close/>
                </a:path>
                <a:path w="1826895" h="184785">
                  <a:moveTo>
                    <a:pt x="1802345" y="103530"/>
                  </a:moveTo>
                  <a:lnTo>
                    <a:pt x="1802345" y="149110"/>
                  </a:lnTo>
                  <a:lnTo>
                    <a:pt x="1807845" y="149110"/>
                  </a:lnTo>
                  <a:lnTo>
                    <a:pt x="1807845" y="106248"/>
                  </a:lnTo>
                  <a:lnTo>
                    <a:pt x="1805139" y="106248"/>
                  </a:lnTo>
                  <a:lnTo>
                    <a:pt x="1802345" y="103530"/>
                  </a:lnTo>
                  <a:close/>
                </a:path>
                <a:path w="1826895" h="184785">
                  <a:moveTo>
                    <a:pt x="1826437" y="141681"/>
                  </a:moveTo>
                  <a:lnTo>
                    <a:pt x="1807845" y="141681"/>
                  </a:lnTo>
                  <a:lnTo>
                    <a:pt x="1807845" y="149110"/>
                  </a:lnTo>
                  <a:lnTo>
                    <a:pt x="1822752" y="149110"/>
                  </a:lnTo>
                  <a:lnTo>
                    <a:pt x="1826437" y="141681"/>
                  </a:lnTo>
                  <a:close/>
                </a:path>
                <a:path w="1826895" h="184785">
                  <a:moveTo>
                    <a:pt x="5359" y="0"/>
                  </a:moveTo>
                  <a:lnTo>
                    <a:pt x="0" y="0"/>
                  </a:lnTo>
                  <a:lnTo>
                    <a:pt x="0" y="105168"/>
                  </a:lnTo>
                  <a:lnTo>
                    <a:pt x="1638" y="106248"/>
                  </a:lnTo>
                  <a:lnTo>
                    <a:pt x="1802345" y="106248"/>
                  </a:lnTo>
                  <a:lnTo>
                    <a:pt x="1802345" y="103530"/>
                  </a:lnTo>
                  <a:lnTo>
                    <a:pt x="5359" y="103530"/>
                  </a:lnTo>
                  <a:lnTo>
                    <a:pt x="2717" y="100888"/>
                  </a:lnTo>
                  <a:lnTo>
                    <a:pt x="5359" y="100888"/>
                  </a:lnTo>
                  <a:lnTo>
                    <a:pt x="5359" y="0"/>
                  </a:lnTo>
                  <a:close/>
                </a:path>
                <a:path w="1826895" h="184785">
                  <a:moveTo>
                    <a:pt x="1806778" y="100888"/>
                  </a:moveTo>
                  <a:lnTo>
                    <a:pt x="5359" y="100888"/>
                  </a:lnTo>
                  <a:lnTo>
                    <a:pt x="5359" y="103530"/>
                  </a:lnTo>
                  <a:lnTo>
                    <a:pt x="1802345" y="103530"/>
                  </a:lnTo>
                  <a:lnTo>
                    <a:pt x="1805139" y="106248"/>
                  </a:lnTo>
                  <a:lnTo>
                    <a:pt x="1807845" y="106248"/>
                  </a:lnTo>
                  <a:lnTo>
                    <a:pt x="1807845" y="102463"/>
                  </a:lnTo>
                  <a:lnTo>
                    <a:pt x="1806778" y="100888"/>
                  </a:lnTo>
                  <a:close/>
                </a:path>
                <a:path w="1826895" h="184785">
                  <a:moveTo>
                    <a:pt x="5359" y="100888"/>
                  </a:moveTo>
                  <a:lnTo>
                    <a:pt x="2717" y="100888"/>
                  </a:lnTo>
                  <a:lnTo>
                    <a:pt x="5359" y="103530"/>
                  </a:lnTo>
                  <a:lnTo>
                    <a:pt x="5359" y="100888"/>
                  </a:lnTo>
                  <a:close/>
                </a:path>
              </a:pathLst>
            </a:custGeom>
            <a:solidFill>
              <a:srgbClr val="7200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3066907" y="1733268"/>
              <a:ext cx="2746375" cy="247015"/>
            </a:xfrm>
            <a:custGeom>
              <a:avLst/>
              <a:gdLst/>
              <a:ahLst/>
              <a:cxnLst/>
              <a:rect l="l" t="t" r="r" b="b"/>
              <a:pathLst>
                <a:path w="2746375" h="247014">
                  <a:moveTo>
                    <a:pt x="0" y="44723"/>
                  </a:moveTo>
                  <a:lnTo>
                    <a:pt x="3209" y="29052"/>
                  </a:lnTo>
                  <a:lnTo>
                    <a:pt x="11958" y="16244"/>
                  </a:lnTo>
                  <a:lnTo>
                    <a:pt x="24928" y="7602"/>
                  </a:lnTo>
                  <a:lnTo>
                    <a:pt x="40798" y="4431"/>
                  </a:lnTo>
                  <a:lnTo>
                    <a:pt x="848008" y="4431"/>
                  </a:lnTo>
                  <a:lnTo>
                    <a:pt x="885043" y="29052"/>
                  </a:lnTo>
                  <a:lnTo>
                    <a:pt x="888235" y="206613"/>
                  </a:lnTo>
                  <a:lnTo>
                    <a:pt x="885043" y="222194"/>
                  </a:lnTo>
                  <a:lnTo>
                    <a:pt x="876371" y="235017"/>
                  </a:lnTo>
                  <a:lnTo>
                    <a:pt x="863575" y="243714"/>
                  </a:lnTo>
                  <a:lnTo>
                    <a:pt x="848008" y="246917"/>
                  </a:lnTo>
                  <a:lnTo>
                    <a:pt x="40798" y="246917"/>
                  </a:lnTo>
                  <a:lnTo>
                    <a:pt x="24928" y="243714"/>
                  </a:lnTo>
                  <a:lnTo>
                    <a:pt x="11958" y="235017"/>
                  </a:lnTo>
                  <a:lnTo>
                    <a:pt x="3209" y="222194"/>
                  </a:lnTo>
                  <a:lnTo>
                    <a:pt x="0" y="206613"/>
                  </a:lnTo>
                  <a:lnTo>
                    <a:pt x="0" y="44723"/>
                  </a:lnTo>
                  <a:close/>
                </a:path>
                <a:path w="2746375" h="247014">
                  <a:moveTo>
                    <a:pt x="1858016" y="40786"/>
                  </a:moveTo>
                  <a:lnTo>
                    <a:pt x="1861208" y="24921"/>
                  </a:lnTo>
                  <a:lnTo>
                    <a:pt x="1869881" y="11955"/>
                  </a:lnTo>
                  <a:lnTo>
                    <a:pt x="1882681" y="3208"/>
                  </a:lnTo>
                  <a:lnTo>
                    <a:pt x="1898255" y="0"/>
                  </a:lnTo>
                  <a:lnTo>
                    <a:pt x="2705669" y="0"/>
                  </a:lnTo>
                  <a:lnTo>
                    <a:pt x="2743088" y="24921"/>
                  </a:lnTo>
                  <a:lnTo>
                    <a:pt x="2746264" y="202397"/>
                  </a:lnTo>
                  <a:lnTo>
                    <a:pt x="2743088" y="218265"/>
                  </a:lnTo>
                  <a:lnTo>
                    <a:pt x="2734411" y="231235"/>
                  </a:lnTo>
                  <a:lnTo>
                    <a:pt x="2721512" y="239986"/>
                  </a:lnTo>
                  <a:lnTo>
                    <a:pt x="2705669" y="243197"/>
                  </a:lnTo>
                  <a:lnTo>
                    <a:pt x="1898255" y="243197"/>
                  </a:lnTo>
                  <a:lnTo>
                    <a:pt x="1882681" y="239986"/>
                  </a:lnTo>
                  <a:lnTo>
                    <a:pt x="1869881" y="231235"/>
                  </a:lnTo>
                  <a:lnTo>
                    <a:pt x="1861208" y="218265"/>
                  </a:lnTo>
                  <a:lnTo>
                    <a:pt x="1858016" y="202397"/>
                  </a:lnTo>
                  <a:lnTo>
                    <a:pt x="1858016" y="40786"/>
                  </a:lnTo>
                  <a:close/>
                </a:path>
              </a:pathLst>
            </a:custGeom>
            <a:ln w="14013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560834" y="2370686"/>
            <a:ext cx="168910" cy="41973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580"/>
              </a:lnSpc>
            </a:pPr>
            <a:r>
              <a:rPr dirty="0" sz="500">
                <a:latin typeface="Calibri"/>
                <a:cs typeface="Calibri"/>
              </a:rPr>
              <a:t>AWS</a:t>
            </a:r>
            <a:r>
              <a:rPr dirty="0" sz="500" spc="10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Resource</a:t>
            </a:r>
            <a:endParaRPr sz="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500" spc="-10">
                <a:latin typeface="Calibri"/>
                <a:cs typeface="Calibri"/>
              </a:rPr>
              <a:t>sharing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550193" y="2927035"/>
            <a:ext cx="168275" cy="3803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580"/>
              </a:lnSpc>
            </a:pPr>
            <a:r>
              <a:rPr dirty="0" sz="500">
                <a:latin typeface="Calibri"/>
                <a:cs typeface="Calibri"/>
              </a:rPr>
              <a:t>Location</a:t>
            </a:r>
            <a:r>
              <a:rPr dirty="0" sz="500" spc="-25">
                <a:latin typeface="Times New Roman"/>
                <a:cs typeface="Times New Roman"/>
              </a:rPr>
              <a:t> </a:t>
            </a:r>
            <a:r>
              <a:rPr dirty="0" sz="500" spc="-20">
                <a:latin typeface="Calibri"/>
                <a:cs typeface="Calibri"/>
              </a:rPr>
              <a:t>wise</a:t>
            </a:r>
            <a:endParaRPr sz="5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15"/>
              </a:spcBef>
            </a:pPr>
            <a:r>
              <a:rPr dirty="0" sz="500" spc="-10">
                <a:latin typeface="Calibri"/>
                <a:cs typeface="Calibri"/>
              </a:rPr>
              <a:t>access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594722" y="3472589"/>
            <a:ext cx="90170" cy="4114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latin typeface="Calibri"/>
                <a:cs typeface="Calibri"/>
              </a:rPr>
              <a:t>Common</a:t>
            </a:r>
            <a:r>
              <a:rPr dirty="0" sz="500" spc="-10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build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560834" y="4098128"/>
            <a:ext cx="168910" cy="3695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latin typeface="Calibri"/>
                <a:cs typeface="Calibri"/>
              </a:rPr>
              <a:t>Fully</a:t>
            </a:r>
            <a:r>
              <a:rPr dirty="0" sz="500" spc="-5">
                <a:latin typeface="Times New Roman"/>
                <a:cs typeface="Times New Roman"/>
              </a:rPr>
              <a:t> </a:t>
            </a:r>
            <a:r>
              <a:rPr dirty="0" sz="500" spc="-10">
                <a:latin typeface="Calibri"/>
                <a:cs typeface="Calibri"/>
              </a:rPr>
              <a:t>secured</a:t>
            </a:r>
            <a:endParaRPr sz="5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20"/>
              </a:spcBef>
            </a:pPr>
            <a:r>
              <a:rPr dirty="0" sz="500" spc="-10">
                <a:latin typeface="Calibri"/>
                <a:cs typeface="Calibri"/>
              </a:rPr>
              <a:t>environment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6229603" y="2333378"/>
            <a:ext cx="20320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25">
                <a:latin typeface="Calibri"/>
                <a:cs typeface="Calibri"/>
              </a:rPr>
              <a:t>SMS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6229603" y="2690750"/>
            <a:ext cx="24892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10">
                <a:latin typeface="Calibri"/>
                <a:cs typeface="Calibri"/>
              </a:rPr>
              <a:t>Email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6229603" y="2970244"/>
            <a:ext cx="16192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25">
                <a:latin typeface="Calibri"/>
                <a:cs typeface="Calibri"/>
              </a:rPr>
              <a:t>IVR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6229603" y="3298752"/>
            <a:ext cx="37020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>
                <a:latin typeface="Calibri"/>
                <a:cs typeface="Calibri"/>
              </a:rPr>
              <a:t>Map</a:t>
            </a:r>
            <a:r>
              <a:rPr dirty="0" sz="750" spc="45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Calibri"/>
                <a:cs typeface="Calibri"/>
              </a:rPr>
              <a:t>API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6229603" y="3638334"/>
            <a:ext cx="72326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>
                <a:latin typeface="Calibri"/>
                <a:cs typeface="Calibri"/>
              </a:rPr>
              <a:t>Push</a:t>
            </a:r>
            <a:r>
              <a:rPr dirty="0" sz="750" spc="5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Calibri"/>
                <a:cs typeface="Calibri"/>
              </a:rPr>
              <a:t>Notification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6229603" y="3947326"/>
            <a:ext cx="76200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>
                <a:latin typeface="Calibri"/>
                <a:cs typeface="Calibri"/>
              </a:rPr>
              <a:t>GPS/</a:t>
            </a:r>
            <a:r>
              <a:rPr dirty="0" sz="750" spc="30">
                <a:latin typeface="Times New Roman"/>
                <a:cs typeface="Times New Roman"/>
              </a:rPr>
              <a:t> </a:t>
            </a:r>
            <a:r>
              <a:rPr dirty="0" sz="750">
                <a:latin typeface="Calibri"/>
                <a:cs typeface="Calibri"/>
              </a:rPr>
              <a:t>Panic</a:t>
            </a:r>
            <a:r>
              <a:rPr dirty="0" sz="750" spc="4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Calibri"/>
                <a:cs typeface="Calibri"/>
              </a:rPr>
              <a:t>button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6229603" y="4260188"/>
            <a:ext cx="760095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>
                <a:latin typeface="Calibri"/>
                <a:cs typeface="Calibri"/>
              </a:rPr>
              <a:t>Vehicle</a:t>
            </a:r>
            <a:r>
              <a:rPr dirty="0" sz="750" spc="35">
                <a:latin typeface="Times New Roman"/>
                <a:cs typeface="Times New Roman"/>
              </a:rPr>
              <a:t> </a:t>
            </a:r>
            <a:r>
              <a:rPr dirty="0" sz="750">
                <a:latin typeface="Calibri"/>
                <a:cs typeface="Calibri"/>
              </a:rPr>
              <a:t>data</a:t>
            </a:r>
            <a:r>
              <a:rPr dirty="0" sz="750" spc="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Calibri"/>
                <a:cs typeface="Calibri"/>
              </a:rPr>
              <a:t>(IVMS)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5050002" y="1782327"/>
            <a:ext cx="60261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>
                <a:solidFill>
                  <a:srgbClr val="52000F"/>
                </a:solidFill>
                <a:latin typeface="Arial Rounded MT Bold"/>
                <a:cs typeface="Arial Rounded MT Bold"/>
              </a:rPr>
              <a:t>Global</a:t>
            </a:r>
            <a:r>
              <a:rPr dirty="0" sz="650" spc="40">
                <a:solidFill>
                  <a:srgbClr val="52000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2000F"/>
                </a:solidFill>
                <a:latin typeface="Arial Rounded MT Bold"/>
                <a:cs typeface="Arial Rounded MT Bold"/>
              </a:rPr>
              <a:t>Site</a:t>
            </a:r>
            <a:r>
              <a:rPr dirty="0" sz="650" spc="45">
                <a:solidFill>
                  <a:srgbClr val="52000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2000F"/>
                </a:solidFill>
                <a:latin typeface="Arial Rounded MT Bold"/>
                <a:cs typeface="Arial Rounded MT Bold"/>
              </a:rPr>
              <a:t>-</a:t>
            </a:r>
            <a:r>
              <a:rPr dirty="0" sz="650" spc="45">
                <a:solidFill>
                  <a:srgbClr val="52000F"/>
                </a:solidFill>
                <a:latin typeface="Times New Roman"/>
                <a:cs typeface="Times New Roman"/>
              </a:rPr>
              <a:t> </a:t>
            </a:r>
            <a:r>
              <a:rPr dirty="0" sz="650" spc="-50">
                <a:solidFill>
                  <a:srgbClr val="52000F"/>
                </a:solidFill>
                <a:latin typeface="Arial Rounded MT Bold"/>
                <a:cs typeface="Arial Rounded MT Bold"/>
              </a:rPr>
              <a:t>2</a:t>
            </a:r>
            <a:endParaRPr sz="650">
              <a:latin typeface="Arial Rounded MT Bold"/>
              <a:cs typeface="Arial Rounded MT Bold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3632339" y="2705284"/>
            <a:ext cx="32956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latin typeface="Calibri"/>
                <a:cs typeface="Calibri"/>
              </a:rPr>
              <a:t>Autoscaling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131" name="object 131" descr=""/>
          <p:cNvGrpSpPr/>
          <p:nvPr/>
        </p:nvGrpSpPr>
        <p:grpSpPr>
          <a:xfrm>
            <a:off x="3393986" y="2691711"/>
            <a:ext cx="1170305" cy="807720"/>
            <a:chOff x="3393986" y="2691711"/>
            <a:chExt cx="1170305" cy="807720"/>
          </a:xfrm>
        </p:grpSpPr>
        <p:pic>
          <p:nvPicPr>
            <p:cNvPr id="132" name="object 132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93986" y="2691711"/>
              <a:ext cx="153992" cy="154470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94557" y="3018421"/>
              <a:ext cx="154522" cy="154480"/>
            </a:xfrm>
            <a:prstGeom prst="rect">
              <a:avLst/>
            </a:prstGeom>
          </p:spPr>
        </p:pic>
        <p:pic>
          <p:nvPicPr>
            <p:cNvPr id="134" name="object 134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14799" y="3397803"/>
              <a:ext cx="149198" cy="101452"/>
            </a:xfrm>
            <a:prstGeom prst="rect">
              <a:avLst/>
            </a:prstGeom>
          </p:spPr>
        </p:pic>
      </p:grpSp>
      <p:sp>
        <p:nvSpPr>
          <p:cNvPr id="135" name="object 135" descr=""/>
          <p:cNvSpPr txBox="1"/>
          <p:nvPr/>
        </p:nvSpPr>
        <p:spPr>
          <a:xfrm>
            <a:off x="3632911" y="3033580"/>
            <a:ext cx="32956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latin typeface="Calibri"/>
                <a:cs typeface="Calibri"/>
              </a:rPr>
              <a:t>Autoscaling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4592485" y="3393034"/>
            <a:ext cx="516890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">
                <a:latin typeface="Calibri"/>
                <a:cs typeface="Calibri"/>
              </a:rPr>
              <a:t>AWS</a:t>
            </a:r>
            <a:r>
              <a:rPr dirty="0" sz="45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Secret</a:t>
            </a:r>
            <a:r>
              <a:rPr dirty="0" sz="450" spc="-10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Manager</a:t>
            </a:r>
            <a:endParaRPr sz="450">
              <a:latin typeface="Calibri"/>
              <a:cs typeface="Calibri"/>
            </a:endParaRPr>
          </a:p>
        </p:txBody>
      </p:sp>
      <p:pic>
        <p:nvPicPr>
          <p:cNvPr id="137" name="object 137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407941" y="3226613"/>
            <a:ext cx="152212" cy="130884"/>
          </a:xfrm>
          <a:prstGeom prst="rect">
            <a:avLst/>
          </a:prstGeom>
        </p:spPr>
      </p:pic>
      <p:sp>
        <p:nvSpPr>
          <p:cNvPr id="138" name="object 138" descr=""/>
          <p:cNvSpPr txBox="1"/>
          <p:nvPr/>
        </p:nvSpPr>
        <p:spPr>
          <a:xfrm>
            <a:off x="4582909" y="3238577"/>
            <a:ext cx="370840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">
                <a:latin typeface="Calibri"/>
                <a:cs typeface="Calibri"/>
              </a:rPr>
              <a:t>S3</a:t>
            </a:r>
            <a:r>
              <a:rPr dirty="0" sz="450" spc="-25">
                <a:latin typeface="Times New Roman"/>
                <a:cs typeface="Times New Roman"/>
              </a:rPr>
              <a:t> </a:t>
            </a:r>
            <a:r>
              <a:rPr dirty="0" sz="450" spc="-10">
                <a:latin typeface="Calibri"/>
                <a:cs typeface="Calibri"/>
              </a:rPr>
              <a:t>Automation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139" name="object 139" descr=""/>
          <p:cNvGrpSpPr/>
          <p:nvPr/>
        </p:nvGrpSpPr>
        <p:grpSpPr>
          <a:xfrm>
            <a:off x="4316743" y="866186"/>
            <a:ext cx="2874010" cy="2585720"/>
            <a:chOff x="4316743" y="866186"/>
            <a:chExt cx="2874010" cy="2585720"/>
          </a:xfrm>
        </p:grpSpPr>
        <p:sp>
          <p:nvSpPr>
            <p:cNvPr id="140" name="object 140" descr=""/>
            <p:cNvSpPr/>
            <p:nvPr/>
          </p:nvSpPr>
          <p:spPr>
            <a:xfrm>
              <a:off x="4319404" y="3281275"/>
              <a:ext cx="95885" cy="167640"/>
            </a:xfrm>
            <a:custGeom>
              <a:avLst/>
              <a:gdLst/>
              <a:ahLst/>
              <a:cxnLst/>
              <a:rect l="l" t="t" r="r" b="b"/>
              <a:pathLst>
                <a:path w="95885" h="167639">
                  <a:moveTo>
                    <a:pt x="0" y="0"/>
                  </a:moveTo>
                  <a:lnTo>
                    <a:pt x="0" y="167401"/>
                  </a:lnTo>
                  <a:lnTo>
                    <a:pt x="95403" y="167401"/>
                  </a:lnTo>
                </a:path>
              </a:pathLst>
            </a:custGeom>
            <a:ln w="532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56578" y="866186"/>
              <a:ext cx="833640" cy="347234"/>
            </a:xfrm>
            <a:prstGeom prst="rect">
              <a:avLst/>
            </a:prstGeom>
          </p:spPr>
        </p:pic>
      </p:grpSp>
      <p:sp>
        <p:nvSpPr>
          <p:cNvPr id="142" name="object 142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12204"/>
                </a:moveTo>
                <a:lnTo>
                  <a:pt x="7152132" y="12204"/>
                </a:lnTo>
                <a:lnTo>
                  <a:pt x="7152132" y="9438145"/>
                </a:lnTo>
                <a:lnTo>
                  <a:pt x="12192" y="9438145"/>
                </a:lnTo>
                <a:lnTo>
                  <a:pt x="12192" y="12204"/>
                </a:lnTo>
                <a:lnTo>
                  <a:pt x="0" y="12204"/>
                </a:lnTo>
                <a:lnTo>
                  <a:pt x="0" y="9438145"/>
                </a:lnTo>
                <a:lnTo>
                  <a:pt x="0" y="9450324"/>
                </a:lnTo>
                <a:lnTo>
                  <a:pt x="12192" y="9450324"/>
                </a:lnTo>
                <a:lnTo>
                  <a:pt x="7152132" y="9450324"/>
                </a:lnTo>
                <a:lnTo>
                  <a:pt x="7164311" y="9450324"/>
                </a:lnTo>
                <a:lnTo>
                  <a:pt x="7164311" y="9438145"/>
                </a:lnTo>
                <a:lnTo>
                  <a:pt x="7164311" y="12204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2132" y="0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lnTo>
                  <a:pt x="12192" y="12192"/>
                </a:lnTo>
                <a:lnTo>
                  <a:pt x="7152132" y="12192"/>
                </a:lnTo>
                <a:lnTo>
                  <a:pt x="7164311" y="12192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Page</a:t>
            </a:r>
            <a:r>
              <a:rPr dirty="0" spc="-45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10</a:t>
            </a:fld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VJ</dc:creator>
  <cp:keywords>OrderPro</cp:keywords>
  <dc:title>OrderPro RFP</dc:title>
  <dcterms:created xsi:type="dcterms:W3CDTF">2023-08-29T05:56:53Z</dcterms:created>
  <dcterms:modified xsi:type="dcterms:W3CDTF">2023-08-29T05:56:53Z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2023-08-29T00:00:00Z</vt:filetime>
  </property>
  <property fmtid="{D5CDD505-2E9C-101B-9397-08002B2CF9AE}" pid="5" name="Producer">
    <vt:lpwstr>GPL Ghostscript 9.20</vt:lpwstr>
  </property>
</Properties>
</file>