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880" cy="5767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4123800"/>
            <a:ext cx="12189960" cy="182664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880" cy="5767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91080" y="1184760"/>
            <a:ext cx="11198880" cy="5652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84760"/>
            <a:ext cx="1705320" cy="5652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880" cy="57672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91080" y="1184760"/>
            <a:ext cx="11198880" cy="5652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0" y="1184760"/>
            <a:ext cx="1705320" cy="5652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7" descr=""/>
          <p:cNvPicPr/>
          <p:nvPr/>
        </p:nvPicPr>
        <p:blipFill>
          <a:blip r:embed="rId2"/>
          <a:stretch/>
        </p:blipFill>
        <p:spPr>
          <a:xfrm>
            <a:off x="10353600" y="6224760"/>
            <a:ext cx="1235880" cy="57672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991080" y="1184760"/>
            <a:ext cx="11198880" cy="5652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1184760"/>
            <a:ext cx="1705320" cy="56520"/>
          </a:xfrm>
          <a:prstGeom prst="rect">
            <a:avLst/>
          </a:prstGeom>
          <a:solidFill>
            <a:srgbClr val="333f4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936000"/>
            <a:ext cx="10726560" cy="15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5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Dependently Typed Revolution</a:t>
            </a:r>
            <a:endParaRPr b="0" lang="en-AU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76000" y="2076480"/>
            <a:ext cx="965700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Proving your programs are correct with dependent types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20000" y="4394160"/>
            <a:ext cx="11518560" cy="136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Andrew Miller – andrew.miller@rea-group.com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https://github.com/A1kmm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https://rea.to/careers</a:t>
            </a:r>
            <a:endParaRPr b="0" lang="en-AU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Properties &amp; Propositions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09480" y="1604520"/>
            <a:ext cx="1097100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natToString : Nat → String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76000" y="2088000"/>
            <a:ext cx="1097100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stringToNat : String → Maybe Nat 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19560" y="2952000"/>
            <a:ext cx="1097100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forall a in Nat. stringToNat (natToString a) 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576000" y="4052520"/>
            <a:ext cx="1097100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: Nat → Bool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prop a = stringToNat (natToString a) == Just a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Formal Verification and Certified Software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forall a in Nat, a &gt; 0, b in Nat, b &gt; 0, c in Nat, c &gt; 0, n in Nat,  n &gt; 2: an + bn </a:t>
            </a: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≠ cn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Proposition stated 1637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Proved 1994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4002120" y="1418400"/>
            <a:ext cx="3340800" cy="410724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2016000" y="5616000"/>
            <a:ext cx="7488720" cy="51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Photograph of Haskell Curry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credit: Gleb Svechnikov. Licensed under Creative Commons – By – Share Alike</a:t>
            </a:r>
            <a:endParaRPr b="0" lang="en-AU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Curry-Howard Correspondence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70" name="Table 3"/>
          <p:cNvGraphicFramePr/>
          <p:nvPr/>
        </p:nvGraphicFramePr>
        <p:xfrm>
          <a:off x="864000" y="2364480"/>
          <a:ext cx="10150560" cy="2299680"/>
        </p:xfrm>
        <a:graphic>
          <a:graphicData uri="http://schemas.openxmlformats.org/drawingml/2006/table">
            <a:tbl>
              <a:tblPr/>
              <a:tblGrid>
                <a:gridCol w="3382920"/>
                <a:gridCol w="3382920"/>
                <a:gridCol w="3385080"/>
              </a:tblGrid>
              <a:tr h="72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Typed Lambda Calculus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Mathematical Logic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Example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72000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proposition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: Nat ↔ There exists at least one natural number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860040"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Value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proof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 = 1 (I have proved that there exists a natural number by supplying an example, 1).</a:t>
                      </a:r>
                      <a:endParaRPr b="0" lang="en-A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type systems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64000" y="1800000"/>
            <a:ext cx="10716840" cy="93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5040000" y="1934640"/>
            <a:ext cx="39589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802080" y="4032000"/>
            <a:ext cx="10716840" cy="934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4968000" y="4176000"/>
            <a:ext cx="39589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Line 7"/>
          <p:cNvSpPr/>
          <p:nvPr/>
        </p:nvSpPr>
        <p:spPr>
          <a:xfrm flipV="1">
            <a:off x="5976000" y="2736000"/>
            <a:ext cx="360" cy="129600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Dependent types in Idris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0" y="1934640"/>
            <a:ext cx="39589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968000" y="4176000"/>
            <a:ext cx="395892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648000" y="1584000"/>
            <a:ext cx="11086920" cy="29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Vec : Nat -&gt; Type -&gt; Type where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MkVec : (l : List a) -&gt; Vec (length l) a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myVec : Vec 5 Nat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myVec = MkVec [1, 2, 3, 4, 5]</a:t>
            </a:r>
            <a:endParaRPr b="0" lang="en-A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Minesweeper as an example problem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534040" y="1339200"/>
            <a:ext cx="7208640" cy="487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87200" y="115200"/>
            <a:ext cx="11489040" cy="594612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504000" y="6191280"/>
            <a:ext cx="82206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https://github.com/A1kmm/proofsweeper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en-AU</dc:language>
  <cp:lastModifiedBy/>
  <dcterms:modified xsi:type="dcterms:W3CDTF">2019-04-29T17:04:50Z</dcterms:modified>
  <cp:revision>1</cp:revision>
  <dc:subject/>
  <dc:title/>
</cp:coreProperties>
</file>