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rcRect l="0" t="25976" r="0" b="27275"/>
          <a:stretch/>
        </p:blipFill>
        <p:spPr>
          <a:xfrm>
            <a:off x="10353600" y="6224760"/>
            <a:ext cx="1237320" cy="5781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4123800"/>
            <a:ext cx="12191400" cy="1828080"/>
          </a:xfrm>
          <a:prstGeom prst="rect">
            <a:avLst/>
          </a:prstGeom>
          <a:solidFill>
            <a:srgbClr val="e4002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7" descr=""/>
          <p:cNvPicPr/>
          <p:nvPr/>
        </p:nvPicPr>
        <p:blipFill>
          <a:blip r:embed="rId2"/>
          <a:srcRect l="0" t="25976" r="0" b="27275"/>
          <a:stretch/>
        </p:blipFill>
        <p:spPr>
          <a:xfrm>
            <a:off x="10353600" y="6224760"/>
            <a:ext cx="1237320" cy="57816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91080" y="1184760"/>
            <a:ext cx="11200320" cy="57960"/>
          </a:xfrm>
          <a:prstGeom prst="rect">
            <a:avLst/>
          </a:prstGeom>
          <a:solidFill>
            <a:srgbClr val="e4002b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1184760"/>
            <a:ext cx="1706760" cy="57960"/>
          </a:xfrm>
          <a:prstGeom prst="rect">
            <a:avLst/>
          </a:prstGeom>
          <a:solidFill>
            <a:srgbClr val="333f4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936000"/>
            <a:ext cx="10728000" cy="151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Dependently Typed Revolution</a:t>
            </a:r>
            <a:endParaRPr b="0" lang="en-AU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76000" y="2076480"/>
            <a:ext cx="9658440" cy="51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Proving your programs are correct with dependent types</a:t>
            </a:r>
            <a:endParaRPr b="0" lang="en-AU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720000" y="4394160"/>
            <a:ext cx="11520000" cy="136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Andrew Miller – andrew.miller@rea-group.com</a:t>
            </a:r>
            <a:endParaRPr b="0" lang="en-AU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https://github.com/A1kmm</a:t>
            </a:r>
            <a:endParaRPr b="0" lang="en-AU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https://rea.to/careers</a:t>
            </a:r>
            <a:endParaRPr b="0" lang="en-AU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609480" y="1604520"/>
            <a:ext cx="10972440" cy="127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natToString : Nat → String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576000" y="2088000"/>
            <a:ext cx="10972440" cy="127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stringToNat : String → Maybe Nat 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4"/>
          <p:cNvSpPr txBox="1"/>
          <p:nvPr/>
        </p:nvSpPr>
        <p:spPr>
          <a:xfrm>
            <a:off x="619560" y="2952000"/>
            <a:ext cx="10972440" cy="127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forall a in Nat. stringToNat (natToString a) = Just a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5"/>
          <p:cNvSpPr txBox="1"/>
          <p:nvPr/>
        </p:nvSpPr>
        <p:spPr>
          <a:xfrm>
            <a:off x="576000" y="4052520"/>
            <a:ext cx="10972440" cy="127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 : Nat → Bool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 a = stringToNat (natToString a) == Just a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13454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2018-01-31T05:42:59Z</dcterms:created>
  <dc:creator>Microsoft Office User</dc:creator>
  <dc:description/>
  <dc:language>en-AU</dc:language>
  <cp:lastModifiedBy/>
  <dcterms:modified xsi:type="dcterms:W3CDTF">2019-04-16T08:38:53Z</dcterms:modified>
  <cp:revision>288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