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e255835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e255835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e255835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e255835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e255835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e255835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e2558357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e2558357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e2558357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e255835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e2558357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e2558357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e2558357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e255835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e2558357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e2558357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e2558357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e2558357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scenes: simple, to focus on model reasoning skills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e2558357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e2558357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e2558357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e2558357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e2558357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e2558357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e2558357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e2558357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e2558357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e2558357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e2558357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e2558357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e2558357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e2558357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e2558357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e2558357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e255835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e255835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780"/>
              <a:t>THE NEURO-SYMBOLIC CONCEPT LEARNER: INTERPRETING SCENES, WORDS, AND SENTENCES FROM NATURAL SUPERVISION</a:t>
            </a:r>
            <a:endParaRPr sz="2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(2019 ICLR)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415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CLEVR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Motivation: </a:t>
            </a:r>
            <a:r>
              <a:rPr lang="zh-CN" sz="1400"/>
              <a:t>Reason &amp; VQA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Object and relationships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3 shapes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2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2 materials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8 colors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4 relationships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Scene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3 ~ 10 objecrts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Objects at least partially visible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Random light  &amp; camera positions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1100"/>
            <a:ext cx="4279525" cy="470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 - Dataset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2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CLEVR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5 qustion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2 image condition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b="-3508" l="0" r="-3369" t="0"/>
          <a:stretch/>
        </p:blipFill>
        <p:spPr>
          <a:xfrm>
            <a:off x="3159275" y="1017725"/>
            <a:ext cx="5768477" cy="40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820"/>
              <a:t>Introduction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CN" sz="2200"/>
              <a:t>Reasoning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CN" sz="2200"/>
              <a:t>Interpretability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720"/>
              <a:t>Motivation</a:t>
            </a:r>
            <a:endParaRPr sz="27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/>
              <a:t>Learn correspondence between visual </a:t>
            </a:r>
            <a:r>
              <a:rPr lang="zh-CN" sz="2200"/>
              <a:t>concepts</a:t>
            </a:r>
            <a:r>
              <a:rPr lang="zh-CN" sz="2200"/>
              <a:t> and word semantics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zh-CN" sz="2200"/>
              <a:t>Unreal compositional logic from complex questions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499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4480"/>
              <a:t>Method</a:t>
            </a:r>
            <a:endParaRPr sz="448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636575"/>
            <a:ext cx="8520600" cy="26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zh-CN" sz="2600"/>
              <a:t>DSL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zh-CN" sz="2600"/>
              <a:t>Workflow</a:t>
            </a:r>
            <a:endParaRPr sz="2600"/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zh-CN" sz="2300"/>
              <a:t>Neural-based perception module</a:t>
            </a:r>
            <a:endParaRPr sz="2300"/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zh-CN" sz="2300"/>
              <a:t>Semantic parser: questiaon -&gt; executable programs</a:t>
            </a:r>
            <a:endParaRPr sz="2300"/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zh-CN" sz="2300"/>
              <a:t>Symbolic program executor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744575"/>
            <a:ext cx="85206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/>
              <a:t>Operations in DSL</a:t>
            </a:r>
            <a:endParaRPr sz="3400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6125"/>
            <a:ext cx="8520600" cy="236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880"/>
              <a:t>Concepts in DSL</a:t>
            </a:r>
            <a:endParaRPr sz="3880"/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1090" r="-1090" t="0"/>
          <a:stretch/>
        </p:blipFill>
        <p:spPr>
          <a:xfrm>
            <a:off x="887175" y="1537175"/>
            <a:ext cx="7206574" cy="33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440"/>
              <a:t>Programs in tree manner</a:t>
            </a:r>
            <a:endParaRPr sz="3440"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7675"/>
            <a:ext cx="8520599" cy="274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11700" y="744575"/>
            <a:ext cx="85206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980"/>
              <a:t>Example</a:t>
            </a:r>
            <a:endParaRPr sz="3980"/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4975"/>
            <a:ext cx="8171725" cy="38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