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703D6-F562-4CA7-8F11-D4050F7E236C}" v="10" dt="2024-07-31T05:03:31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40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40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6BEDD-8311-461D-9AAD-E55A6C291A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AA6322-A614-430A-951A-C599D4097ACD}">
      <dgm:prSet/>
      <dgm:spPr/>
      <dgm:t>
        <a:bodyPr/>
        <a:lstStyle/>
        <a:p>
          <a:r>
            <a:rPr lang="en-US"/>
            <a:t>Utilized Trainer and TrainingArguments from the transformers library</a:t>
          </a:r>
        </a:p>
      </dgm:t>
    </dgm:pt>
    <dgm:pt modelId="{931613CB-B4BE-41CB-9D6D-E8822A91B342}" type="parTrans" cxnId="{B443D0B8-9931-4845-872A-68144E8033CA}">
      <dgm:prSet/>
      <dgm:spPr/>
      <dgm:t>
        <a:bodyPr/>
        <a:lstStyle/>
        <a:p>
          <a:endParaRPr lang="en-US"/>
        </a:p>
      </dgm:t>
    </dgm:pt>
    <dgm:pt modelId="{3005BF3D-FD13-4FC1-965C-D6E15027527B}" type="sibTrans" cxnId="{B443D0B8-9931-4845-872A-68144E8033CA}">
      <dgm:prSet/>
      <dgm:spPr/>
      <dgm:t>
        <a:bodyPr/>
        <a:lstStyle/>
        <a:p>
          <a:endParaRPr lang="en-US"/>
        </a:p>
      </dgm:t>
    </dgm:pt>
    <dgm:pt modelId="{6B7A5F7F-722B-4E31-9ED2-6233F0F54C79}">
      <dgm:prSet/>
      <dgm:spPr/>
      <dgm:t>
        <a:bodyPr/>
        <a:lstStyle/>
        <a:p>
          <a:r>
            <a:rPr lang="en-US"/>
            <a:t>Configured batch size, learning rate, and number of epochs to optimize model performance</a:t>
          </a:r>
        </a:p>
      </dgm:t>
    </dgm:pt>
    <dgm:pt modelId="{F47F5F4F-2779-4881-A273-40ACB2B44E9F}" type="parTrans" cxnId="{768D232A-9A93-4129-A45C-A2B7AAB5191C}">
      <dgm:prSet/>
      <dgm:spPr/>
      <dgm:t>
        <a:bodyPr/>
        <a:lstStyle/>
        <a:p>
          <a:endParaRPr lang="en-US"/>
        </a:p>
      </dgm:t>
    </dgm:pt>
    <dgm:pt modelId="{A79A0AF2-F971-4790-8288-BC30E726D859}" type="sibTrans" cxnId="{768D232A-9A93-4129-A45C-A2B7AAB5191C}">
      <dgm:prSet/>
      <dgm:spPr/>
      <dgm:t>
        <a:bodyPr/>
        <a:lstStyle/>
        <a:p>
          <a:endParaRPr lang="en-US"/>
        </a:p>
      </dgm:t>
    </dgm:pt>
    <dgm:pt modelId="{5171C1B3-1916-4860-BB6F-72C8F77BD65D}">
      <dgm:prSet/>
      <dgm:spPr/>
      <dgm:t>
        <a:bodyPr/>
        <a:lstStyle/>
        <a:p>
          <a:r>
            <a:rPr lang="en-US"/>
            <a:t>ROUGE : Measures the overlap of n-grams between the generated and reference texts</a:t>
          </a:r>
        </a:p>
      </dgm:t>
    </dgm:pt>
    <dgm:pt modelId="{B468FB8C-5EBB-46D5-9090-4BBE37F78767}" type="parTrans" cxnId="{8AA69BD9-0ABF-4DB2-B42A-4FB6BB6C22BB}">
      <dgm:prSet/>
      <dgm:spPr/>
      <dgm:t>
        <a:bodyPr/>
        <a:lstStyle/>
        <a:p>
          <a:endParaRPr lang="en-US"/>
        </a:p>
      </dgm:t>
    </dgm:pt>
    <dgm:pt modelId="{B026C3F0-7D1A-4BE7-989B-4C38C2539C3B}" type="sibTrans" cxnId="{8AA69BD9-0ABF-4DB2-B42A-4FB6BB6C22BB}">
      <dgm:prSet/>
      <dgm:spPr/>
      <dgm:t>
        <a:bodyPr/>
        <a:lstStyle/>
        <a:p>
          <a:endParaRPr lang="en-US"/>
        </a:p>
      </dgm:t>
    </dgm:pt>
    <dgm:pt modelId="{5AEEB81C-E22F-4ED0-903F-7D1FFA2B8736}">
      <dgm:prSet/>
      <dgm:spPr/>
      <dgm:t>
        <a:bodyPr/>
        <a:lstStyle/>
        <a:p>
          <a:r>
            <a:rPr lang="en-US"/>
            <a:t>BLEU : Assesses the quality of text by comparing it to reference texts</a:t>
          </a:r>
        </a:p>
      </dgm:t>
    </dgm:pt>
    <dgm:pt modelId="{267BD973-0E20-450B-845B-A3FE9BF224B6}" type="parTrans" cxnId="{49243DF1-B8AA-4200-8A53-C0E3C70039DD}">
      <dgm:prSet/>
      <dgm:spPr/>
      <dgm:t>
        <a:bodyPr/>
        <a:lstStyle/>
        <a:p>
          <a:endParaRPr lang="en-US"/>
        </a:p>
      </dgm:t>
    </dgm:pt>
    <dgm:pt modelId="{00DBBEED-02B9-4A76-846C-AC0E4BC71AF4}" type="sibTrans" cxnId="{49243DF1-B8AA-4200-8A53-C0E3C70039DD}">
      <dgm:prSet/>
      <dgm:spPr/>
      <dgm:t>
        <a:bodyPr/>
        <a:lstStyle/>
        <a:p>
          <a:endParaRPr lang="en-US"/>
        </a:p>
      </dgm:t>
    </dgm:pt>
    <dgm:pt modelId="{9B76733B-DCB0-401F-97ED-648F2C0451FE}">
      <dgm:prSet/>
      <dgm:spPr/>
      <dgm:t>
        <a:bodyPr/>
        <a:lstStyle/>
        <a:p>
          <a:r>
            <a:rPr lang="en-US"/>
            <a:t>F1-score: Combines precision and recall to provide a single performance metric</a:t>
          </a:r>
        </a:p>
      </dgm:t>
    </dgm:pt>
    <dgm:pt modelId="{279342E9-8F38-4C2E-9F8E-2C678582CB9A}" type="parTrans" cxnId="{8E7B7023-545B-44D2-9158-0050EB809FB2}">
      <dgm:prSet/>
      <dgm:spPr/>
      <dgm:t>
        <a:bodyPr/>
        <a:lstStyle/>
        <a:p>
          <a:endParaRPr lang="en-US"/>
        </a:p>
      </dgm:t>
    </dgm:pt>
    <dgm:pt modelId="{EB4EAB65-6BE4-42D9-963B-F536071840CA}" type="sibTrans" cxnId="{8E7B7023-545B-44D2-9158-0050EB809FB2}">
      <dgm:prSet/>
      <dgm:spPr/>
      <dgm:t>
        <a:bodyPr/>
        <a:lstStyle/>
        <a:p>
          <a:endParaRPr lang="en-US"/>
        </a:p>
      </dgm:t>
    </dgm:pt>
    <dgm:pt modelId="{70B18361-D26D-4275-80C9-595B72E22C83}">
      <dgm:prSet/>
      <dgm:spPr/>
      <dgm:t>
        <a:bodyPr/>
        <a:lstStyle/>
        <a:p>
          <a:r>
            <a:rPr lang="en-US"/>
            <a:t>Torch : For building and training the model</a:t>
          </a:r>
        </a:p>
      </dgm:t>
    </dgm:pt>
    <dgm:pt modelId="{C00A866F-312C-4B9A-B0FC-1CA637F88BE5}" type="parTrans" cxnId="{0573F386-6A75-4242-88B1-56C409C75FBE}">
      <dgm:prSet/>
      <dgm:spPr/>
      <dgm:t>
        <a:bodyPr/>
        <a:lstStyle/>
        <a:p>
          <a:endParaRPr lang="en-US"/>
        </a:p>
      </dgm:t>
    </dgm:pt>
    <dgm:pt modelId="{71728B7C-C1AE-4664-B3A2-F76100E98D64}" type="sibTrans" cxnId="{0573F386-6A75-4242-88B1-56C409C75FBE}">
      <dgm:prSet/>
      <dgm:spPr/>
      <dgm:t>
        <a:bodyPr/>
        <a:lstStyle/>
        <a:p>
          <a:endParaRPr lang="en-US"/>
        </a:p>
      </dgm:t>
    </dgm:pt>
    <dgm:pt modelId="{690D0F43-8C1D-4D79-8DC2-ACC9DA16BB6B}">
      <dgm:prSet/>
      <dgm:spPr/>
      <dgm:t>
        <a:bodyPr/>
        <a:lstStyle/>
        <a:p>
          <a:r>
            <a:rPr lang="en-US"/>
            <a:t>Datasets library: For handling and processing the dataset efficiently</a:t>
          </a:r>
        </a:p>
      </dgm:t>
    </dgm:pt>
    <dgm:pt modelId="{92675ABE-A2B8-4D9A-B258-DED4B2EE45CE}" type="parTrans" cxnId="{4B7E18D1-3386-4EE3-889B-926F230DC8C5}">
      <dgm:prSet/>
      <dgm:spPr/>
      <dgm:t>
        <a:bodyPr/>
        <a:lstStyle/>
        <a:p>
          <a:endParaRPr lang="en-US"/>
        </a:p>
      </dgm:t>
    </dgm:pt>
    <dgm:pt modelId="{F96217E8-9AEF-4B99-B5C4-F2328F54AB5F}" type="sibTrans" cxnId="{4B7E18D1-3386-4EE3-889B-926F230DC8C5}">
      <dgm:prSet/>
      <dgm:spPr/>
      <dgm:t>
        <a:bodyPr/>
        <a:lstStyle/>
        <a:p>
          <a:endParaRPr lang="en-US"/>
        </a:p>
      </dgm:t>
    </dgm:pt>
    <dgm:pt modelId="{A7097E19-B4DA-4BCC-BC9A-D2D968A0E65A}" type="pres">
      <dgm:prSet presAssocID="{98F6BEDD-8311-461D-9AAD-E55A6C291A09}" presName="root" presStyleCnt="0">
        <dgm:presLayoutVars>
          <dgm:dir/>
          <dgm:resizeHandles val="exact"/>
        </dgm:presLayoutVars>
      </dgm:prSet>
      <dgm:spPr/>
    </dgm:pt>
    <dgm:pt modelId="{E3358ED7-2413-406B-9CB2-90E2B1967E20}" type="pres">
      <dgm:prSet presAssocID="{F4AA6322-A614-430A-951A-C599D4097ACD}" presName="compNode" presStyleCnt="0"/>
      <dgm:spPr/>
    </dgm:pt>
    <dgm:pt modelId="{10ACBC57-B507-43DB-A2AF-00FD26828224}" type="pres">
      <dgm:prSet presAssocID="{F4AA6322-A614-430A-951A-C599D4097ACD}" presName="bgRect" presStyleLbl="bgShp" presStyleIdx="0" presStyleCnt="7"/>
      <dgm:spPr/>
    </dgm:pt>
    <dgm:pt modelId="{84EDE09A-88D9-4EFA-A008-9D3224DC10F4}" type="pres">
      <dgm:prSet presAssocID="{F4AA6322-A614-430A-951A-C599D4097AC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77F6E83-0B12-4AA6-9336-1785352F5F8B}" type="pres">
      <dgm:prSet presAssocID="{F4AA6322-A614-430A-951A-C599D4097ACD}" presName="spaceRect" presStyleCnt="0"/>
      <dgm:spPr/>
    </dgm:pt>
    <dgm:pt modelId="{D502EE5E-EEF1-4A31-8727-425B2B475454}" type="pres">
      <dgm:prSet presAssocID="{F4AA6322-A614-430A-951A-C599D4097ACD}" presName="parTx" presStyleLbl="revTx" presStyleIdx="0" presStyleCnt="7">
        <dgm:presLayoutVars>
          <dgm:chMax val="0"/>
          <dgm:chPref val="0"/>
        </dgm:presLayoutVars>
      </dgm:prSet>
      <dgm:spPr/>
    </dgm:pt>
    <dgm:pt modelId="{4B6A9748-A9CF-4992-88B7-0FA0B67F5570}" type="pres">
      <dgm:prSet presAssocID="{3005BF3D-FD13-4FC1-965C-D6E15027527B}" presName="sibTrans" presStyleCnt="0"/>
      <dgm:spPr/>
    </dgm:pt>
    <dgm:pt modelId="{6A640CFC-814D-43FC-87C0-05741278C215}" type="pres">
      <dgm:prSet presAssocID="{6B7A5F7F-722B-4E31-9ED2-6233F0F54C79}" presName="compNode" presStyleCnt="0"/>
      <dgm:spPr/>
    </dgm:pt>
    <dgm:pt modelId="{1BEEAE9C-855B-4EDD-A919-3C93387C3091}" type="pres">
      <dgm:prSet presAssocID="{6B7A5F7F-722B-4E31-9ED2-6233F0F54C79}" presName="bgRect" presStyleLbl="bgShp" presStyleIdx="1" presStyleCnt="7"/>
      <dgm:spPr/>
    </dgm:pt>
    <dgm:pt modelId="{C082C667-74B1-4243-947D-3506C1FD6B42}" type="pres">
      <dgm:prSet presAssocID="{6B7A5F7F-722B-4E31-9ED2-6233F0F54C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373770D-34FD-4F54-8DA7-79C55ED5C9F6}" type="pres">
      <dgm:prSet presAssocID="{6B7A5F7F-722B-4E31-9ED2-6233F0F54C79}" presName="spaceRect" presStyleCnt="0"/>
      <dgm:spPr/>
    </dgm:pt>
    <dgm:pt modelId="{B30138B7-58E7-480F-849C-B87A24B80E65}" type="pres">
      <dgm:prSet presAssocID="{6B7A5F7F-722B-4E31-9ED2-6233F0F54C79}" presName="parTx" presStyleLbl="revTx" presStyleIdx="1" presStyleCnt="7">
        <dgm:presLayoutVars>
          <dgm:chMax val="0"/>
          <dgm:chPref val="0"/>
        </dgm:presLayoutVars>
      </dgm:prSet>
      <dgm:spPr/>
    </dgm:pt>
    <dgm:pt modelId="{648DC0F1-4A7C-41CE-89A9-F3D6BD4A6C69}" type="pres">
      <dgm:prSet presAssocID="{A79A0AF2-F971-4790-8288-BC30E726D859}" presName="sibTrans" presStyleCnt="0"/>
      <dgm:spPr/>
    </dgm:pt>
    <dgm:pt modelId="{16B06DB1-7F40-40B0-89EE-6A709CFEE8A0}" type="pres">
      <dgm:prSet presAssocID="{5171C1B3-1916-4860-BB6F-72C8F77BD65D}" presName="compNode" presStyleCnt="0"/>
      <dgm:spPr/>
    </dgm:pt>
    <dgm:pt modelId="{DFF1D98B-B77A-4019-9C0C-129199ED6EFD}" type="pres">
      <dgm:prSet presAssocID="{5171C1B3-1916-4860-BB6F-72C8F77BD65D}" presName="bgRect" presStyleLbl="bgShp" presStyleIdx="2" presStyleCnt="7"/>
      <dgm:spPr/>
    </dgm:pt>
    <dgm:pt modelId="{3D4FC2AA-73E5-43DD-9BAB-6F569D4848BC}" type="pres">
      <dgm:prSet presAssocID="{5171C1B3-1916-4860-BB6F-72C8F77BD65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3B5D6D03-E1A0-4C07-8B66-2D75FC4C7724}" type="pres">
      <dgm:prSet presAssocID="{5171C1B3-1916-4860-BB6F-72C8F77BD65D}" presName="spaceRect" presStyleCnt="0"/>
      <dgm:spPr/>
    </dgm:pt>
    <dgm:pt modelId="{2A3417CE-DCAD-4B0E-A0DA-FC4CD0D85B2B}" type="pres">
      <dgm:prSet presAssocID="{5171C1B3-1916-4860-BB6F-72C8F77BD65D}" presName="parTx" presStyleLbl="revTx" presStyleIdx="2" presStyleCnt="7">
        <dgm:presLayoutVars>
          <dgm:chMax val="0"/>
          <dgm:chPref val="0"/>
        </dgm:presLayoutVars>
      </dgm:prSet>
      <dgm:spPr/>
    </dgm:pt>
    <dgm:pt modelId="{9BBA728D-00DE-4BC0-9FD0-22CC28FD59CF}" type="pres">
      <dgm:prSet presAssocID="{B026C3F0-7D1A-4BE7-989B-4C38C2539C3B}" presName="sibTrans" presStyleCnt="0"/>
      <dgm:spPr/>
    </dgm:pt>
    <dgm:pt modelId="{4D613FAC-28AE-4ECB-BE92-11CB527994F7}" type="pres">
      <dgm:prSet presAssocID="{5AEEB81C-E22F-4ED0-903F-7D1FFA2B8736}" presName="compNode" presStyleCnt="0"/>
      <dgm:spPr/>
    </dgm:pt>
    <dgm:pt modelId="{9BA33CC6-1DDD-49DA-8E3C-DF5265A64A82}" type="pres">
      <dgm:prSet presAssocID="{5AEEB81C-E22F-4ED0-903F-7D1FFA2B8736}" presName="bgRect" presStyleLbl="bgShp" presStyleIdx="3" presStyleCnt="7"/>
      <dgm:spPr/>
    </dgm:pt>
    <dgm:pt modelId="{CF169AB4-F992-4894-9480-5A53A7C668B8}" type="pres">
      <dgm:prSet presAssocID="{5AEEB81C-E22F-4ED0-903F-7D1FFA2B873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62C384F-F4A4-4482-AB5E-F5C9A97B66DD}" type="pres">
      <dgm:prSet presAssocID="{5AEEB81C-E22F-4ED0-903F-7D1FFA2B8736}" presName="spaceRect" presStyleCnt="0"/>
      <dgm:spPr/>
    </dgm:pt>
    <dgm:pt modelId="{87EF7D36-3560-412F-8B46-33052ACB203B}" type="pres">
      <dgm:prSet presAssocID="{5AEEB81C-E22F-4ED0-903F-7D1FFA2B8736}" presName="parTx" presStyleLbl="revTx" presStyleIdx="3" presStyleCnt="7">
        <dgm:presLayoutVars>
          <dgm:chMax val="0"/>
          <dgm:chPref val="0"/>
        </dgm:presLayoutVars>
      </dgm:prSet>
      <dgm:spPr/>
    </dgm:pt>
    <dgm:pt modelId="{55EB02E7-EF14-4B7B-B329-58F5CAE666C6}" type="pres">
      <dgm:prSet presAssocID="{00DBBEED-02B9-4A76-846C-AC0E4BC71AF4}" presName="sibTrans" presStyleCnt="0"/>
      <dgm:spPr/>
    </dgm:pt>
    <dgm:pt modelId="{BC234681-382D-4CA3-A348-05006AD88861}" type="pres">
      <dgm:prSet presAssocID="{9B76733B-DCB0-401F-97ED-648F2C0451FE}" presName="compNode" presStyleCnt="0"/>
      <dgm:spPr/>
    </dgm:pt>
    <dgm:pt modelId="{83A7EF39-13F6-46FC-8D93-2D8DF0EE39FA}" type="pres">
      <dgm:prSet presAssocID="{9B76733B-DCB0-401F-97ED-648F2C0451FE}" presName="bgRect" presStyleLbl="bgShp" presStyleIdx="4" presStyleCnt="7"/>
      <dgm:spPr/>
    </dgm:pt>
    <dgm:pt modelId="{8669D119-BA44-4577-B795-371BE6A631C4}" type="pres">
      <dgm:prSet presAssocID="{9B76733B-DCB0-401F-97ED-648F2C0451F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B89620A-1CB6-4C4D-A485-81D26C65B952}" type="pres">
      <dgm:prSet presAssocID="{9B76733B-DCB0-401F-97ED-648F2C0451FE}" presName="spaceRect" presStyleCnt="0"/>
      <dgm:spPr/>
    </dgm:pt>
    <dgm:pt modelId="{83BC25DB-2B88-46C2-832B-1EF141EE9961}" type="pres">
      <dgm:prSet presAssocID="{9B76733B-DCB0-401F-97ED-648F2C0451FE}" presName="parTx" presStyleLbl="revTx" presStyleIdx="4" presStyleCnt="7">
        <dgm:presLayoutVars>
          <dgm:chMax val="0"/>
          <dgm:chPref val="0"/>
        </dgm:presLayoutVars>
      </dgm:prSet>
      <dgm:spPr/>
    </dgm:pt>
    <dgm:pt modelId="{AF92B8D8-DDFA-4C37-810D-442E3BDB7521}" type="pres">
      <dgm:prSet presAssocID="{EB4EAB65-6BE4-42D9-963B-F536071840CA}" presName="sibTrans" presStyleCnt="0"/>
      <dgm:spPr/>
    </dgm:pt>
    <dgm:pt modelId="{9222AD07-8029-47B9-A42C-CF1A52365CF3}" type="pres">
      <dgm:prSet presAssocID="{70B18361-D26D-4275-80C9-595B72E22C83}" presName="compNode" presStyleCnt="0"/>
      <dgm:spPr/>
    </dgm:pt>
    <dgm:pt modelId="{A3E99102-53F8-4CB6-B469-93AECF8D8ADC}" type="pres">
      <dgm:prSet presAssocID="{70B18361-D26D-4275-80C9-595B72E22C83}" presName="bgRect" presStyleLbl="bgShp" presStyleIdx="5" presStyleCnt="7"/>
      <dgm:spPr/>
    </dgm:pt>
    <dgm:pt modelId="{9379B8A6-9E84-441E-8D97-421C898D2BFB}" type="pres">
      <dgm:prSet presAssocID="{70B18361-D26D-4275-80C9-595B72E22C8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BFA750FD-2738-4FCB-B69C-8D12FAC85C28}" type="pres">
      <dgm:prSet presAssocID="{70B18361-D26D-4275-80C9-595B72E22C83}" presName="spaceRect" presStyleCnt="0"/>
      <dgm:spPr/>
    </dgm:pt>
    <dgm:pt modelId="{693E7C6A-7548-417D-825A-FEA0EE7EF0C3}" type="pres">
      <dgm:prSet presAssocID="{70B18361-D26D-4275-80C9-595B72E22C83}" presName="parTx" presStyleLbl="revTx" presStyleIdx="5" presStyleCnt="7">
        <dgm:presLayoutVars>
          <dgm:chMax val="0"/>
          <dgm:chPref val="0"/>
        </dgm:presLayoutVars>
      </dgm:prSet>
      <dgm:spPr/>
    </dgm:pt>
    <dgm:pt modelId="{6111469A-3D3E-4048-B980-478B75FD1146}" type="pres">
      <dgm:prSet presAssocID="{71728B7C-C1AE-4664-B3A2-F76100E98D64}" presName="sibTrans" presStyleCnt="0"/>
      <dgm:spPr/>
    </dgm:pt>
    <dgm:pt modelId="{52D5A5EC-AD8E-417B-BF86-09AF9A2057F2}" type="pres">
      <dgm:prSet presAssocID="{690D0F43-8C1D-4D79-8DC2-ACC9DA16BB6B}" presName="compNode" presStyleCnt="0"/>
      <dgm:spPr/>
    </dgm:pt>
    <dgm:pt modelId="{6C913684-D5BF-4821-9C64-A4CE6CA8563E}" type="pres">
      <dgm:prSet presAssocID="{690D0F43-8C1D-4D79-8DC2-ACC9DA16BB6B}" presName="bgRect" presStyleLbl="bgShp" presStyleIdx="6" presStyleCnt="7"/>
      <dgm:spPr/>
    </dgm:pt>
    <dgm:pt modelId="{1430C909-3C5E-475D-860D-FBCC5B072F5A}" type="pres">
      <dgm:prSet presAssocID="{690D0F43-8C1D-4D79-8DC2-ACC9DA16BB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038C45-B1C4-4F9F-915F-CA3B74152F16}" type="pres">
      <dgm:prSet presAssocID="{690D0F43-8C1D-4D79-8DC2-ACC9DA16BB6B}" presName="spaceRect" presStyleCnt="0"/>
      <dgm:spPr/>
    </dgm:pt>
    <dgm:pt modelId="{65D6CA08-DDB0-41D2-80A6-9E4EC187ACBC}" type="pres">
      <dgm:prSet presAssocID="{690D0F43-8C1D-4D79-8DC2-ACC9DA16BB6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DB8A21F-223F-4C5D-A025-4253137751DE}" type="presOf" srcId="{5171C1B3-1916-4860-BB6F-72C8F77BD65D}" destId="{2A3417CE-DCAD-4B0E-A0DA-FC4CD0D85B2B}" srcOrd="0" destOrd="0" presId="urn:microsoft.com/office/officeart/2018/2/layout/IconVerticalSolidList"/>
    <dgm:cxn modelId="{8E7B7023-545B-44D2-9158-0050EB809FB2}" srcId="{98F6BEDD-8311-461D-9AAD-E55A6C291A09}" destId="{9B76733B-DCB0-401F-97ED-648F2C0451FE}" srcOrd="4" destOrd="0" parTransId="{279342E9-8F38-4C2E-9F8E-2C678582CB9A}" sibTransId="{EB4EAB65-6BE4-42D9-963B-F536071840CA}"/>
    <dgm:cxn modelId="{C2F94126-F37F-4DC1-BE88-A3D59A3F8543}" type="presOf" srcId="{F4AA6322-A614-430A-951A-C599D4097ACD}" destId="{D502EE5E-EEF1-4A31-8727-425B2B475454}" srcOrd="0" destOrd="0" presId="urn:microsoft.com/office/officeart/2018/2/layout/IconVerticalSolidList"/>
    <dgm:cxn modelId="{768D232A-9A93-4129-A45C-A2B7AAB5191C}" srcId="{98F6BEDD-8311-461D-9AAD-E55A6C291A09}" destId="{6B7A5F7F-722B-4E31-9ED2-6233F0F54C79}" srcOrd="1" destOrd="0" parTransId="{F47F5F4F-2779-4881-A273-40ACB2B44E9F}" sibTransId="{A79A0AF2-F971-4790-8288-BC30E726D859}"/>
    <dgm:cxn modelId="{0573F386-6A75-4242-88B1-56C409C75FBE}" srcId="{98F6BEDD-8311-461D-9AAD-E55A6C291A09}" destId="{70B18361-D26D-4275-80C9-595B72E22C83}" srcOrd="5" destOrd="0" parTransId="{C00A866F-312C-4B9A-B0FC-1CA637F88BE5}" sibTransId="{71728B7C-C1AE-4664-B3A2-F76100E98D64}"/>
    <dgm:cxn modelId="{15DEFE86-1CD2-4CDE-9E64-8DA7ADB6ECC4}" type="presOf" srcId="{9B76733B-DCB0-401F-97ED-648F2C0451FE}" destId="{83BC25DB-2B88-46C2-832B-1EF141EE9961}" srcOrd="0" destOrd="0" presId="urn:microsoft.com/office/officeart/2018/2/layout/IconVerticalSolidList"/>
    <dgm:cxn modelId="{50184892-D59B-47F0-B92E-3B7D78E3C8E6}" type="presOf" srcId="{70B18361-D26D-4275-80C9-595B72E22C83}" destId="{693E7C6A-7548-417D-825A-FEA0EE7EF0C3}" srcOrd="0" destOrd="0" presId="urn:microsoft.com/office/officeart/2018/2/layout/IconVerticalSolidList"/>
    <dgm:cxn modelId="{4A1D8094-398F-4A5F-B2A1-069C9F80F10C}" type="presOf" srcId="{5AEEB81C-E22F-4ED0-903F-7D1FFA2B8736}" destId="{87EF7D36-3560-412F-8B46-33052ACB203B}" srcOrd="0" destOrd="0" presId="urn:microsoft.com/office/officeart/2018/2/layout/IconVerticalSolidList"/>
    <dgm:cxn modelId="{B3FE55AC-1163-48BD-95E2-E70A55B3EA99}" type="presOf" srcId="{98F6BEDD-8311-461D-9AAD-E55A6C291A09}" destId="{A7097E19-B4DA-4BCC-BC9A-D2D968A0E65A}" srcOrd="0" destOrd="0" presId="urn:microsoft.com/office/officeart/2018/2/layout/IconVerticalSolidList"/>
    <dgm:cxn modelId="{B443D0B8-9931-4845-872A-68144E8033CA}" srcId="{98F6BEDD-8311-461D-9AAD-E55A6C291A09}" destId="{F4AA6322-A614-430A-951A-C599D4097ACD}" srcOrd="0" destOrd="0" parTransId="{931613CB-B4BE-41CB-9D6D-E8822A91B342}" sibTransId="{3005BF3D-FD13-4FC1-965C-D6E15027527B}"/>
    <dgm:cxn modelId="{4B7E18D1-3386-4EE3-889B-926F230DC8C5}" srcId="{98F6BEDD-8311-461D-9AAD-E55A6C291A09}" destId="{690D0F43-8C1D-4D79-8DC2-ACC9DA16BB6B}" srcOrd="6" destOrd="0" parTransId="{92675ABE-A2B8-4D9A-B258-DED4B2EE45CE}" sibTransId="{F96217E8-9AEF-4B99-B5C4-F2328F54AB5F}"/>
    <dgm:cxn modelId="{A5343ED6-38DE-4CA6-9551-B96C4E1199CC}" type="presOf" srcId="{690D0F43-8C1D-4D79-8DC2-ACC9DA16BB6B}" destId="{65D6CA08-DDB0-41D2-80A6-9E4EC187ACBC}" srcOrd="0" destOrd="0" presId="urn:microsoft.com/office/officeart/2018/2/layout/IconVerticalSolidList"/>
    <dgm:cxn modelId="{8AA69BD9-0ABF-4DB2-B42A-4FB6BB6C22BB}" srcId="{98F6BEDD-8311-461D-9AAD-E55A6C291A09}" destId="{5171C1B3-1916-4860-BB6F-72C8F77BD65D}" srcOrd="2" destOrd="0" parTransId="{B468FB8C-5EBB-46D5-9090-4BBE37F78767}" sibTransId="{B026C3F0-7D1A-4BE7-989B-4C38C2539C3B}"/>
    <dgm:cxn modelId="{0089ACEB-B983-4EE0-B343-3690F5A90BC2}" type="presOf" srcId="{6B7A5F7F-722B-4E31-9ED2-6233F0F54C79}" destId="{B30138B7-58E7-480F-849C-B87A24B80E65}" srcOrd="0" destOrd="0" presId="urn:microsoft.com/office/officeart/2018/2/layout/IconVerticalSolidList"/>
    <dgm:cxn modelId="{49243DF1-B8AA-4200-8A53-C0E3C70039DD}" srcId="{98F6BEDD-8311-461D-9AAD-E55A6C291A09}" destId="{5AEEB81C-E22F-4ED0-903F-7D1FFA2B8736}" srcOrd="3" destOrd="0" parTransId="{267BD973-0E20-450B-845B-A3FE9BF224B6}" sibTransId="{00DBBEED-02B9-4A76-846C-AC0E4BC71AF4}"/>
    <dgm:cxn modelId="{8D7FF2D3-B4F7-4751-B7C2-117606C126DD}" type="presParOf" srcId="{A7097E19-B4DA-4BCC-BC9A-D2D968A0E65A}" destId="{E3358ED7-2413-406B-9CB2-90E2B1967E20}" srcOrd="0" destOrd="0" presId="urn:microsoft.com/office/officeart/2018/2/layout/IconVerticalSolidList"/>
    <dgm:cxn modelId="{FADA8B7A-8D16-4AC7-B0ED-BD18E43E837B}" type="presParOf" srcId="{E3358ED7-2413-406B-9CB2-90E2B1967E20}" destId="{10ACBC57-B507-43DB-A2AF-00FD26828224}" srcOrd="0" destOrd="0" presId="urn:microsoft.com/office/officeart/2018/2/layout/IconVerticalSolidList"/>
    <dgm:cxn modelId="{6CC1DC20-9A7F-4F42-A8C3-4920D1D5A0C9}" type="presParOf" srcId="{E3358ED7-2413-406B-9CB2-90E2B1967E20}" destId="{84EDE09A-88D9-4EFA-A008-9D3224DC10F4}" srcOrd="1" destOrd="0" presId="urn:microsoft.com/office/officeart/2018/2/layout/IconVerticalSolidList"/>
    <dgm:cxn modelId="{B4432B45-15D2-4E51-A09F-0CBD3E0AFE2A}" type="presParOf" srcId="{E3358ED7-2413-406B-9CB2-90E2B1967E20}" destId="{377F6E83-0B12-4AA6-9336-1785352F5F8B}" srcOrd="2" destOrd="0" presId="urn:microsoft.com/office/officeart/2018/2/layout/IconVerticalSolidList"/>
    <dgm:cxn modelId="{F82F1509-11E4-4AB7-B72D-D368B444970A}" type="presParOf" srcId="{E3358ED7-2413-406B-9CB2-90E2B1967E20}" destId="{D502EE5E-EEF1-4A31-8727-425B2B475454}" srcOrd="3" destOrd="0" presId="urn:microsoft.com/office/officeart/2018/2/layout/IconVerticalSolidList"/>
    <dgm:cxn modelId="{FFDE183C-6B75-49C1-83C2-52EDC244A491}" type="presParOf" srcId="{A7097E19-B4DA-4BCC-BC9A-D2D968A0E65A}" destId="{4B6A9748-A9CF-4992-88B7-0FA0B67F5570}" srcOrd="1" destOrd="0" presId="urn:microsoft.com/office/officeart/2018/2/layout/IconVerticalSolidList"/>
    <dgm:cxn modelId="{BEB27FB7-971E-4C06-B522-E88D029C96CB}" type="presParOf" srcId="{A7097E19-B4DA-4BCC-BC9A-D2D968A0E65A}" destId="{6A640CFC-814D-43FC-87C0-05741278C215}" srcOrd="2" destOrd="0" presId="urn:microsoft.com/office/officeart/2018/2/layout/IconVerticalSolidList"/>
    <dgm:cxn modelId="{C66B6C8E-AA5F-47D4-993B-70AE27332B15}" type="presParOf" srcId="{6A640CFC-814D-43FC-87C0-05741278C215}" destId="{1BEEAE9C-855B-4EDD-A919-3C93387C3091}" srcOrd="0" destOrd="0" presId="urn:microsoft.com/office/officeart/2018/2/layout/IconVerticalSolidList"/>
    <dgm:cxn modelId="{DC756E87-224D-4E16-92A5-B07B5A854A55}" type="presParOf" srcId="{6A640CFC-814D-43FC-87C0-05741278C215}" destId="{C082C667-74B1-4243-947D-3506C1FD6B42}" srcOrd="1" destOrd="0" presId="urn:microsoft.com/office/officeart/2018/2/layout/IconVerticalSolidList"/>
    <dgm:cxn modelId="{D4801990-8D30-4AA2-9489-1BB6E7DCF487}" type="presParOf" srcId="{6A640CFC-814D-43FC-87C0-05741278C215}" destId="{1373770D-34FD-4F54-8DA7-79C55ED5C9F6}" srcOrd="2" destOrd="0" presId="urn:microsoft.com/office/officeart/2018/2/layout/IconVerticalSolidList"/>
    <dgm:cxn modelId="{FE8C94BF-EE56-4CF8-951A-6502EC299E04}" type="presParOf" srcId="{6A640CFC-814D-43FC-87C0-05741278C215}" destId="{B30138B7-58E7-480F-849C-B87A24B80E65}" srcOrd="3" destOrd="0" presId="urn:microsoft.com/office/officeart/2018/2/layout/IconVerticalSolidList"/>
    <dgm:cxn modelId="{FA954D9D-E38C-404C-9820-15AF284F6FB6}" type="presParOf" srcId="{A7097E19-B4DA-4BCC-BC9A-D2D968A0E65A}" destId="{648DC0F1-4A7C-41CE-89A9-F3D6BD4A6C69}" srcOrd="3" destOrd="0" presId="urn:microsoft.com/office/officeart/2018/2/layout/IconVerticalSolidList"/>
    <dgm:cxn modelId="{93BD19D2-49AF-4AF3-9EE8-E33DE25D7229}" type="presParOf" srcId="{A7097E19-B4DA-4BCC-BC9A-D2D968A0E65A}" destId="{16B06DB1-7F40-40B0-89EE-6A709CFEE8A0}" srcOrd="4" destOrd="0" presId="urn:microsoft.com/office/officeart/2018/2/layout/IconVerticalSolidList"/>
    <dgm:cxn modelId="{D986C65E-BD55-4D7E-A599-B3D893A2069F}" type="presParOf" srcId="{16B06DB1-7F40-40B0-89EE-6A709CFEE8A0}" destId="{DFF1D98B-B77A-4019-9C0C-129199ED6EFD}" srcOrd="0" destOrd="0" presId="urn:microsoft.com/office/officeart/2018/2/layout/IconVerticalSolidList"/>
    <dgm:cxn modelId="{1403F660-E9D1-4C02-8391-AB27E400706F}" type="presParOf" srcId="{16B06DB1-7F40-40B0-89EE-6A709CFEE8A0}" destId="{3D4FC2AA-73E5-43DD-9BAB-6F569D4848BC}" srcOrd="1" destOrd="0" presId="urn:microsoft.com/office/officeart/2018/2/layout/IconVerticalSolidList"/>
    <dgm:cxn modelId="{0EE8522C-A4C6-4AF4-8ACE-EE95251B7A83}" type="presParOf" srcId="{16B06DB1-7F40-40B0-89EE-6A709CFEE8A0}" destId="{3B5D6D03-E1A0-4C07-8B66-2D75FC4C7724}" srcOrd="2" destOrd="0" presId="urn:microsoft.com/office/officeart/2018/2/layout/IconVerticalSolidList"/>
    <dgm:cxn modelId="{4609C607-D310-426B-AD57-5ABCEA947783}" type="presParOf" srcId="{16B06DB1-7F40-40B0-89EE-6A709CFEE8A0}" destId="{2A3417CE-DCAD-4B0E-A0DA-FC4CD0D85B2B}" srcOrd="3" destOrd="0" presId="urn:microsoft.com/office/officeart/2018/2/layout/IconVerticalSolidList"/>
    <dgm:cxn modelId="{24864BED-BC1D-4C5F-BB01-7B33CE54C5A2}" type="presParOf" srcId="{A7097E19-B4DA-4BCC-BC9A-D2D968A0E65A}" destId="{9BBA728D-00DE-4BC0-9FD0-22CC28FD59CF}" srcOrd="5" destOrd="0" presId="urn:microsoft.com/office/officeart/2018/2/layout/IconVerticalSolidList"/>
    <dgm:cxn modelId="{389E7CAF-22C5-4035-97E1-47A18FCB0082}" type="presParOf" srcId="{A7097E19-B4DA-4BCC-BC9A-D2D968A0E65A}" destId="{4D613FAC-28AE-4ECB-BE92-11CB527994F7}" srcOrd="6" destOrd="0" presId="urn:microsoft.com/office/officeart/2018/2/layout/IconVerticalSolidList"/>
    <dgm:cxn modelId="{A3BA5249-8C9D-46A6-995A-9894FB00FCFC}" type="presParOf" srcId="{4D613FAC-28AE-4ECB-BE92-11CB527994F7}" destId="{9BA33CC6-1DDD-49DA-8E3C-DF5265A64A82}" srcOrd="0" destOrd="0" presId="urn:microsoft.com/office/officeart/2018/2/layout/IconVerticalSolidList"/>
    <dgm:cxn modelId="{06B184CC-F30B-4489-82FD-6FA77422CB31}" type="presParOf" srcId="{4D613FAC-28AE-4ECB-BE92-11CB527994F7}" destId="{CF169AB4-F992-4894-9480-5A53A7C668B8}" srcOrd="1" destOrd="0" presId="urn:microsoft.com/office/officeart/2018/2/layout/IconVerticalSolidList"/>
    <dgm:cxn modelId="{EC3A52A6-E503-4DC0-B6C8-CD961A8072D9}" type="presParOf" srcId="{4D613FAC-28AE-4ECB-BE92-11CB527994F7}" destId="{E62C384F-F4A4-4482-AB5E-F5C9A97B66DD}" srcOrd="2" destOrd="0" presId="urn:microsoft.com/office/officeart/2018/2/layout/IconVerticalSolidList"/>
    <dgm:cxn modelId="{A9CEFE6C-C12D-42A0-8A83-96991BA53894}" type="presParOf" srcId="{4D613FAC-28AE-4ECB-BE92-11CB527994F7}" destId="{87EF7D36-3560-412F-8B46-33052ACB203B}" srcOrd="3" destOrd="0" presId="urn:microsoft.com/office/officeart/2018/2/layout/IconVerticalSolidList"/>
    <dgm:cxn modelId="{1F596E94-F54D-47BC-91F7-743872B0A636}" type="presParOf" srcId="{A7097E19-B4DA-4BCC-BC9A-D2D968A0E65A}" destId="{55EB02E7-EF14-4B7B-B329-58F5CAE666C6}" srcOrd="7" destOrd="0" presId="urn:microsoft.com/office/officeart/2018/2/layout/IconVerticalSolidList"/>
    <dgm:cxn modelId="{986C4FAF-0A9C-4EB4-BEDF-283C48D912FC}" type="presParOf" srcId="{A7097E19-B4DA-4BCC-BC9A-D2D968A0E65A}" destId="{BC234681-382D-4CA3-A348-05006AD88861}" srcOrd="8" destOrd="0" presId="urn:microsoft.com/office/officeart/2018/2/layout/IconVerticalSolidList"/>
    <dgm:cxn modelId="{501BDBDE-3CDD-4666-A1EF-85FED36D0EA6}" type="presParOf" srcId="{BC234681-382D-4CA3-A348-05006AD88861}" destId="{83A7EF39-13F6-46FC-8D93-2D8DF0EE39FA}" srcOrd="0" destOrd="0" presId="urn:microsoft.com/office/officeart/2018/2/layout/IconVerticalSolidList"/>
    <dgm:cxn modelId="{D4FD3DA6-4A2E-4153-9EE6-9DAD20FA115A}" type="presParOf" srcId="{BC234681-382D-4CA3-A348-05006AD88861}" destId="{8669D119-BA44-4577-B795-371BE6A631C4}" srcOrd="1" destOrd="0" presId="urn:microsoft.com/office/officeart/2018/2/layout/IconVerticalSolidList"/>
    <dgm:cxn modelId="{497CA18D-0D94-405D-BBDC-2C773B9739B9}" type="presParOf" srcId="{BC234681-382D-4CA3-A348-05006AD88861}" destId="{2B89620A-1CB6-4C4D-A485-81D26C65B952}" srcOrd="2" destOrd="0" presId="urn:microsoft.com/office/officeart/2018/2/layout/IconVerticalSolidList"/>
    <dgm:cxn modelId="{5CA18622-AC46-42DC-A1DA-FA4B60D0CCC1}" type="presParOf" srcId="{BC234681-382D-4CA3-A348-05006AD88861}" destId="{83BC25DB-2B88-46C2-832B-1EF141EE9961}" srcOrd="3" destOrd="0" presId="urn:microsoft.com/office/officeart/2018/2/layout/IconVerticalSolidList"/>
    <dgm:cxn modelId="{57065A50-2733-4E70-B81D-466A7229E746}" type="presParOf" srcId="{A7097E19-B4DA-4BCC-BC9A-D2D968A0E65A}" destId="{AF92B8D8-DDFA-4C37-810D-442E3BDB7521}" srcOrd="9" destOrd="0" presId="urn:microsoft.com/office/officeart/2018/2/layout/IconVerticalSolidList"/>
    <dgm:cxn modelId="{BAB208D6-2544-4DD7-BE43-E32159184828}" type="presParOf" srcId="{A7097E19-B4DA-4BCC-BC9A-D2D968A0E65A}" destId="{9222AD07-8029-47B9-A42C-CF1A52365CF3}" srcOrd="10" destOrd="0" presId="urn:microsoft.com/office/officeart/2018/2/layout/IconVerticalSolidList"/>
    <dgm:cxn modelId="{415615E3-B9C0-45BE-AC1A-B0C903D3A3FC}" type="presParOf" srcId="{9222AD07-8029-47B9-A42C-CF1A52365CF3}" destId="{A3E99102-53F8-4CB6-B469-93AECF8D8ADC}" srcOrd="0" destOrd="0" presId="urn:microsoft.com/office/officeart/2018/2/layout/IconVerticalSolidList"/>
    <dgm:cxn modelId="{D0C98013-9E23-4AF7-90AB-23B894B88D63}" type="presParOf" srcId="{9222AD07-8029-47B9-A42C-CF1A52365CF3}" destId="{9379B8A6-9E84-441E-8D97-421C898D2BFB}" srcOrd="1" destOrd="0" presId="urn:microsoft.com/office/officeart/2018/2/layout/IconVerticalSolidList"/>
    <dgm:cxn modelId="{70ACAB0B-171E-4A6E-928A-D2AE4C30EB6B}" type="presParOf" srcId="{9222AD07-8029-47B9-A42C-CF1A52365CF3}" destId="{BFA750FD-2738-4FCB-B69C-8D12FAC85C28}" srcOrd="2" destOrd="0" presId="urn:microsoft.com/office/officeart/2018/2/layout/IconVerticalSolidList"/>
    <dgm:cxn modelId="{62484551-3C2E-42CA-8D3C-FFDACF20F5CB}" type="presParOf" srcId="{9222AD07-8029-47B9-A42C-CF1A52365CF3}" destId="{693E7C6A-7548-417D-825A-FEA0EE7EF0C3}" srcOrd="3" destOrd="0" presId="urn:microsoft.com/office/officeart/2018/2/layout/IconVerticalSolidList"/>
    <dgm:cxn modelId="{8AE3AFB6-AE07-451D-BE8A-7324391350B3}" type="presParOf" srcId="{A7097E19-B4DA-4BCC-BC9A-D2D968A0E65A}" destId="{6111469A-3D3E-4048-B980-478B75FD1146}" srcOrd="11" destOrd="0" presId="urn:microsoft.com/office/officeart/2018/2/layout/IconVerticalSolidList"/>
    <dgm:cxn modelId="{27862136-45C9-4462-921B-2F362DD31CCD}" type="presParOf" srcId="{A7097E19-B4DA-4BCC-BC9A-D2D968A0E65A}" destId="{52D5A5EC-AD8E-417B-BF86-09AF9A2057F2}" srcOrd="12" destOrd="0" presId="urn:microsoft.com/office/officeart/2018/2/layout/IconVerticalSolidList"/>
    <dgm:cxn modelId="{5AA2591C-E88A-4D9E-AFC2-A452E2CBBC23}" type="presParOf" srcId="{52D5A5EC-AD8E-417B-BF86-09AF9A2057F2}" destId="{6C913684-D5BF-4821-9C64-A4CE6CA8563E}" srcOrd="0" destOrd="0" presId="urn:microsoft.com/office/officeart/2018/2/layout/IconVerticalSolidList"/>
    <dgm:cxn modelId="{37597304-D0B3-41C3-9D26-A1C996C22FC2}" type="presParOf" srcId="{52D5A5EC-AD8E-417B-BF86-09AF9A2057F2}" destId="{1430C909-3C5E-475D-860D-FBCC5B072F5A}" srcOrd="1" destOrd="0" presId="urn:microsoft.com/office/officeart/2018/2/layout/IconVerticalSolidList"/>
    <dgm:cxn modelId="{C3DDDCFA-1014-4FFA-8D1A-0F11D007E11A}" type="presParOf" srcId="{52D5A5EC-AD8E-417B-BF86-09AF9A2057F2}" destId="{5D038C45-B1C4-4F9F-915F-CA3B74152F16}" srcOrd="2" destOrd="0" presId="urn:microsoft.com/office/officeart/2018/2/layout/IconVerticalSolidList"/>
    <dgm:cxn modelId="{03BCC876-02F1-4400-8964-49CE9C0C5BDF}" type="presParOf" srcId="{52D5A5EC-AD8E-417B-BF86-09AF9A2057F2}" destId="{65D6CA08-DDB0-41D2-80A6-9E4EC187AC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9D859-63FC-4F77-91E7-56A6521084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98ED80-C591-4B67-86E1-2A8F65B59E44}">
      <dgm:prSet/>
      <dgm:spPr/>
      <dgm:t>
        <a:bodyPr/>
        <a:lstStyle/>
        <a:p>
          <a:r>
            <a:rPr lang="en-US"/>
            <a:t>Presented the fine-tuning results and performance metrics for the BERT model</a:t>
          </a:r>
        </a:p>
      </dgm:t>
    </dgm:pt>
    <dgm:pt modelId="{0B83F7BC-DEE7-4BF6-AEA2-D90E26B906DE}" type="parTrans" cxnId="{CA65CC35-AC52-4858-BD77-4C5A80D34D20}">
      <dgm:prSet/>
      <dgm:spPr/>
      <dgm:t>
        <a:bodyPr/>
        <a:lstStyle/>
        <a:p>
          <a:endParaRPr lang="en-US"/>
        </a:p>
      </dgm:t>
    </dgm:pt>
    <dgm:pt modelId="{6EF9D560-95FA-423D-BC63-713E73E003DD}" type="sibTrans" cxnId="{CA65CC35-AC52-4858-BD77-4C5A80D34D20}">
      <dgm:prSet/>
      <dgm:spPr/>
      <dgm:t>
        <a:bodyPr/>
        <a:lstStyle/>
        <a:p>
          <a:endParaRPr lang="en-US"/>
        </a:p>
      </dgm:t>
    </dgm:pt>
    <dgm:pt modelId="{AAF2F610-5462-49AF-B6D8-09A392EBDCDD}">
      <dgm:prSet/>
      <dgm:spPr/>
      <dgm:t>
        <a:bodyPr/>
        <a:lstStyle/>
        <a:p>
          <a:r>
            <a:rPr lang="en-US"/>
            <a:t>Included examples of model outputs for various questions</a:t>
          </a:r>
        </a:p>
      </dgm:t>
    </dgm:pt>
    <dgm:pt modelId="{3B7E8331-5305-430F-A297-375D5E52017B}" type="parTrans" cxnId="{D038BDFC-1DA8-43A4-90DD-F12769F48FFF}">
      <dgm:prSet/>
      <dgm:spPr/>
      <dgm:t>
        <a:bodyPr/>
        <a:lstStyle/>
        <a:p>
          <a:endParaRPr lang="en-US"/>
        </a:p>
      </dgm:t>
    </dgm:pt>
    <dgm:pt modelId="{83C68691-BB4C-407A-807C-39DFD1FF8AD2}" type="sibTrans" cxnId="{D038BDFC-1DA8-43A4-90DD-F12769F48FFF}">
      <dgm:prSet/>
      <dgm:spPr/>
      <dgm:t>
        <a:bodyPr/>
        <a:lstStyle/>
        <a:p>
          <a:endParaRPr lang="en-US"/>
        </a:p>
      </dgm:t>
    </dgm:pt>
    <dgm:pt modelId="{22C97AF4-8971-47BE-85BC-CED2194036CB}">
      <dgm:prSet/>
      <dgm:spPr/>
      <dgm:t>
        <a:bodyPr/>
        <a:lstStyle/>
        <a:p>
          <a:r>
            <a:rPr lang="en-US"/>
            <a:t>ROUGE: Shows the n-gram overlaps between generated and reference texts</a:t>
          </a:r>
        </a:p>
      </dgm:t>
    </dgm:pt>
    <dgm:pt modelId="{6FFBD4E5-9EFC-49AD-8521-CA10E9DE28E3}" type="parTrans" cxnId="{04BB8DA3-E54E-4D92-92EA-AF9FCF5DBE7C}">
      <dgm:prSet/>
      <dgm:spPr/>
      <dgm:t>
        <a:bodyPr/>
        <a:lstStyle/>
        <a:p>
          <a:endParaRPr lang="en-US"/>
        </a:p>
      </dgm:t>
    </dgm:pt>
    <dgm:pt modelId="{A2AFA854-FDDF-45C1-AFB4-E597ABC4697A}" type="sibTrans" cxnId="{04BB8DA3-E54E-4D92-92EA-AF9FCF5DBE7C}">
      <dgm:prSet/>
      <dgm:spPr/>
      <dgm:t>
        <a:bodyPr/>
        <a:lstStyle/>
        <a:p>
          <a:endParaRPr lang="en-US"/>
        </a:p>
      </dgm:t>
    </dgm:pt>
    <dgm:pt modelId="{CF74985D-6D19-4D5B-8951-D9A413AD3397}">
      <dgm:prSet/>
      <dgm:spPr/>
      <dgm:t>
        <a:bodyPr/>
        <a:lstStyle/>
        <a:p>
          <a:r>
            <a:rPr lang="en-US"/>
            <a:t>BLEU: Measures the quality of generated text</a:t>
          </a:r>
        </a:p>
      </dgm:t>
    </dgm:pt>
    <dgm:pt modelId="{317F1059-445F-4F76-81F1-3092C66F12CB}" type="parTrans" cxnId="{701926C0-DD39-4CA6-8EBF-523A4800B57A}">
      <dgm:prSet/>
      <dgm:spPr/>
      <dgm:t>
        <a:bodyPr/>
        <a:lstStyle/>
        <a:p>
          <a:endParaRPr lang="en-US"/>
        </a:p>
      </dgm:t>
    </dgm:pt>
    <dgm:pt modelId="{E3C85D91-BF8B-48DC-BCE8-71006E52CA6C}" type="sibTrans" cxnId="{701926C0-DD39-4CA6-8EBF-523A4800B57A}">
      <dgm:prSet/>
      <dgm:spPr/>
      <dgm:t>
        <a:bodyPr/>
        <a:lstStyle/>
        <a:p>
          <a:endParaRPr lang="en-US"/>
        </a:p>
      </dgm:t>
    </dgm:pt>
    <dgm:pt modelId="{F577D04F-ACEF-43CB-A4D7-A7FEEC86F773}">
      <dgm:prSet/>
      <dgm:spPr/>
      <dgm:t>
        <a:bodyPr/>
        <a:lstStyle/>
        <a:p>
          <a:r>
            <a:rPr lang="en-US"/>
            <a:t>F1-score: Provides a balanced evaluation combining precision and recall</a:t>
          </a:r>
        </a:p>
      </dgm:t>
    </dgm:pt>
    <dgm:pt modelId="{9D8D2E97-4E26-4F01-A894-FE8D7A75CB44}" type="parTrans" cxnId="{6FE0D907-DF62-4CC5-97E8-B4A4E20F0D49}">
      <dgm:prSet/>
      <dgm:spPr/>
      <dgm:t>
        <a:bodyPr/>
        <a:lstStyle/>
        <a:p>
          <a:endParaRPr lang="en-US"/>
        </a:p>
      </dgm:t>
    </dgm:pt>
    <dgm:pt modelId="{D7829863-B825-4B2E-8CD7-4C49D6FF135C}" type="sibTrans" cxnId="{6FE0D907-DF62-4CC5-97E8-B4A4E20F0D49}">
      <dgm:prSet/>
      <dgm:spPr/>
      <dgm:t>
        <a:bodyPr/>
        <a:lstStyle/>
        <a:p>
          <a:endParaRPr lang="en-US"/>
        </a:p>
      </dgm:t>
    </dgm:pt>
    <dgm:pt modelId="{9E00C142-E033-4BD1-8300-2C3E99C0A2CA}" type="pres">
      <dgm:prSet presAssocID="{2329D859-63FC-4F77-91E7-56A652108490}" presName="root" presStyleCnt="0">
        <dgm:presLayoutVars>
          <dgm:dir/>
          <dgm:resizeHandles val="exact"/>
        </dgm:presLayoutVars>
      </dgm:prSet>
      <dgm:spPr/>
    </dgm:pt>
    <dgm:pt modelId="{FA69F9ED-5526-4CEF-B3F7-DD06D0E9771F}" type="pres">
      <dgm:prSet presAssocID="{C898ED80-C591-4B67-86E1-2A8F65B59E44}" presName="compNode" presStyleCnt="0"/>
      <dgm:spPr/>
    </dgm:pt>
    <dgm:pt modelId="{D81030C7-5100-4504-8031-7582425BD419}" type="pres">
      <dgm:prSet presAssocID="{C898ED80-C591-4B67-86E1-2A8F65B59E44}" presName="bgRect" presStyleLbl="bgShp" presStyleIdx="0" presStyleCnt="5"/>
      <dgm:spPr/>
    </dgm:pt>
    <dgm:pt modelId="{F3317C88-F277-42C8-9863-3CDCE4E655D4}" type="pres">
      <dgm:prSet presAssocID="{C898ED80-C591-4B67-86E1-2A8F65B59E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C12C108-3001-4A40-94B1-6DC9CDFF7FB1}" type="pres">
      <dgm:prSet presAssocID="{C898ED80-C591-4B67-86E1-2A8F65B59E44}" presName="spaceRect" presStyleCnt="0"/>
      <dgm:spPr/>
    </dgm:pt>
    <dgm:pt modelId="{D64B922E-E75A-4B87-9261-4D40FE0CDA53}" type="pres">
      <dgm:prSet presAssocID="{C898ED80-C591-4B67-86E1-2A8F65B59E44}" presName="parTx" presStyleLbl="revTx" presStyleIdx="0" presStyleCnt="5">
        <dgm:presLayoutVars>
          <dgm:chMax val="0"/>
          <dgm:chPref val="0"/>
        </dgm:presLayoutVars>
      </dgm:prSet>
      <dgm:spPr/>
    </dgm:pt>
    <dgm:pt modelId="{32E9F032-ECC9-4817-A6F0-3919987E385B}" type="pres">
      <dgm:prSet presAssocID="{6EF9D560-95FA-423D-BC63-713E73E003DD}" presName="sibTrans" presStyleCnt="0"/>
      <dgm:spPr/>
    </dgm:pt>
    <dgm:pt modelId="{EEA6226A-3EA4-409B-A98F-7828EDED8A87}" type="pres">
      <dgm:prSet presAssocID="{AAF2F610-5462-49AF-B6D8-09A392EBDCDD}" presName="compNode" presStyleCnt="0"/>
      <dgm:spPr/>
    </dgm:pt>
    <dgm:pt modelId="{E6E5BE20-8FE8-4204-96FF-66CE12240880}" type="pres">
      <dgm:prSet presAssocID="{AAF2F610-5462-49AF-B6D8-09A392EBDCDD}" presName="bgRect" presStyleLbl="bgShp" presStyleIdx="1" presStyleCnt="5"/>
      <dgm:spPr/>
    </dgm:pt>
    <dgm:pt modelId="{AF91B65D-709D-474A-8486-B0D107664F4B}" type="pres">
      <dgm:prSet presAssocID="{AAF2F610-5462-49AF-B6D8-09A392EBDC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69B1C2B-ACD6-41E9-ACF1-A911C3A7EA76}" type="pres">
      <dgm:prSet presAssocID="{AAF2F610-5462-49AF-B6D8-09A392EBDCDD}" presName="spaceRect" presStyleCnt="0"/>
      <dgm:spPr/>
    </dgm:pt>
    <dgm:pt modelId="{5A4F45C1-FA3D-4267-85B9-FF899C479C9B}" type="pres">
      <dgm:prSet presAssocID="{AAF2F610-5462-49AF-B6D8-09A392EBDCDD}" presName="parTx" presStyleLbl="revTx" presStyleIdx="1" presStyleCnt="5">
        <dgm:presLayoutVars>
          <dgm:chMax val="0"/>
          <dgm:chPref val="0"/>
        </dgm:presLayoutVars>
      </dgm:prSet>
      <dgm:spPr/>
    </dgm:pt>
    <dgm:pt modelId="{61F25EC7-E60B-41D6-AAC3-DF5D745C6F6E}" type="pres">
      <dgm:prSet presAssocID="{83C68691-BB4C-407A-807C-39DFD1FF8AD2}" presName="sibTrans" presStyleCnt="0"/>
      <dgm:spPr/>
    </dgm:pt>
    <dgm:pt modelId="{AF471302-8CFC-45CF-8FA1-55B60919E2E8}" type="pres">
      <dgm:prSet presAssocID="{22C97AF4-8971-47BE-85BC-CED2194036CB}" presName="compNode" presStyleCnt="0"/>
      <dgm:spPr/>
    </dgm:pt>
    <dgm:pt modelId="{F5FC436E-F0E1-4713-ACB7-634A35DC9941}" type="pres">
      <dgm:prSet presAssocID="{22C97AF4-8971-47BE-85BC-CED2194036CB}" presName="bgRect" presStyleLbl="bgShp" presStyleIdx="2" presStyleCnt="5"/>
      <dgm:spPr/>
    </dgm:pt>
    <dgm:pt modelId="{191D7524-619E-4277-9A24-6E455CC1A481}" type="pres">
      <dgm:prSet presAssocID="{22C97AF4-8971-47BE-85BC-CED2194036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20DCDFB2-322A-420A-9EB8-937F64466512}" type="pres">
      <dgm:prSet presAssocID="{22C97AF4-8971-47BE-85BC-CED2194036CB}" presName="spaceRect" presStyleCnt="0"/>
      <dgm:spPr/>
    </dgm:pt>
    <dgm:pt modelId="{807D5094-5E9A-4537-A62B-B7BA57B5E0C5}" type="pres">
      <dgm:prSet presAssocID="{22C97AF4-8971-47BE-85BC-CED2194036CB}" presName="parTx" presStyleLbl="revTx" presStyleIdx="2" presStyleCnt="5">
        <dgm:presLayoutVars>
          <dgm:chMax val="0"/>
          <dgm:chPref val="0"/>
        </dgm:presLayoutVars>
      </dgm:prSet>
      <dgm:spPr/>
    </dgm:pt>
    <dgm:pt modelId="{4444DB9E-083F-44EB-A6D2-E0A39353C8B5}" type="pres">
      <dgm:prSet presAssocID="{A2AFA854-FDDF-45C1-AFB4-E597ABC4697A}" presName="sibTrans" presStyleCnt="0"/>
      <dgm:spPr/>
    </dgm:pt>
    <dgm:pt modelId="{3FE4E2ED-CB2F-4C28-A8B0-5B09C204B062}" type="pres">
      <dgm:prSet presAssocID="{CF74985D-6D19-4D5B-8951-D9A413AD3397}" presName="compNode" presStyleCnt="0"/>
      <dgm:spPr/>
    </dgm:pt>
    <dgm:pt modelId="{29AED9E7-E77E-4129-967A-66AE188F9222}" type="pres">
      <dgm:prSet presAssocID="{CF74985D-6D19-4D5B-8951-D9A413AD3397}" presName="bgRect" presStyleLbl="bgShp" presStyleIdx="3" presStyleCnt="5"/>
      <dgm:spPr/>
    </dgm:pt>
    <dgm:pt modelId="{7F70B72E-EA31-4F27-B97F-1CF6D53C0587}" type="pres">
      <dgm:prSet presAssocID="{CF74985D-6D19-4D5B-8951-D9A413AD33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9477F58-6FAF-45AE-BBAF-44727C17EA76}" type="pres">
      <dgm:prSet presAssocID="{CF74985D-6D19-4D5B-8951-D9A413AD3397}" presName="spaceRect" presStyleCnt="0"/>
      <dgm:spPr/>
    </dgm:pt>
    <dgm:pt modelId="{78FFADB2-F4EC-4F8B-A3B6-CD0A48605B08}" type="pres">
      <dgm:prSet presAssocID="{CF74985D-6D19-4D5B-8951-D9A413AD3397}" presName="parTx" presStyleLbl="revTx" presStyleIdx="3" presStyleCnt="5">
        <dgm:presLayoutVars>
          <dgm:chMax val="0"/>
          <dgm:chPref val="0"/>
        </dgm:presLayoutVars>
      </dgm:prSet>
      <dgm:spPr/>
    </dgm:pt>
    <dgm:pt modelId="{85B36153-75DD-4820-A50A-A62CD6194604}" type="pres">
      <dgm:prSet presAssocID="{E3C85D91-BF8B-48DC-BCE8-71006E52CA6C}" presName="sibTrans" presStyleCnt="0"/>
      <dgm:spPr/>
    </dgm:pt>
    <dgm:pt modelId="{3778F6A8-62AF-4373-93F9-211C7663D77D}" type="pres">
      <dgm:prSet presAssocID="{F577D04F-ACEF-43CB-A4D7-A7FEEC86F773}" presName="compNode" presStyleCnt="0"/>
      <dgm:spPr/>
    </dgm:pt>
    <dgm:pt modelId="{AAC67671-D573-4DFE-9458-CF32A66E047B}" type="pres">
      <dgm:prSet presAssocID="{F577D04F-ACEF-43CB-A4D7-A7FEEC86F773}" presName="bgRect" presStyleLbl="bgShp" presStyleIdx="4" presStyleCnt="5"/>
      <dgm:spPr/>
    </dgm:pt>
    <dgm:pt modelId="{1B7DC1E0-CB56-4573-B93C-62099C9F7637}" type="pres">
      <dgm:prSet presAssocID="{F577D04F-ACEF-43CB-A4D7-A7FEEC86F7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535609B-6DE3-4F1A-A558-136D5034591D}" type="pres">
      <dgm:prSet presAssocID="{F577D04F-ACEF-43CB-A4D7-A7FEEC86F773}" presName="spaceRect" presStyleCnt="0"/>
      <dgm:spPr/>
    </dgm:pt>
    <dgm:pt modelId="{FCCE122B-AD94-4D58-A83F-E5E0ECD2DE2E}" type="pres">
      <dgm:prSet presAssocID="{F577D04F-ACEF-43CB-A4D7-A7FEEC86F7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E0D907-DF62-4CC5-97E8-B4A4E20F0D49}" srcId="{2329D859-63FC-4F77-91E7-56A652108490}" destId="{F577D04F-ACEF-43CB-A4D7-A7FEEC86F773}" srcOrd="4" destOrd="0" parTransId="{9D8D2E97-4E26-4F01-A894-FE8D7A75CB44}" sibTransId="{D7829863-B825-4B2E-8CD7-4C49D6FF135C}"/>
    <dgm:cxn modelId="{078DBD24-511B-498A-87A5-702D5968959B}" type="presOf" srcId="{22C97AF4-8971-47BE-85BC-CED2194036CB}" destId="{807D5094-5E9A-4537-A62B-B7BA57B5E0C5}" srcOrd="0" destOrd="0" presId="urn:microsoft.com/office/officeart/2018/2/layout/IconVerticalSolidList"/>
    <dgm:cxn modelId="{8C49CD27-A89D-436F-A18D-5CABCC74D18B}" type="presOf" srcId="{CF74985D-6D19-4D5B-8951-D9A413AD3397}" destId="{78FFADB2-F4EC-4F8B-A3B6-CD0A48605B08}" srcOrd="0" destOrd="0" presId="urn:microsoft.com/office/officeart/2018/2/layout/IconVerticalSolidList"/>
    <dgm:cxn modelId="{8958472F-6EA8-430F-B908-E79D83660657}" type="presOf" srcId="{C898ED80-C591-4B67-86E1-2A8F65B59E44}" destId="{D64B922E-E75A-4B87-9261-4D40FE0CDA53}" srcOrd="0" destOrd="0" presId="urn:microsoft.com/office/officeart/2018/2/layout/IconVerticalSolidList"/>
    <dgm:cxn modelId="{CA65CC35-AC52-4858-BD77-4C5A80D34D20}" srcId="{2329D859-63FC-4F77-91E7-56A652108490}" destId="{C898ED80-C591-4B67-86E1-2A8F65B59E44}" srcOrd="0" destOrd="0" parTransId="{0B83F7BC-DEE7-4BF6-AEA2-D90E26B906DE}" sibTransId="{6EF9D560-95FA-423D-BC63-713E73E003DD}"/>
    <dgm:cxn modelId="{30297B42-EBD6-48AA-B343-C25909FED78D}" type="presOf" srcId="{2329D859-63FC-4F77-91E7-56A652108490}" destId="{9E00C142-E033-4BD1-8300-2C3E99C0A2CA}" srcOrd="0" destOrd="0" presId="urn:microsoft.com/office/officeart/2018/2/layout/IconVerticalSolidList"/>
    <dgm:cxn modelId="{B46B7498-459F-40CB-AC28-75A2BF9E199C}" type="presOf" srcId="{AAF2F610-5462-49AF-B6D8-09A392EBDCDD}" destId="{5A4F45C1-FA3D-4267-85B9-FF899C479C9B}" srcOrd="0" destOrd="0" presId="urn:microsoft.com/office/officeart/2018/2/layout/IconVerticalSolidList"/>
    <dgm:cxn modelId="{04BB8DA3-E54E-4D92-92EA-AF9FCF5DBE7C}" srcId="{2329D859-63FC-4F77-91E7-56A652108490}" destId="{22C97AF4-8971-47BE-85BC-CED2194036CB}" srcOrd="2" destOrd="0" parTransId="{6FFBD4E5-9EFC-49AD-8521-CA10E9DE28E3}" sibTransId="{A2AFA854-FDDF-45C1-AFB4-E597ABC4697A}"/>
    <dgm:cxn modelId="{701926C0-DD39-4CA6-8EBF-523A4800B57A}" srcId="{2329D859-63FC-4F77-91E7-56A652108490}" destId="{CF74985D-6D19-4D5B-8951-D9A413AD3397}" srcOrd="3" destOrd="0" parTransId="{317F1059-445F-4F76-81F1-3092C66F12CB}" sibTransId="{E3C85D91-BF8B-48DC-BCE8-71006E52CA6C}"/>
    <dgm:cxn modelId="{94CBFDE8-90CF-403F-A87A-E25F6FE2746C}" type="presOf" srcId="{F577D04F-ACEF-43CB-A4D7-A7FEEC86F773}" destId="{FCCE122B-AD94-4D58-A83F-E5E0ECD2DE2E}" srcOrd="0" destOrd="0" presId="urn:microsoft.com/office/officeart/2018/2/layout/IconVerticalSolidList"/>
    <dgm:cxn modelId="{D038BDFC-1DA8-43A4-90DD-F12769F48FFF}" srcId="{2329D859-63FC-4F77-91E7-56A652108490}" destId="{AAF2F610-5462-49AF-B6D8-09A392EBDCDD}" srcOrd="1" destOrd="0" parTransId="{3B7E8331-5305-430F-A297-375D5E52017B}" sibTransId="{83C68691-BB4C-407A-807C-39DFD1FF8AD2}"/>
    <dgm:cxn modelId="{22C9796F-7734-4813-A560-2F40F674E72B}" type="presParOf" srcId="{9E00C142-E033-4BD1-8300-2C3E99C0A2CA}" destId="{FA69F9ED-5526-4CEF-B3F7-DD06D0E9771F}" srcOrd="0" destOrd="0" presId="urn:microsoft.com/office/officeart/2018/2/layout/IconVerticalSolidList"/>
    <dgm:cxn modelId="{FE260E9D-369C-4B4E-95F1-51AE7F2CE9D8}" type="presParOf" srcId="{FA69F9ED-5526-4CEF-B3F7-DD06D0E9771F}" destId="{D81030C7-5100-4504-8031-7582425BD419}" srcOrd="0" destOrd="0" presId="urn:microsoft.com/office/officeart/2018/2/layout/IconVerticalSolidList"/>
    <dgm:cxn modelId="{8F001DC9-BA3E-4EB8-B916-F6B166FF443B}" type="presParOf" srcId="{FA69F9ED-5526-4CEF-B3F7-DD06D0E9771F}" destId="{F3317C88-F277-42C8-9863-3CDCE4E655D4}" srcOrd="1" destOrd="0" presId="urn:microsoft.com/office/officeart/2018/2/layout/IconVerticalSolidList"/>
    <dgm:cxn modelId="{BB81D99C-E321-4160-9BA7-BF4E057CC199}" type="presParOf" srcId="{FA69F9ED-5526-4CEF-B3F7-DD06D0E9771F}" destId="{6C12C108-3001-4A40-94B1-6DC9CDFF7FB1}" srcOrd="2" destOrd="0" presId="urn:microsoft.com/office/officeart/2018/2/layout/IconVerticalSolidList"/>
    <dgm:cxn modelId="{9A89E6DF-CEDE-4BFF-B58E-C63B19C54E52}" type="presParOf" srcId="{FA69F9ED-5526-4CEF-B3F7-DD06D0E9771F}" destId="{D64B922E-E75A-4B87-9261-4D40FE0CDA53}" srcOrd="3" destOrd="0" presId="urn:microsoft.com/office/officeart/2018/2/layout/IconVerticalSolidList"/>
    <dgm:cxn modelId="{C2DF8E4E-2DBF-4B4D-B62F-A36D242542FA}" type="presParOf" srcId="{9E00C142-E033-4BD1-8300-2C3E99C0A2CA}" destId="{32E9F032-ECC9-4817-A6F0-3919987E385B}" srcOrd="1" destOrd="0" presId="urn:microsoft.com/office/officeart/2018/2/layout/IconVerticalSolidList"/>
    <dgm:cxn modelId="{5067D5D6-AC83-4EE6-8B16-7C2D3746BD86}" type="presParOf" srcId="{9E00C142-E033-4BD1-8300-2C3E99C0A2CA}" destId="{EEA6226A-3EA4-409B-A98F-7828EDED8A87}" srcOrd="2" destOrd="0" presId="urn:microsoft.com/office/officeart/2018/2/layout/IconVerticalSolidList"/>
    <dgm:cxn modelId="{38D75B86-0BCB-4E83-8F05-30083B1E4D14}" type="presParOf" srcId="{EEA6226A-3EA4-409B-A98F-7828EDED8A87}" destId="{E6E5BE20-8FE8-4204-96FF-66CE12240880}" srcOrd="0" destOrd="0" presId="urn:microsoft.com/office/officeart/2018/2/layout/IconVerticalSolidList"/>
    <dgm:cxn modelId="{6550F35C-BE92-47E4-9F0A-80C1B9CA40D5}" type="presParOf" srcId="{EEA6226A-3EA4-409B-A98F-7828EDED8A87}" destId="{AF91B65D-709D-474A-8486-B0D107664F4B}" srcOrd="1" destOrd="0" presId="urn:microsoft.com/office/officeart/2018/2/layout/IconVerticalSolidList"/>
    <dgm:cxn modelId="{1F741DCD-B206-4720-9351-888782E75312}" type="presParOf" srcId="{EEA6226A-3EA4-409B-A98F-7828EDED8A87}" destId="{B69B1C2B-ACD6-41E9-ACF1-A911C3A7EA76}" srcOrd="2" destOrd="0" presId="urn:microsoft.com/office/officeart/2018/2/layout/IconVerticalSolidList"/>
    <dgm:cxn modelId="{332AF291-B8E5-4805-AEF9-18553FD26FFF}" type="presParOf" srcId="{EEA6226A-3EA4-409B-A98F-7828EDED8A87}" destId="{5A4F45C1-FA3D-4267-85B9-FF899C479C9B}" srcOrd="3" destOrd="0" presId="urn:microsoft.com/office/officeart/2018/2/layout/IconVerticalSolidList"/>
    <dgm:cxn modelId="{4B30A450-9A36-4335-9F11-E21C84ADF062}" type="presParOf" srcId="{9E00C142-E033-4BD1-8300-2C3E99C0A2CA}" destId="{61F25EC7-E60B-41D6-AAC3-DF5D745C6F6E}" srcOrd="3" destOrd="0" presId="urn:microsoft.com/office/officeart/2018/2/layout/IconVerticalSolidList"/>
    <dgm:cxn modelId="{3AEFF2BD-D612-4F2F-8D9C-4A6CEAAB9601}" type="presParOf" srcId="{9E00C142-E033-4BD1-8300-2C3E99C0A2CA}" destId="{AF471302-8CFC-45CF-8FA1-55B60919E2E8}" srcOrd="4" destOrd="0" presId="urn:microsoft.com/office/officeart/2018/2/layout/IconVerticalSolidList"/>
    <dgm:cxn modelId="{315279E7-571B-4A99-980E-DE5AD4C628A0}" type="presParOf" srcId="{AF471302-8CFC-45CF-8FA1-55B60919E2E8}" destId="{F5FC436E-F0E1-4713-ACB7-634A35DC9941}" srcOrd="0" destOrd="0" presId="urn:microsoft.com/office/officeart/2018/2/layout/IconVerticalSolidList"/>
    <dgm:cxn modelId="{2DC7CA01-8FD2-4688-8644-B4D29A04F709}" type="presParOf" srcId="{AF471302-8CFC-45CF-8FA1-55B60919E2E8}" destId="{191D7524-619E-4277-9A24-6E455CC1A481}" srcOrd="1" destOrd="0" presId="urn:microsoft.com/office/officeart/2018/2/layout/IconVerticalSolidList"/>
    <dgm:cxn modelId="{FE9B9B4B-0E7C-49D3-8A46-1754BE5976B2}" type="presParOf" srcId="{AF471302-8CFC-45CF-8FA1-55B60919E2E8}" destId="{20DCDFB2-322A-420A-9EB8-937F64466512}" srcOrd="2" destOrd="0" presId="urn:microsoft.com/office/officeart/2018/2/layout/IconVerticalSolidList"/>
    <dgm:cxn modelId="{E5D0FAEE-9A2F-49F9-8B14-8661F2E137EF}" type="presParOf" srcId="{AF471302-8CFC-45CF-8FA1-55B60919E2E8}" destId="{807D5094-5E9A-4537-A62B-B7BA57B5E0C5}" srcOrd="3" destOrd="0" presId="urn:microsoft.com/office/officeart/2018/2/layout/IconVerticalSolidList"/>
    <dgm:cxn modelId="{E2EE345C-638E-4AF9-90FC-940EF45D64A5}" type="presParOf" srcId="{9E00C142-E033-4BD1-8300-2C3E99C0A2CA}" destId="{4444DB9E-083F-44EB-A6D2-E0A39353C8B5}" srcOrd="5" destOrd="0" presId="urn:microsoft.com/office/officeart/2018/2/layout/IconVerticalSolidList"/>
    <dgm:cxn modelId="{9E929B93-A4D2-4103-9A9F-5F6269F6FE6A}" type="presParOf" srcId="{9E00C142-E033-4BD1-8300-2C3E99C0A2CA}" destId="{3FE4E2ED-CB2F-4C28-A8B0-5B09C204B062}" srcOrd="6" destOrd="0" presId="urn:microsoft.com/office/officeart/2018/2/layout/IconVerticalSolidList"/>
    <dgm:cxn modelId="{4AEE6C86-B144-4DBE-99D0-F0362ADEA6CF}" type="presParOf" srcId="{3FE4E2ED-CB2F-4C28-A8B0-5B09C204B062}" destId="{29AED9E7-E77E-4129-967A-66AE188F9222}" srcOrd="0" destOrd="0" presId="urn:microsoft.com/office/officeart/2018/2/layout/IconVerticalSolidList"/>
    <dgm:cxn modelId="{8AC0D7AC-962D-4F97-9767-062DD0F9E7AE}" type="presParOf" srcId="{3FE4E2ED-CB2F-4C28-A8B0-5B09C204B062}" destId="{7F70B72E-EA31-4F27-B97F-1CF6D53C0587}" srcOrd="1" destOrd="0" presId="urn:microsoft.com/office/officeart/2018/2/layout/IconVerticalSolidList"/>
    <dgm:cxn modelId="{D4D263CB-5335-45BC-9CC9-74DB34737581}" type="presParOf" srcId="{3FE4E2ED-CB2F-4C28-A8B0-5B09C204B062}" destId="{49477F58-6FAF-45AE-BBAF-44727C17EA76}" srcOrd="2" destOrd="0" presId="urn:microsoft.com/office/officeart/2018/2/layout/IconVerticalSolidList"/>
    <dgm:cxn modelId="{99758341-2194-4DF2-927C-9592574DA876}" type="presParOf" srcId="{3FE4E2ED-CB2F-4C28-A8B0-5B09C204B062}" destId="{78FFADB2-F4EC-4F8B-A3B6-CD0A48605B08}" srcOrd="3" destOrd="0" presId="urn:microsoft.com/office/officeart/2018/2/layout/IconVerticalSolidList"/>
    <dgm:cxn modelId="{D21EABE5-2B9D-45D1-B09B-A66245B7C096}" type="presParOf" srcId="{9E00C142-E033-4BD1-8300-2C3E99C0A2CA}" destId="{85B36153-75DD-4820-A50A-A62CD6194604}" srcOrd="7" destOrd="0" presId="urn:microsoft.com/office/officeart/2018/2/layout/IconVerticalSolidList"/>
    <dgm:cxn modelId="{936B32E0-AC92-45CA-9D74-ECBB61F480FF}" type="presParOf" srcId="{9E00C142-E033-4BD1-8300-2C3E99C0A2CA}" destId="{3778F6A8-62AF-4373-93F9-211C7663D77D}" srcOrd="8" destOrd="0" presId="urn:microsoft.com/office/officeart/2018/2/layout/IconVerticalSolidList"/>
    <dgm:cxn modelId="{ECED5182-53BB-4A09-ADC2-AE85992381D9}" type="presParOf" srcId="{3778F6A8-62AF-4373-93F9-211C7663D77D}" destId="{AAC67671-D573-4DFE-9458-CF32A66E047B}" srcOrd="0" destOrd="0" presId="urn:microsoft.com/office/officeart/2018/2/layout/IconVerticalSolidList"/>
    <dgm:cxn modelId="{D8B09861-283D-43E4-8428-C5B22EA5FF6A}" type="presParOf" srcId="{3778F6A8-62AF-4373-93F9-211C7663D77D}" destId="{1B7DC1E0-CB56-4573-B93C-62099C9F7637}" srcOrd="1" destOrd="0" presId="urn:microsoft.com/office/officeart/2018/2/layout/IconVerticalSolidList"/>
    <dgm:cxn modelId="{69F27F48-00E4-4432-9DB6-CD21338DF976}" type="presParOf" srcId="{3778F6A8-62AF-4373-93F9-211C7663D77D}" destId="{6535609B-6DE3-4F1A-A558-136D5034591D}" srcOrd="2" destOrd="0" presId="urn:microsoft.com/office/officeart/2018/2/layout/IconVerticalSolidList"/>
    <dgm:cxn modelId="{70509B34-2A66-4E7A-A29C-3E28D348121A}" type="presParOf" srcId="{3778F6A8-62AF-4373-93F9-211C7663D77D}" destId="{FCCE122B-AD94-4D58-A83F-E5E0ECD2DE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4A9B2-67C4-4263-A501-1B6FE78494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EC8429-800A-4DEA-B998-C17567FB9A9C}">
      <dgm:prSet/>
      <dgm:spPr/>
      <dgm:t>
        <a:bodyPr/>
        <a:lstStyle/>
        <a:p>
          <a:r>
            <a:rPr lang="en-US"/>
            <a:t>Presented examples of question-answering and text generation by the T5 model</a:t>
          </a:r>
        </a:p>
      </dgm:t>
    </dgm:pt>
    <dgm:pt modelId="{CB1C6A88-5711-4AA9-A2AD-1E96C5937E4B}" type="parTrans" cxnId="{77B6916B-FC95-4CCE-9AF1-62BF322443A7}">
      <dgm:prSet/>
      <dgm:spPr/>
      <dgm:t>
        <a:bodyPr/>
        <a:lstStyle/>
        <a:p>
          <a:endParaRPr lang="en-US"/>
        </a:p>
      </dgm:t>
    </dgm:pt>
    <dgm:pt modelId="{F768AD14-7928-4239-9FE8-2CB57177CDD3}" type="sibTrans" cxnId="{77B6916B-FC95-4CCE-9AF1-62BF322443A7}">
      <dgm:prSet/>
      <dgm:spPr/>
      <dgm:t>
        <a:bodyPr/>
        <a:lstStyle/>
        <a:p>
          <a:endParaRPr lang="en-US"/>
        </a:p>
      </dgm:t>
    </dgm:pt>
    <dgm:pt modelId="{E7D70D41-CA99-438C-9E7D-B3F5139067F2}">
      <dgm:prSet/>
      <dgm:spPr/>
      <dgm:t>
        <a:bodyPr/>
        <a:lstStyle/>
        <a:p>
          <a:r>
            <a:rPr lang="en-US"/>
            <a:t>Included performance metrics to show the model’s effectiveness in handling both tasks</a:t>
          </a:r>
        </a:p>
      </dgm:t>
    </dgm:pt>
    <dgm:pt modelId="{CAE55A82-5B91-400A-B325-311714EDBD78}" type="parTrans" cxnId="{B53C3255-A841-4FF6-BFC1-2116F4DFDC09}">
      <dgm:prSet/>
      <dgm:spPr/>
      <dgm:t>
        <a:bodyPr/>
        <a:lstStyle/>
        <a:p>
          <a:endParaRPr lang="en-US"/>
        </a:p>
      </dgm:t>
    </dgm:pt>
    <dgm:pt modelId="{AE97719A-9F98-44B3-B833-CD908DC78CB0}" type="sibTrans" cxnId="{B53C3255-A841-4FF6-BFC1-2116F4DFDC09}">
      <dgm:prSet/>
      <dgm:spPr/>
      <dgm:t>
        <a:bodyPr/>
        <a:lstStyle/>
        <a:p>
          <a:endParaRPr lang="en-US"/>
        </a:p>
      </dgm:t>
    </dgm:pt>
    <dgm:pt modelId="{C82C4406-3D55-462B-9C80-154135E139B8}">
      <dgm:prSet/>
      <dgm:spPr/>
      <dgm:t>
        <a:bodyPr/>
        <a:lstStyle/>
        <a:p>
          <a:r>
            <a:rPr lang="en-US"/>
            <a:t>ROUGE: Evaluates the overlap of n-grams between generated and reference texts</a:t>
          </a:r>
        </a:p>
      </dgm:t>
    </dgm:pt>
    <dgm:pt modelId="{F3038741-1867-40B0-BDD9-B8032881E1FB}" type="parTrans" cxnId="{1308D2F7-2653-48BA-849B-92B6B567BF1B}">
      <dgm:prSet/>
      <dgm:spPr/>
      <dgm:t>
        <a:bodyPr/>
        <a:lstStyle/>
        <a:p>
          <a:endParaRPr lang="en-US"/>
        </a:p>
      </dgm:t>
    </dgm:pt>
    <dgm:pt modelId="{D13E8308-72DE-46C7-BFCB-FF10AE9F87E5}" type="sibTrans" cxnId="{1308D2F7-2653-48BA-849B-92B6B567BF1B}">
      <dgm:prSet/>
      <dgm:spPr/>
      <dgm:t>
        <a:bodyPr/>
        <a:lstStyle/>
        <a:p>
          <a:endParaRPr lang="en-US"/>
        </a:p>
      </dgm:t>
    </dgm:pt>
    <dgm:pt modelId="{40D0FD13-7825-4026-91D8-1CB3BCFE9368}">
      <dgm:prSet/>
      <dgm:spPr/>
      <dgm:t>
        <a:bodyPr/>
        <a:lstStyle/>
        <a:p>
          <a:r>
            <a:rPr lang="en-US"/>
            <a:t>BLEU: Measures the quality of generated text</a:t>
          </a:r>
        </a:p>
      </dgm:t>
    </dgm:pt>
    <dgm:pt modelId="{107327B1-7AB3-414B-B193-7207799AC08D}" type="parTrans" cxnId="{C7FF1062-C411-48DD-8AB4-EE32BDA7EAF4}">
      <dgm:prSet/>
      <dgm:spPr/>
      <dgm:t>
        <a:bodyPr/>
        <a:lstStyle/>
        <a:p>
          <a:endParaRPr lang="en-US"/>
        </a:p>
      </dgm:t>
    </dgm:pt>
    <dgm:pt modelId="{2B9F0692-3FDE-4041-A455-36273ADD0B3F}" type="sibTrans" cxnId="{C7FF1062-C411-48DD-8AB4-EE32BDA7EAF4}">
      <dgm:prSet/>
      <dgm:spPr/>
      <dgm:t>
        <a:bodyPr/>
        <a:lstStyle/>
        <a:p>
          <a:endParaRPr lang="en-US"/>
        </a:p>
      </dgm:t>
    </dgm:pt>
    <dgm:pt modelId="{3FE7759A-88D9-4643-A4D3-D04DF3FD7958}">
      <dgm:prSet/>
      <dgm:spPr/>
      <dgm:t>
        <a:bodyPr/>
        <a:lstStyle/>
        <a:p>
          <a:r>
            <a:rPr lang="en-US"/>
            <a:t>F1-score: Combines precision and recall for a comprehensive evaluation</a:t>
          </a:r>
        </a:p>
      </dgm:t>
    </dgm:pt>
    <dgm:pt modelId="{1995BA52-8899-46C7-A47A-CD60BD5EA85B}" type="parTrans" cxnId="{6803FB78-2BAF-4368-94FC-55669B9EE081}">
      <dgm:prSet/>
      <dgm:spPr/>
      <dgm:t>
        <a:bodyPr/>
        <a:lstStyle/>
        <a:p>
          <a:endParaRPr lang="en-US"/>
        </a:p>
      </dgm:t>
    </dgm:pt>
    <dgm:pt modelId="{CD2E7F04-5E66-445D-BE68-95C741F50996}" type="sibTrans" cxnId="{6803FB78-2BAF-4368-94FC-55669B9EE081}">
      <dgm:prSet/>
      <dgm:spPr/>
      <dgm:t>
        <a:bodyPr/>
        <a:lstStyle/>
        <a:p>
          <a:endParaRPr lang="en-US"/>
        </a:p>
      </dgm:t>
    </dgm:pt>
    <dgm:pt modelId="{E9CD2646-A70C-4B34-9CFD-7A7D49B7AE92}" type="pres">
      <dgm:prSet presAssocID="{9BA4A9B2-67C4-4263-A501-1B6FE7849425}" presName="root" presStyleCnt="0">
        <dgm:presLayoutVars>
          <dgm:dir/>
          <dgm:resizeHandles val="exact"/>
        </dgm:presLayoutVars>
      </dgm:prSet>
      <dgm:spPr/>
    </dgm:pt>
    <dgm:pt modelId="{946A4516-7F07-4179-9FDC-69C16C0153A4}" type="pres">
      <dgm:prSet presAssocID="{67EC8429-800A-4DEA-B998-C17567FB9A9C}" presName="compNode" presStyleCnt="0"/>
      <dgm:spPr/>
    </dgm:pt>
    <dgm:pt modelId="{416EB853-F322-423A-9D4B-30B809624C58}" type="pres">
      <dgm:prSet presAssocID="{67EC8429-800A-4DEA-B998-C17567FB9A9C}" presName="bgRect" presStyleLbl="bgShp" presStyleIdx="0" presStyleCnt="5"/>
      <dgm:spPr/>
    </dgm:pt>
    <dgm:pt modelId="{DA06DA19-5666-4A18-870F-F0174607C0A3}" type="pres">
      <dgm:prSet presAssocID="{67EC8429-800A-4DEA-B998-C17567FB9A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25FD2F5-4DB6-4D55-A612-0BF71FF7A2D0}" type="pres">
      <dgm:prSet presAssocID="{67EC8429-800A-4DEA-B998-C17567FB9A9C}" presName="spaceRect" presStyleCnt="0"/>
      <dgm:spPr/>
    </dgm:pt>
    <dgm:pt modelId="{B24A06A1-2106-4731-ACC2-E12DED19193F}" type="pres">
      <dgm:prSet presAssocID="{67EC8429-800A-4DEA-B998-C17567FB9A9C}" presName="parTx" presStyleLbl="revTx" presStyleIdx="0" presStyleCnt="5">
        <dgm:presLayoutVars>
          <dgm:chMax val="0"/>
          <dgm:chPref val="0"/>
        </dgm:presLayoutVars>
      </dgm:prSet>
      <dgm:spPr/>
    </dgm:pt>
    <dgm:pt modelId="{97D7DD5A-4DB7-4A18-B542-47F358D5CF9F}" type="pres">
      <dgm:prSet presAssocID="{F768AD14-7928-4239-9FE8-2CB57177CDD3}" presName="sibTrans" presStyleCnt="0"/>
      <dgm:spPr/>
    </dgm:pt>
    <dgm:pt modelId="{86C240DC-595C-486A-BAD2-8B6FFF4BD5CD}" type="pres">
      <dgm:prSet presAssocID="{E7D70D41-CA99-438C-9E7D-B3F5139067F2}" presName="compNode" presStyleCnt="0"/>
      <dgm:spPr/>
    </dgm:pt>
    <dgm:pt modelId="{1D6E2ED1-AFA4-402D-BE30-0AC469F41851}" type="pres">
      <dgm:prSet presAssocID="{E7D70D41-CA99-438C-9E7D-B3F5139067F2}" presName="bgRect" presStyleLbl="bgShp" presStyleIdx="1" presStyleCnt="5"/>
      <dgm:spPr/>
    </dgm:pt>
    <dgm:pt modelId="{73025D87-9F4E-4961-9DC5-AF6B24290553}" type="pres">
      <dgm:prSet presAssocID="{E7D70D41-CA99-438C-9E7D-B3F5139067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97853F2-8531-493A-8616-8904E1872E6C}" type="pres">
      <dgm:prSet presAssocID="{E7D70D41-CA99-438C-9E7D-B3F5139067F2}" presName="spaceRect" presStyleCnt="0"/>
      <dgm:spPr/>
    </dgm:pt>
    <dgm:pt modelId="{7EE87A80-6564-4E15-9ECD-5DDCEE5B1E92}" type="pres">
      <dgm:prSet presAssocID="{E7D70D41-CA99-438C-9E7D-B3F5139067F2}" presName="parTx" presStyleLbl="revTx" presStyleIdx="1" presStyleCnt="5">
        <dgm:presLayoutVars>
          <dgm:chMax val="0"/>
          <dgm:chPref val="0"/>
        </dgm:presLayoutVars>
      </dgm:prSet>
      <dgm:spPr/>
    </dgm:pt>
    <dgm:pt modelId="{561AA137-56C3-4901-92D5-949FEFC5BEC0}" type="pres">
      <dgm:prSet presAssocID="{AE97719A-9F98-44B3-B833-CD908DC78CB0}" presName="sibTrans" presStyleCnt="0"/>
      <dgm:spPr/>
    </dgm:pt>
    <dgm:pt modelId="{029C3D8A-C8CF-45B7-BBEF-2AB801A0E0B0}" type="pres">
      <dgm:prSet presAssocID="{C82C4406-3D55-462B-9C80-154135E139B8}" presName="compNode" presStyleCnt="0"/>
      <dgm:spPr/>
    </dgm:pt>
    <dgm:pt modelId="{55292BA3-BDF7-467B-8D48-8A66F965574A}" type="pres">
      <dgm:prSet presAssocID="{C82C4406-3D55-462B-9C80-154135E139B8}" presName="bgRect" presStyleLbl="bgShp" presStyleIdx="2" presStyleCnt="5"/>
      <dgm:spPr/>
    </dgm:pt>
    <dgm:pt modelId="{D8F7C3F6-C2AB-4A84-A880-25BEBC707009}" type="pres">
      <dgm:prSet presAssocID="{C82C4406-3D55-462B-9C80-154135E139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AAA94155-1461-436C-8946-F8502E17BE8E}" type="pres">
      <dgm:prSet presAssocID="{C82C4406-3D55-462B-9C80-154135E139B8}" presName="spaceRect" presStyleCnt="0"/>
      <dgm:spPr/>
    </dgm:pt>
    <dgm:pt modelId="{32C635B5-B8EF-4881-89FB-3E01E9627ED7}" type="pres">
      <dgm:prSet presAssocID="{C82C4406-3D55-462B-9C80-154135E139B8}" presName="parTx" presStyleLbl="revTx" presStyleIdx="2" presStyleCnt="5">
        <dgm:presLayoutVars>
          <dgm:chMax val="0"/>
          <dgm:chPref val="0"/>
        </dgm:presLayoutVars>
      </dgm:prSet>
      <dgm:spPr/>
    </dgm:pt>
    <dgm:pt modelId="{871BABAE-3E0A-422E-874C-37E4DA92A2C0}" type="pres">
      <dgm:prSet presAssocID="{D13E8308-72DE-46C7-BFCB-FF10AE9F87E5}" presName="sibTrans" presStyleCnt="0"/>
      <dgm:spPr/>
    </dgm:pt>
    <dgm:pt modelId="{BBF82097-D40F-4B20-8359-ACED3C144364}" type="pres">
      <dgm:prSet presAssocID="{40D0FD13-7825-4026-91D8-1CB3BCFE9368}" presName="compNode" presStyleCnt="0"/>
      <dgm:spPr/>
    </dgm:pt>
    <dgm:pt modelId="{5EEBF36B-6B88-4885-9230-27CCA7656DF5}" type="pres">
      <dgm:prSet presAssocID="{40D0FD13-7825-4026-91D8-1CB3BCFE9368}" presName="bgRect" presStyleLbl="bgShp" presStyleIdx="3" presStyleCnt="5"/>
      <dgm:spPr/>
    </dgm:pt>
    <dgm:pt modelId="{7EFD9A15-82FC-4EA3-81D6-DBDB3BA94FE0}" type="pres">
      <dgm:prSet presAssocID="{40D0FD13-7825-4026-91D8-1CB3BCFE93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26F6069-D7B7-4F35-B0B8-4E43CB374FC9}" type="pres">
      <dgm:prSet presAssocID="{40D0FD13-7825-4026-91D8-1CB3BCFE9368}" presName="spaceRect" presStyleCnt="0"/>
      <dgm:spPr/>
    </dgm:pt>
    <dgm:pt modelId="{71C719E7-9649-4C11-937F-B1C9AF1C0B43}" type="pres">
      <dgm:prSet presAssocID="{40D0FD13-7825-4026-91D8-1CB3BCFE9368}" presName="parTx" presStyleLbl="revTx" presStyleIdx="3" presStyleCnt="5">
        <dgm:presLayoutVars>
          <dgm:chMax val="0"/>
          <dgm:chPref val="0"/>
        </dgm:presLayoutVars>
      </dgm:prSet>
      <dgm:spPr/>
    </dgm:pt>
    <dgm:pt modelId="{40C614AB-E826-4E18-A316-0C532E13FD59}" type="pres">
      <dgm:prSet presAssocID="{2B9F0692-3FDE-4041-A455-36273ADD0B3F}" presName="sibTrans" presStyleCnt="0"/>
      <dgm:spPr/>
    </dgm:pt>
    <dgm:pt modelId="{4B26CE60-A0EF-4C37-92EA-4F375159D858}" type="pres">
      <dgm:prSet presAssocID="{3FE7759A-88D9-4643-A4D3-D04DF3FD7958}" presName="compNode" presStyleCnt="0"/>
      <dgm:spPr/>
    </dgm:pt>
    <dgm:pt modelId="{57FF4ED8-0ADA-45DA-A431-65096AF5E321}" type="pres">
      <dgm:prSet presAssocID="{3FE7759A-88D9-4643-A4D3-D04DF3FD7958}" presName="bgRect" presStyleLbl="bgShp" presStyleIdx="4" presStyleCnt="5"/>
      <dgm:spPr/>
    </dgm:pt>
    <dgm:pt modelId="{CDE2498E-038D-44F7-8A57-323BC5B250E7}" type="pres">
      <dgm:prSet presAssocID="{3FE7759A-88D9-4643-A4D3-D04DF3FD79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01F7220-DC2A-4AA8-9B0B-34DDBDD7ED32}" type="pres">
      <dgm:prSet presAssocID="{3FE7759A-88D9-4643-A4D3-D04DF3FD7958}" presName="spaceRect" presStyleCnt="0"/>
      <dgm:spPr/>
    </dgm:pt>
    <dgm:pt modelId="{E95EF3A3-70E5-4673-8C9C-EA219B69DB6B}" type="pres">
      <dgm:prSet presAssocID="{3FE7759A-88D9-4643-A4D3-D04DF3FD79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9A922C-2E4C-448D-811E-281B1C659BD7}" type="presOf" srcId="{C82C4406-3D55-462B-9C80-154135E139B8}" destId="{32C635B5-B8EF-4881-89FB-3E01E9627ED7}" srcOrd="0" destOrd="0" presId="urn:microsoft.com/office/officeart/2018/2/layout/IconVerticalSolidList"/>
    <dgm:cxn modelId="{C7FF1062-C411-48DD-8AB4-EE32BDA7EAF4}" srcId="{9BA4A9B2-67C4-4263-A501-1B6FE7849425}" destId="{40D0FD13-7825-4026-91D8-1CB3BCFE9368}" srcOrd="3" destOrd="0" parTransId="{107327B1-7AB3-414B-B193-7207799AC08D}" sibTransId="{2B9F0692-3FDE-4041-A455-36273ADD0B3F}"/>
    <dgm:cxn modelId="{77B6916B-FC95-4CCE-9AF1-62BF322443A7}" srcId="{9BA4A9B2-67C4-4263-A501-1B6FE7849425}" destId="{67EC8429-800A-4DEA-B998-C17567FB9A9C}" srcOrd="0" destOrd="0" parTransId="{CB1C6A88-5711-4AA9-A2AD-1E96C5937E4B}" sibTransId="{F768AD14-7928-4239-9FE8-2CB57177CDD3}"/>
    <dgm:cxn modelId="{B53C3255-A841-4FF6-BFC1-2116F4DFDC09}" srcId="{9BA4A9B2-67C4-4263-A501-1B6FE7849425}" destId="{E7D70D41-CA99-438C-9E7D-B3F5139067F2}" srcOrd="1" destOrd="0" parTransId="{CAE55A82-5B91-400A-B325-311714EDBD78}" sibTransId="{AE97719A-9F98-44B3-B833-CD908DC78CB0}"/>
    <dgm:cxn modelId="{6803FB78-2BAF-4368-94FC-55669B9EE081}" srcId="{9BA4A9B2-67C4-4263-A501-1B6FE7849425}" destId="{3FE7759A-88D9-4643-A4D3-D04DF3FD7958}" srcOrd="4" destOrd="0" parTransId="{1995BA52-8899-46C7-A47A-CD60BD5EA85B}" sibTransId="{CD2E7F04-5E66-445D-BE68-95C741F50996}"/>
    <dgm:cxn modelId="{65F34380-1B68-4ADE-97A5-4B7E8492E24D}" type="presOf" srcId="{40D0FD13-7825-4026-91D8-1CB3BCFE9368}" destId="{71C719E7-9649-4C11-937F-B1C9AF1C0B43}" srcOrd="0" destOrd="0" presId="urn:microsoft.com/office/officeart/2018/2/layout/IconVerticalSolidList"/>
    <dgm:cxn modelId="{9C8E459E-D93A-445C-978B-C0BD7E62EF7A}" type="presOf" srcId="{3FE7759A-88D9-4643-A4D3-D04DF3FD7958}" destId="{E95EF3A3-70E5-4673-8C9C-EA219B69DB6B}" srcOrd="0" destOrd="0" presId="urn:microsoft.com/office/officeart/2018/2/layout/IconVerticalSolidList"/>
    <dgm:cxn modelId="{45BFC1D3-1467-4C76-A941-CB7D67B2D7E8}" type="presOf" srcId="{9BA4A9B2-67C4-4263-A501-1B6FE7849425}" destId="{E9CD2646-A70C-4B34-9CFD-7A7D49B7AE92}" srcOrd="0" destOrd="0" presId="urn:microsoft.com/office/officeart/2018/2/layout/IconVerticalSolidList"/>
    <dgm:cxn modelId="{27C561D6-76C3-4EAB-A6E4-EFC49A5343FD}" type="presOf" srcId="{E7D70D41-CA99-438C-9E7D-B3F5139067F2}" destId="{7EE87A80-6564-4E15-9ECD-5DDCEE5B1E92}" srcOrd="0" destOrd="0" presId="urn:microsoft.com/office/officeart/2018/2/layout/IconVerticalSolidList"/>
    <dgm:cxn modelId="{55AFCAF2-0AEF-41B6-8AE7-50316E701BFE}" type="presOf" srcId="{67EC8429-800A-4DEA-B998-C17567FB9A9C}" destId="{B24A06A1-2106-4731-ACC2-E12DED19193F}" srcOrd="0" destOrd="0" presId="urn:microsoft.com/office/officeart/2018/2/layout/IconVerticalSolidList"/>
    <dgm:cxn modelId="{1308D2F7-2653-48BA-849B-92B6B567BF1B}" srcId="{9BA4A9B2-67C4-4263-A501-1B6FE7849425}" destId="{C82C4406-3D55-462B-9C80-154135E139B8}" srcOrd="2" destOrd="0" parTransId="{F3038741-1867-40B0-BDD9-B8032881E1FB}" sibTransId="{D13E8308-72DE-46C7-BFCB-FF10AE9F87E5}"/>
    <dgm:cxn modelId="{568B8EB5-8650-4940-99D6-685EADEA7CA2}" type="presParOf" srcId="{E9CD2646-A70C-4B34-9CFD-7A7D49B7AE92}" destId="{946A4516-7F07-4179-9FDC-69C16C0153A4}" srcOrd="0" destOrd="0" presId="urn:microsoft.com/office/officeart/2018/2/layout/IconVerticalSolidList"/>
    <dgm:cxn modelId="{366B876E-0222-4CEB-9898-699BBCE4250D}" type="presParOf" srcId="{946A4516-7F07-4179-9FDC-69C16C0153A4}" destId="{416EB853-F322-423A-9D4B-30B809624C58}" srcOrd="0" destOrd="0" presId="urn:microsoft.com/office/officeart/2018/2/layout/IconVerticalSolidList"/>
    <dgm:cxn modelId="{05ECBC00-E7EA-433B-B2E8-39459647196B}" type="presParOf" srcId="{946A4516-7F07-4179-9FDC-69C16C0153A4}" destId="{DA06DA19-5666-4A18-870F-F0174607C0A3}" srcOrd="1" destOrd="0" presId="urn:microsoft.com/office/officeart/2018/2/layout/IconVerticalSolidList"/>
    <dgm:cxn modelId="{1135849D-1BBE-48C2-9D95-70B6AB1A62B5}" type="presParOf" srcId="{946A4516-7F07-4179-9FDC-69C16C0153A4}" destId="{625FD2F5-4DB6-4D55-A612-0BF71FF7A2D0}" srcOrd="2" destOrd="0" presId="urn:microsoft.com/office/officeart/2018/2/layout/IconVerticalSolidList"/>
    <dgm:cxn modelId="{65FF5DA9-BBF5-483B-8772-131FBDC6FC6E}" type="presParOf" srcId="{946A4516-7F07-4179-9FDC-69C16C0153A4}" destId="{B24A06A1-2106-4731-ACC2-E12DED19193F}" srcOrd="3" destOrd="0" presId="urn:microsoft.com/office/officeart/2018/2/layout/IconVerticalSolidList"/>
    <dgm:cxn modelId="{FCD5A01B-61A2-47BB-94D0-B4AA8FBB0B0D}" type="presParOf" srcId="{E9CD2646-A70C-4B34-9CFD-7A7D49B7AE92}" destId="{97D7DD5A-4DB7-4A18-B542-47F358D5CF9F}" srcOrd="1" destOrd="0" presId="urn:microsoft.com/office/officeart/2018/2/layout/IconVerticalSolidList"/>
    <dgm:cxn modelId="{DB521A40-2D4F-4EFD-AB7E-EB897D98A1BB}" type="presParOf" srcId="{E9CD2646-A70C-4B34-9CFD-7A7D49B7AE92}" destId="{86C240DC-595C-486A-BAD2-8B6FFF4BD5CD}" srcOrd="2" destOrd="0" presId="urn:microsoft.com/office/officeart/2018/2/layout/IconVerticalSolidList"/>
    <dgm:cxn modelId="{5B4386DC-56EB-45A1-9E14-B4DAF43B26A9}" type="presParOf" srcId="{86C240DC-595C-486A-BAD2-8B6FFF4BD5CD}" destId="{1D6E2ED1-AFA4-402D-BE30-0AC469F41851}" srcOrd="0" destOrd="0" presId="urn:microsoft.com/office/officeart/2018/2/layout/IconVerticalSolidList"/>
    <dgm:cxn modelId="{01DFF07C-5D85-4278-965A-6C277AFA7255}" type="presParOf" srcId="{86C240DC-595C-486A-BAD2-8B6FFF4BD5CD}" destId="{73025D87-9F4E-4961-9DC5-AF6B24290553}" srcOrd="1" destOrd="0" presId="urn:microsoft.com/office/officeart/2018/2/layout/IconVerticalSolidList"/>
    <dgm:cxn modelId="{2E97865D-4041-49CC-B9CB-DBB98557D1B9}" type="presParOf" srcId="{86C240DC-595C-486A-BAD2-8B6FFF4BD5CD}" destId="{C97853F2-8531-493A-8616-8904E1872E6C}" srcOrd="2" destOrd="0" presId="urn:microsoft.com/office/officeart/2018/2/layout/IconVerticalSolidList"/>
    <dgm:cxn modelId="{D8268F51-C725-4D38-B6BF-91DFAFF33CBF}" type="presParOf" srcId="{86C240DC-595C-486A-BAD2-8B6FFF4BD5CD}" destId="{7EE87A80-6564-4E15-9ECD-5DDCEE5B1E92}" srcOrd="3" destOrd="0" presId="urn:microsoft.com/office/officeart/2018/2/layout/IconVerticalSolidList"/>
    <dgm:cxn modelId="{AB284A8E-06FC-4B3F-BAFB-8A63E4968ADC}" type="presParOf" srcId="{E9CD2646-A70C-4B34-9CFD-7A7D49B7AE92}" destId="{561AA137-56C3-4901-92D5-949FEFC5BEC0}" srcOrd="3" destOrd="0" presId="urn:microsoft.com/office/officeart/2018/2/layout/IconVerticalSolidList"/>
    <dgm:cxn modelId="{FB3EBB87-734F-40FA-9C91-7AB1D3AE87C6}" type="presParOf" srcId="{E9CD2646-A70C-4B34-9CFD-7A7D49B7AE92}" destId="{029C3D8A-C8CF-45B7-BBEF-2AB801A0E0B0}" srcOrd="4" destOrd="0" presId="urn:microsoft.com/office/officeart/2018/2/layout/IconVerticalSolidList"/>
    <dgm:cxn modelId="{C754D40F-F0C4-49A6-B886-02882B70F589}" type="presParOf" srcId="{029C3D8A-C8CF-45B7-BBEF-2AB801A0E0B0}" destId="{55292BA3-BDF7-467B-8D48-8A66F965574A}" srcOrd="0" destOrd="0" presId="urn:microsoft.com/office/officeart/2018/2/layout/IconVerticalSolidList"/>
    <dgm:cxn modelId="{D43C159C-38D8-4E63-B0B2-A35F90AA0655}" type="presParOf" srcId="{029C3D8A-C8CF-45B7-BBEF-2AB801A0E0B0}" destId="{D8F7C3F6-C2AB-4A84-A880-25BEBC707009}" srcOrd="1" destOrd="0" presId="urn:microsoft.com/office/officeart/2018/2/layout/IconVerticalSolidList"/>
    <dgm:cxn modelId="{B182ABFD-896F-4376-8ED6-5589934FC2C2}" type="presParOf" srcId="{029C3D8A-C8CF-45B7-BBEF-2AB801A0E0B0}" destId="{AAA94155-1461-436C-8946-F8502E17BE8E}" srcOrd="2" destOrd="0" presId="urn:microsoft.com/office/officeart/2018/2/layout/IconVerticalSolidList"/>
    <dgm:cxn modelId="{114CC536-38B0-4A17-AFCA-878046D8A0C9}" type="presParOf" srcId="{029C3D8A-C8CF-45B7-BBEF-2AB801A0E0B0}" destId="{32C635B5-B8EF-4881-89FB-3E01E9627ED7}" srcOrd="3" destOrd="0" presId="urn:microsoft.com/office/officeart/2018/2/layout/IconVerticalSolidList"/>
    <dgm:cxn modelId="{D686FD4E-8596-466B-BB4A-D42A3B96726E}" type="presParOf" srcId="{E9CD2646-A70C-4B34-9CFD-7A7D49B7AE92}" destId="{871BABAE-3E0A-422E-874C-37E4DA92A2C0}" srcOrd="5" destOrd="0" presId="urn:microsoft.com/office/officeart/2018/2/layout/IconVerticalSolidList"/>
    <dgm:cxn modelId="{07FB3693-CBCD-4971-9F37-B9C4DBBDD1F7}" type="presParOf" srcId="{E9CD2646-A70C-4B34-9CFD-7A7D49B7AE92}" destId="{BBF82097-D40F-4B20-8359-ACED3C144364}" srcOrd="6" destOrd="0" presId="urn:microsoft.com/office/officeart/2018/2/layout/IconVerticalSolidList"/>
    <dgm:cxn modelId="{589CD252-23B9-4A69-9367-16AEA2AE09FC}" type="presParOf" srcId="{BBF82097-D40F-4B20-8359-ACED3C144364}" destId="{5EEBF36B-6B88-4885-9230-27CCA7656DF5}" srcOrd="0" destOrd="0" presId="urn:microsoft.com/office/officeart/2018/2/layout/IconVerticalSolidList"/>
    <dgm:cxn modelId="{220B00C2-D140-4750-9679-A867995E8AAC}" type="presParOf" srcId="{BBF82097-D40F-4B20-8359-ACED3C144364}" destId="{7EFD9A15-82FC-4EA3-81D6-DBDB3BA94FE0}" srcOrd="1" destOrd="0" presId="urn:microsoft.com/office/officeart/2018/2/layout/IconVerticalSolidList"/>
    <dgm:cxn modelId="{BE52167B-28C7-4E0E-AD33-53BED6FCDB88}" type="presParOf" srcId="{BBF82097-D40F-4B20-8359-ACED3C144364}" destId="{726F6069-D7B7-4F35-B0B8-4E43CB374FC9}" srcOrd="2" destOrd="0" presId="urn:microsoft.com/office/officeart/2018/2/layout/IconVerticalSolidList"/>
    <dgm:cxn modelId="{99983CD6-0F0B-4547-BFE7-EC76E45D8D62}" type="presParOf" srcId="{BBF82097-D40F-4B20-8359-ACED3C144364}" destId="{71C719E7-9649-4C11-937F-B1C9AF1C0B43}" srcOrd="3" destOrd="0" presId="urn:microsoft.com/office/officeart/2018/2/layout/IconVerticalSolidList"/>
    <dgm:cxn modelId="{B50C60AD-447E-4F46-968C-88E574B8689E}" type="presParOf" srcId="{E9CD2646-A70C-4B34-9CFD-7A7D49B7AE92}" destId="{40C614AB-E826-4E18-A316-0C532E13FD59}" srcOrd="7" destOrd="0" presId="urn:microsoft.com/office/officeart/2018/2/layout/IconVerticalSolidList"/>
    <dgm:cxn modelId="{6C1FF6C6-77FF-4D38-A375-30C21CAD9B73}" type="presParOf" srcId="{E9CD2646-A70C-4B34-9CFD-7A7D49B7AE92}" destId="{4B26CE60-A0EF-4C37-92EA-4F375159D858}" srcOrd="8" destOrd="0" presId="urn:microsoft.com/office/officeart/2018/2/layout/IconVerticalSolidList"/>
    <dgm:cxn modelId="{A6A7685B-5273-4D6D-8F77-FE16D6060B4C}" type="presParOf" srcId="{4B26CE60-A0EF-4C37-92EA-4F375159D858}" destId="{57FF4ED8-0ADA-45DA-A431-65096AF5E321}" srcOrd="0" destOrd="0" presId="urn:microsoft.com/office/officeart/2018/2/layout/IconVerticalSolidList"/>
    <dgm:cxn modelId="{6AAC32AD-1FF0-4F77-84DF-F6933FE7233A}" type="presParOf" srcId="{4B26CE60-A0EF-4C37-92EA-4F375159D858}" destId="{CDE2498E-038D-44F7-8A57-323BC5B250E7}" srcOrd="1" destOrd="0" presId="urn:microsoft.com/office/officeart/2018/2/layout/IconVerticalSolidList"/>
    <dgm:cxn modelId="{9C626875-F1C0-4F45-ADE7-95CF22104A9D}" type="presParOf" srcId="{4B26CE60-A0EF-4C37-92EA-4F375159D858}" destId="{F01F7220-DC2A-4AA8-9B0B-34DDBDD7ED32}" srcOrd="2" destOrd="0" presId="urn:microsoft.com/office/officeart/2018/2/layout/IconVerticalSolidList"/>
    <dgm:cxn modelId="{C1D75255-CD4F-45FC-97AD-0408988FDCC5}" type="presParOf" srcId="{4B26CE60-A0EF-4C37-92EA-4F375159D858}" destId="{E95EF3A3-70E5-4673-8C9C-EA219B69DB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CBC57-B507-43DB-A2AF-00FD26828224}">
      <dsp:nvSpPr>
        <dsp:cNvPr id="0" name=""/>
        <dsp:cNvSpPr/>
      </dsp:nvSpPr>
      <dsp:spPr>
        <a:xfrm>
          <a:off x="0" y="456"/>
          <a:ext cx="6651253" cy="627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DE09A-88D9-4EFA-A008-9D3224DC10F4}">
      <dsp:nvSpPr>
        <dsp:cNvPr id="0" name=""/>
        <dsp:cNvSpPr/>
      </dsp:nvSpPr>
      <dsp:spPr>
        <a:xfrm>
          <a:off x="189964" y="141752"/>
          <a:ext cx="345390" cy="34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EE5E-EEF1-4A31-8727-425B2B475454}">
      <dsp:nvSpPr>
        <dsp:cNvPr id="0" name=""/>
        <dsp:cNvSpPr/>
      </dsp:nvSpPr>
      <dsp:spPr>
        <a:xfrm>
          <a:off x="725319" y="456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Utilized Trainer and TrainingArguments from the transformers library</a:t>
          </a:r>
        </a:p>
      </dsp:txBody>
      <dsp:txXfrm>
        <a:off x="725319" y="456"/>
        <a:ext cx="5925933" cy="627982"/>
      </dsp:txXfrm>
    </dsp:sp>
    <dsp:sp modelId="{1BEEAE9C-855B-4EDD-A919-3C93387C3091}">
      <dsp:nvSpPr>
        <dsp:cNvPr id="0" name=""/>
        <dsp:cNvSpPr/>
      </dsp:nvSpPr>
      <dsp:spPr>
        <a:xfrm>
          <a:off x="0" y="785434"/>
          <a:ext cx="6651253" cy="6279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2C667-74B1-4243-947D-3506C1FD6B42}">
      <dsp:nvSpPr>
        <dsp:cNvPr id="0" name=""/>
        <dsp:cNvSpPr/>
      </dsp:nvSpPr>
      <dsp:spPr>
        <a:xfrm>
          <a:off x="189964" y="926730"/>
          <a:ext cx="345390" cy="34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138B7-58E7-480F-849C-B87A24B80E65}">
      <dsp:nvSpPr>
        <dsp:cNvPr id="0" name=""/>
        <dsp:cNvSpPr/>
      </dsp:nvSpPr>
      <dsp:spPr>
        <a:xfrm>
          <a:off x="725319" y="785434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Configured batch size, learning rate, and number of epochs to optimize model performance</a:t>
          </a:r>
        </a:p>
      </dsp:txBody>
      <dsp:txXfrm>
        <a:off x="725319" y="785434"/>
        <a:ext cx="5925933" cy="627982"/>
      </dsp:txXfrm>
    </dsp:sp>
    <dsp:sp modelId="{DFF1D98B-B77A-4019-9C0C-129199ED6EFD}">
      <dsp:nvSpPr>
        <dsp:cNvPr id="0" name=""/>
        <dsp:cNvSpPr/>
      </dsp:nvSpPr>
      <dsp:spPr>
        <a:xfrm>
          <a:off x="0" y="1570412"/>
          <a:ext cx="6651253" cy="627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FC2AA-73E5-43DD-9BAB-6F569D4848BC}">
      <dsp:nvSpPr>
        <dsp:cNvPr id="0" name=""/>
        <dsp:cNvSpPr/>
      </dsp:nvSpPr>
      <dsp:spPr>
        <a:xfrm>
          <a:off x="189964" y="1711708"/>
          <a:ext cx="345390" cy="34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417CE-DCAD-4B0E-A0DA-FC4CD0D85B2B}">
      <dsp:nvSpPr>
        <dsp:cNvPr id="0" name=""/>
        <dsp:cNvSpPr/>
      </dsp:nvSpPr>
      <dsp:spPr>
        <a:xfrm>
          <a:off x="725319" y="1570412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ROUGE : Measures the overlap of n-grams between the generated and reference texts</a:t>
          </a:r>
        </a:p>
      </dsp:txBody>
      <dsp:txXfrm>
        <a:off x="725319" y="1570412"/>
        <a:ext cx="5925933" cy="627982"/>
      </dsp:txXfrm>
    </dsp:sp>
    <dsp:sp modelId="{9BA33CC6-1DDD-49DA-8E3C-DF5265A64A82}">
      <dsp:nvSpPr>
        <dsp:cNvPr id="0" name=""/>
        <dsp:cNvSpPr/>
      </dsp:nvSpPr>
      <dsp:spPr>
        <a:xfrm>
          <a:off x="0" y="2355390"/>
          <a:ext cx="6651253" cy="6279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69AB4-F992-4894-9480-5A53A7C668B8}">
      <dsp:nvSpPr>
        <dsp:cNvPr id="0" name=""/>
        <dsp:cNvSpPr/>
      </dsp:nvSpPr>
      <dsp:spPr>
        <a:xfrm>
          <a:off x="189964" y="2496686"/>
          <a:ext cx="345390" cy="34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F7D36-3560-412F-8B46-33052ACB203B}">
      <dsp:nvSpPr>
        <dsp:cNvPr id="0" name=""/>
        <dsp:cNvSpPr/>
      </dsp:nvSpPr>
      <dsp:spPr>
        <a:xfrm>
          <a:off x="725319" y="2355390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BLEU : Assesses the quality of text by comparing it to reference texts</a:t>
          </a:r>
        </a:p>
      </dsp:txBody>
      <dsp:txXfrm>
        <a:off x="725319" y="2355390"/>
        <a:ext cx="5925933" cy="627982"/>
      </dsp:txXfrm>
    </dsp:sp>
    <dsp:sp modelId="{83A7EF39-13F6-46FC-8D93-2D8DF0EE39FA}">
      <dsp:nvSpPr>
        <dsp:cNvPr id="0" name=""/>
        <dsp:cNvSpPr/>
      </dsp:nvSpPr>
      <dsp:spPr>
        <a:xfrm>
          <a:off x="0" y="3140368"/>
          <a:ext cx="6651253" cy="6279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9D119-BA44-4577-B795-371BE6A631C4}">
      <dsp:nvSpPr>
        <dsp:cNvPr id="0" name=""/>
        <dsp:cNvSpPr/>
      </dsp:nvSpPr>
      <dsp:spPr>
        <a:xfrm>
          <a:off x="189964" y="3281664"/>
          <a:ext cx="345390" cy="345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C25DB-2B88-46C2-832B-1EF141EE9961}">
      <dsp:nvSpPr>
        <dsp:cNvPr id="0" name=""/>
        <dsp:cNvSpPr/>
      </dsp:nvSpPr>
      <dsp:spPr>
        <a:xfrm>
          <a:off x="725319" y="3140368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F1-score: Combines precision and recall to provide a single performance metric</a:t>
          </a:r>
        </a:p>
      </dsp:txBody>
      <dsp:txXfrm>
        <a:off x="725319" y="3140368"/>
        <a:ext cx="5925933" cy="627982"/>
      </dsp:txXfrm>
    </dsp:sp>
    <dsp:sp modelId="{A3E99102-53F8-4CB6-B469-93AECF8D8ADC}">
      <dsp:nvSpPr>
        <dsp:cNvPr id="0" name=""/>
        <dsp:cNvSpPr/>
      </dsp:nvSpPr>
      <dsp:spPr>
        <a:xfrm>
          <a:off x="0" y="3925347"/>
          <a:ext cx="6651253" cy="627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9B8A6-9E84-441E-8D97-421C898D2BFB}">
      <dsp:nvSpPr>
        <dsp:cNvPr id="0" name=""/>
        <dsp:cNvSpPr/>
      </dsp:nvSpPr>
      <dsp:spPr>
        <a:xfrm>
          <a:off x="189964" y="4066643"/>
          <a:ext cx="345390" cy="345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E7C6A-7548-417D-825A-FEA0EE7EF0C3}">
      <dsp:nvSpPr>
        <dsp:cNvPr id="0" name=""/>
        <dsp:cNvSpPr/>
      </dsp:nvSpPr>
      <dsp:spPr>
        <a:xfrm>
          <a:off x="725319" y="3925347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Torch : For building and training the model</a:t>
          </a:r>
        </a:p>
      </dsp:txBody>
      <dsp:txXfrm>
        <a:off x="725319" y="3925347"/>
        <a:ext cx="5925933" cy="627982"/>
      </dsp:txXfrm>
    </dsp:sp>
    <dsp:sp modelId="{6C913684-D5BF-4821-9C64-A4CE6CA8563E}">
      <dsp:nvSpPr>
        <dsp:cNvPr id="0" name=""/>
        <dsp:cNvSpPr/>
      </dsp:nvSpPr>
      <dsp:spPr>
        <a:xfrm>
          <a:off x="0" y="4710325"/>
          <a:ext cx="6651253" cy="6279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0C909-3C5E-475D-860D-FBCC5B072F5A}">
      <dsp:nvSpPr>
        <dsp:cNvPr id="0" name=""/>
        <dsp:cNvSpPr/>
      </dsp:nvSpPr>
      <dsp:spPr>
        <a:xfrm>
          <a:off x="189964" y="4851621"/>
          <a:ext cx="345390" cy="345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6CA08-DDB0-41D2-80A6-9E4EC187ACBC}">
      <dsp:nvSpPr>
        <dsp:cNvPr id="0" name=""/>
        <dsp:cNvSpPr/>
      </dsp:nvSpPr>
      <dsp:spPr>
        <a:xfrm>
          <a:off x="725319" y="4710325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Datasets library: For handling and processing the dataset efficiently</a:t>
          </a:r>
        </a:p>
      </dsp:txBody>
      <dsp:txXfrm>
        <a:off x="725319" y="4710325"/>
        <a:ext cx="5925933" cy="62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030C7-5100-4504-8031-7582425BD419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17C88-F277-42C8-9863-3CDCE4E655D4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B922E-E75A-4B87-9261-4D40FE0CDA53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Presented the fine-tuning results and performance metrics for the BERT model</a:t>
          </a:r>
        </a:p>
      </dsp:txBody>
      <dsp:txXfrm>
        <a:off x="1026106" y="4170"/>
        <a:ext cx="5625146" cy="888403"/>
      </dsp:txXfrm>
    </dsp:sp>
    <dsp:sp modelId="{E6E5BE20-8FE8-4204-96FF-66CE12240880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B65D-709D-474A-8486-B0D107664F4B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F45C1-FA3D-4267-85B9-FF899C479C9B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Included examples of model outputs for various questions</a:t>
          </a:r>
        </a:p>
      </dsp:txBody>
      <dsp:txXfrm>
        <a:off x="1026106" y="1114675"/>
        <a:ext cx="5625146" cy="888403"/>
      </dsp:txXfrm>
    </dsp:sp>
    <dsp:sp modelId="{F5FC436E-F0E1-4713-ACB7-634A35DC9941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D7524-619E-4277-9A24-6E455CC1A481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5094-5E9A-4537-A62B-B7BA57B5E0C5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ROUGE: Shows the n-gram overlaps between generated and reference texts</a:t>
          </a:r>
        </a:p>
      </dsp:txBody>
      <dsp:txXfrm>
        <a:off x="1026106" y="2225180"/>
        <a:ext cx="5625146" cy="888403"/>
      </dsp:txXfrm>
    </dsp:sp>
    <dsp:sp modelId="{29AED9E7-E77E-4129-967A-66AE188F9222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0B72E-EA31-4F27-B97F-1CF6D53C0587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FADB2-F4EC-4F8B-A3B6-CD0A48605B08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BLEU: Measures the quality of generated text</a:t>
          </a:r>
        </a:p>
      </dsp:txBody>
      <dsp:txXfrm>
        <a:off x="1026106" y="3335684"/>
        <a:ext cx="5625146" cy="888403"/>
      </dsp:txXfrm>
    </dsp:sp>
    <dsp:sp modelId="{AAC67671-D573-4DFE-9458-CF32A66E047B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DC1E0-CB56-4573-B93C-62099C9F7637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E122B-AD94-4D58-A83F-E5E0ECD2DE2E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F1-score: Provides a balanced evaluation combining precision and recall</a:t>
          </a:r>
        </a:p>
      </dsp:txBody>
      <dsp:txXfrm>
        <a:off x="1026106" y="4446189"/>
        <a:ext cx="5625146" cy="888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EB853-F322-423A-9D4B-30B809624C58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6DA19-5666-4A18-870F-F0174607C0A3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A06A1-2106-4731-ACC2-E12DED19193F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Presented examples of question-answering and text generation by the T5 model</a:t>
          </a:r>
        </a:p>
      </dsp:txBody>
      <dsp:txXfrm>
        <a:off x="1026106" y="4170"/>
        <a:ext cx="5625146" cy="888403"/>
      </dsp:txXfrm>
    </dsp:sp>
    <dsp:sp modelId="{1D6E2ED1-AFA4-402D-BE30-0AC469F41851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25D87-9F4E-4961-9DC5-AF6B24290553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87A80-6564-4E15-9ECD-5DDCEE5B1E92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Included performance metrics to show the model’s effectiveness in handling both tasks</a:t>
          </a:r>
        </a:p>
      </dsp:txBody>
      <dsp:txXfrm>
        <a:off x="1026106" y="1114675"/>
        <a:ext cx="5625146" cy="888403"/>
      </dsp:txXfrm>
    </dsp:sp>
    <dsp:sp modelId="{55292BA3-BDF7-467B-8D48-8A66F965574A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7C3F6-C2AB-4A84-A880-25BEBC707009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635B5-B8EF-4881-89FB-3E01E9627ED7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ROUGE: Evaluates the overlap of n-grams between generated and reference texts</a:t>
          </a:r>
        </a:p>
      </dsp:txBody>
      <dsp:txXfrm>
        <a:off x="1026106" y="2225180"/>
        <a:ext cx="5625146" cy="888403"/>
      </dsp:txXfrm>
    </dsp:sp>
    <dsp:sp modelId="{5EEBF36B-6B88-4885-9230-27CCA7656DF5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9A15-82FC-4EA3-81D6-DBDB3BA94FE0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719E7-9649-4C11-937F-B1C9AF1C0B43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BLEU: Measures the quality of generated text</a:t>
          </a:r>
        </a:p>
      </dsp:txBody>
      <dsp:txXfrm>
        <a:off x="1026106" y="3335684"/>
        <a:ext cx="5625146" cy="888403"/>
      </dsp:txXfrm>
    </dsp:sp>
    <dsp:sp modelId="{57FF4ED8-0ADA-45DA-A431-65096AF5E321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2498E-038D-44F7-8A57-323BC5B250E7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EF3A3-70E5-4673-8C9C-EA219B69DB6B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F1-score: Combines precision and recall for a comprehensive evaluation</a:t>
          </a:r>
        </a:p>
      </dsp:txBody>
      <dsp:txXfrm>
        <a:off x="1026106" y="4446189"/>
        <a:ext cx="5625146" cy="88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/>
              <a:t>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89781-2432-E3E1-EE35-25679FD2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88" r="2875" b="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749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8: Visualization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/>
              <a:t>Visualizations using Matplotlib, Seaborn, and Plotly to show how data is distributed across various features</a:t>
            </a:r>
          </a:p>
          <a:p>
            <a:pPr lvl="0">
              <a:lnSpc>
                <a:spcPct val="90000"/>
              </a:lnSpc>
            </a:pPr>
            <a:r>
              <a:rPr lang="en-US" sz="2000"/>
              <a:t>Highlighting key features that contribute significantly to the model’s performance</a:t>
            </a:r>
          </a:p>
          <a:p>
            <a:pPr lvl="0">
              <a:lnSpc>
                <a:spcPct val="90000"/>
              </a:lnSpc>
            </a:pPr>
            <a:r>
              <a:rPr lang="en-US" sz="2000"/>
              <a:t>Charts and graphs depicting accuracy, loss, and evaluation metrics to provide a clear view of model performance over training epochs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FFFABB88-2DAC-7B1C-AC86-30A3214B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24" r="25537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269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9: Insights and Recommendations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/>
              <a:t>Model Performance Comparison: Detailed comparison of BERT, GPT, and T5 models in terms of their accuracy and relevance in question answering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Key Findings: Notable patterns and observations from data analysis and model evaluation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Model Improvement: Suggestions to enhance model performance, such as hyperparameter tuning, data augmentation, or model ensembling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Future Work: Potential areas for further research and development, such as incorporating additional datasets or exploring other advanced models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08FF0992-5186-1678-BDE8-C069300C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94" r="1905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557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10: Technical Stack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/>
              <a:t>Google Colab/Jupyter Notebook: For interactive coding and experimentation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Visualization Tools: Matplotlib, Seaborn, and Plotly for creating visual representations of data and model performance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Python: The core programming language used for development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Transformers Library: For accessing and fine-tuning pre-trained models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Torch : For building and training neural network models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Datasets Library: For efficient data handling and processing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995A8B5E-A1B4-7512-8ECF-BC9F3959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50" r="41642" b="-438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663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Slide 11: Additional Tools and Libraries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700" cap="all" dirty="0"/>
              <a:t>Hugging Face Datasets: For loading and preprocessing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C3224-B947-A5BB-9F77-A81C3609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31" r="31919" b="6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357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BF9C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400"/>
              <a:t>Slide 12: Results and Performance - BERT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8922E07-749C-054D-324D-A911F73E0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2587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37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13: Results and Performance - GPT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/>
              <a:t>Showed examples of text generation by the GPT model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Included performance metrics that highlight the model’s ability to generate coherent and contextually relevant text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Text Coherence: Evaluates the logical flow of generated text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Relevance: Assesses the alignment of generated text with the input question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Context Accuracy: Measures the correctness of the generated text within the context provided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6F554-09D8-28ED-77EA-967AA15D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04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06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BF9C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400"/>
              <a:t>Slide 14: Results and Performance - T5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39F9D2-E0E2-AFBC-798A-139D60425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46695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21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15: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/>
              <a:t>Recapped the project’s objectives, methods, and achievements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Highlighted the key results and the performance of the models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Successfully developed and fine-tuned three models for question-answering tasks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Achieved high performance in generating accurate and relevant responses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Suggested potential improvements and future research directions, such as exploring more advanced models or incorporating additional data sources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36E7D6AA-6567-D4C9-F011-41A54791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94" r="1905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71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700" cap="all" dirty="0"/>
              <a:t>Engage with the Audience: Open the floor for questions and discussions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Slide 16: Q&amp;A</a:t>
            </a:r>
          </a:p>
        </p:txBody>
      </p:sp>
      <p:pic>
        <p:nvPicPr>
          <p:cNvPr id="8" name="Graphic 7" descr="Board Room">
            <a:extLst>
              <a:ext uri="{FF2B5EF4-FFF2-40B4-BE49-F238E27FC236}">
                <a16:creationId xmlns:a16="http://schemas.microsoft.com/office/drawing/2014/main" id="{29CD2671-04D1-E2A4-0339-4C57A0C7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2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400" cap="all" dirty="0"/>
              <a:t>Subtitle: Leveraging BERT, GPT, and T5 Models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Slide 1: Title Slide</a:t>
            </a:r>
          </a:p>
        </p:txBody>
      </p:sp>
      <p:pic>
        <p:nvPicPr>
          <p:cNvPr id="8" name="Graphic 7" descr="Subtitles">
            <a:extLst>
              <a:ext uri="{FF2B5EF4-FFF2-40B4-BE49-F238E27FC236}">
                <a16:creationId xmlns:a16="http://schemas.microsoft.com/office/drawing/2014/main" id="{0B03E364-E04C-ED5B-81C3-21195F51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5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2: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1400" dirty="0"/>
              <a:t>Objective: The main goal of this project is to develop an advanced AI system capable of understanding and generating accurate responses to user queries, thereby mimicking human-like interaction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Dataset: We use the Quora Question Answer Dataset, which consists of a large number of question-answer pairs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BERT : Known for its ability to understand the context of words in a sentence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GPT : Excels at generating coherent and contextually relevant text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T5 : Capable of converting text from one format to another, making it versatile for question-answering tasks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Key Focus: Our focus is on creating an AI system that can provide human-like responses, enhancing user interaction and providing accurate information retrieval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F664-D69C-1FA6-D52F-C41452E722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04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85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3400" dirty="0"/>
              <a:t>Slide 3: Data Exploration, Cleaning, and Preprocessing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155497"/>
            <a:ext cx="4619621" cy="402146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1400" dirty="0"/>
              <a:t>Analyze Dataset: We begin by examining the structure and content of the dataset to understand its components and characteristics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Cleaning: We remove irrelevant information and handle any missing or duplicate data to ensure the dataset is clean and suitable for training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Tokenization: Breaking down text into individual tokens that the model can process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Stop Word Removal: Removing common words that do not contribute significantly to the meaning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Stemming and Lemmatization: Reducing words to their base or root form to ensure uniformity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Pandas: For data manipulation and analysis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NLTK : For preprocessing tasks like tokenization, stemming, and lemmatization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NumPy: For numerical operations and handling arrays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52ACBFB5-0B29-6FCB-1A03-51F375D1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50" r="1399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27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4: Model Selection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/>
              <a:t>We fine-tuned bert-large-uncased-whole-word-masking-finetuned-squad for the question-answering task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The dataset was tokenized, and start and end positions of answers were calculated for training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We fine-tuned the gpt2 model to generate text relevant to the context of the questions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We fine-tuned t5-small to convert the input questions into corresponding answers effectively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2EEE8AD7-25B2-3A98-B248-5232CC0D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56" r="7" b="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479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4: Model Selection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Library Used: We used the Hugging Face transformers library, which provides pre-trained models and easy-to-use interfaces for fine-tuning various NLP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7859D-3312-5D62-D362-097EF3BC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8" r="23681" b="625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2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BF9C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400"/>
              <a:t>Slide 5: Model Training and Evaluation - BERT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7542D03-4AB5-4699-4986-681DD1534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34628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30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6: Model Training and Evaluation - GPT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/>
              <a:t>Fine-tuned the gpt2 model with specific prompts to generate contextually accurate and coherent text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Text Coherence: Measures how logically connected the generated text is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Relevance: Assesses how relevant the generated text is to the input question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Context Accuracy: Evaluates the correctness of the generated text within the given context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Torch : For model training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Datasets library: For managing the dataset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98B816D-1C5D-E802-69ED-3B844BA3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" r="3951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85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Slide 7: Model Training and Evaluation - T5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/>
              <a:t>Utilized Trainer and TrainingArguments from the transformers library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Fine-tuned t5-small to handle both question-answering and text generation tasks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ROUGE: Evaluates n-gram overlaps between generated and reference texts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BLEU: Assesses text quality by comparing it to reference texts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F1-score: Combines precision and recall for a single performance metric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Torch : For training the model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Datasets library: For dataset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C66DF-3666-4028-B5B6-BE785A08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048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65009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D3522"/>
      </a:dk2>
      <a:lt2>
        <a:srgbClr val="E2E4E8"/>
      </a:lt2>
      <a:accent1>
        <a:srgbClr val="BF9C50"/>
      </a:accent1>
      <a:accent2>
        <a:srgbClr val="DD8C6E"/>
      </a:accent2>
      <a:accent3>
        <a:srgbClr val="A0A75D"/>
      </a:accent3>
      <a:accent4>
        <a:srgbClr val="50B578"/>
      </a:accent4>
      <a:accent5>
        <a:srgbClr val="59AE9F"/>
      </a:accent5>
      <a:accent6>
        <a:srgbClr val="44ACCC"/>
      </a:accent6>
      <a:hlink>
        <a:srgbClr val="697F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BrushVTI</vt:lpstr>
      <vt:lpstr>Document</vt:lpstr>
      <vt:lpstr>Slide 1: Title Slide</vt:lpstr>
      <vt:lpstr>Slide 2: Introduction</vt:lpstr>
      <vt:lpstr>Slide 3: Data Exploration, Cleaning, and Preprocessing</vt:lpstr>
      <vt:lpstr>Slide 4: Model Selection</vt:lpstr>
      <vt:lpstr>Slide 4: Model Selection</vt:lpstr>
      <vt:lpstr>Slide 5: Model Training and Evaluation - BERT</vt:lpstr>
      <vt:lpstr>Slide 6: Model Training and Evaluation - GPT</vt:lpstr>
      <vt:lpstr>Slide 7: Model Training and Evaluation - T5</vt:lpstr>
      <vt:lpstr>Slide 8: Visualization</vt:lpstr>
      <vt:lpstr>Slide 9: Insights and Recommendations</vt:lpstr>
      <vt:lpstr>Slide 10: Technical Stack</vt:lpstr>
      <vt:lpstr>Slide 11: Additional Tools and Libraries</vt:lpstr>
      <vt:lpstr>Slide 12: Results and Performance - BERT</vt:lpstr>
      <vt:lpstr>Slide 13: Results and Performance - GPT</vt:lpstr>
      <vt:lpstr>Slide 14: Results and Performance - T5</vt:lpstr>
      <vt:lpstr>Slide 15: Conclusion</vt:lpstr>
      <vt:lpstr>Slide 16: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11</cp:revision>
  <dcterms:created xsi:type="dcterms:W3CDTF">2024-07-31T04:55:22Z</dcterms:created>
  <dcterms:modified xsi:type="dcterms:W3CDTF">2024-07-31T05:04:23Z</dcterms:modified>
</cp:coreProperties>
</file>