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1" r:id="rId5"/>
    <p:sldId id="262" r:id="rId6"/>
    <p:sldId id="263" r:id="rId7"/>
    <p:sldId id="264" r:id="rId8"/>
    <p:sldId id="265" r:id="rId9"/>
    <p:sldId id="266" r:id="rId10"/>
    <p:sldId id="267"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05" autoAdjust="0"/>
    <p:restoredTop sz="94660"/>
  </p:normalViewPr>
  <p:slideViewPr>
    <p:cSldViewPr snapToGrid="0">
      <p:cViewPr varScale="1">
        <p:scale>
          <a:sx n="87" d="100"/>
          <a:sy n="87" d="100"/>
        </p:scale>
        <p:origin x="672"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256B207-33F3-497E-90E0-6187D3F7339D}" type="datetimeFigureOut">
              <a:rPr lang="en-US" smtClean="0"/>
              <a:t>5/23/2024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387476-476C-4148-9DA8-F57AC563DA1B}" type="slidenum">
              <a:rPr lang="en-US" smtClean="0"/>
              <a:t>‹#›</a:t>
            </a:fld>
            <a:endParaRPr lang="en-US"/>
          </a:p>
        </p:txBody>
      </p:sp>
    </p:spTree>
    <p:extLst>
      <p:ext uri="{BB962C8B-B14F-4D97-AF65-F5344CB8AC3E}">
        <p14:creationId xmlns:p14="http://schemas.microsoft.com/office/powerpoint/2010/main" val="395379994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256B207-33F3-497E-90E0-6187D3F7339D}" type="datetimeFigureOut">
              <a:rPr lang="en-US" smtClean="0"/>
              <a:t>5/23/2024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387476-476C-4148-9DA8-F57AC563DA1B}" type="slidenum">
              <a:rPr lang="en-US" smtClean="0"/>
              <a:t>‹#›</a:t>
            </a:fld>
            <a:endParaRPr lang="en-US"/>
          </a:p>
        </p:txBody>
      </p:sp>
    </p:spTree>
    <p:extLst>
      <p:ext uri="{BB962C8B-B14F-4D97-AF65-F5344CB8AC3E}">
        <p14:creationId xmlns:p14="http://schemas.microsoft.com/office/powerpoint/2010/main" val="359590465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256B207-33F3-497E-90E0-6187D3F7339D}" type="datetimeFigureOut">
              <a:rPr lang="en-US" smtClean="0"/>
              <a:t>5/23/2024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387476-476C-4148-9DA8-F57AC563DA1B}" type="slidenum">
              <a:rPr lang="en-US" smtClean="0"/>
              <a:t>‹#›</a:t>
            </a:fld>
            <a:endParaRPr lang="en-US"/>
          </a:p>
        </p:txBody>
      </p:sp>
    </p:spTree>
    <p:extLst>
      <p:ext uri="{BB962C8B-B14F-4D97-AF65-F5344CB8AC3E}">
        <p14:creationId xmlns:p14="http://schemas.microsoft.com/office/powerpoint/2010/main" val="185334887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256B207-33F3-497E-90E0-6187D3F7339D}" type="datetimeFigureOut">
              <a:rPr lang="en-US" smtClean="0"/>
              <a:t>5/23/2024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387476-476C-4148-9DA8-F57AC563DA1B}" type="slidenum">
              <a:rPr lang="en-US" smtClean="0"/>
              <a:t>‹#›</a:t>
            </a:fld>
            <a:endParaRPr lang="en-US"/>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28071866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256B207-33F3-497E-90E0-6187D3F7339D}" type="datetimeFigureOut">
              <a:rPr lang="en-US" smtClean="0"/>
              <a:t>5/23/2024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387476-476C-4148-9DA8-F57AC563DA1B}" type="slidenum">
              <a:rPr lang="en-US" smtClean="0"/>
              <a:t>‹#›</a:t>
            </a:fld>
            <a:endParaRPr lang="en-US"/>
          </a:p>
        </p:txBody>
      </p:sp>
    </p:spTree>
    <p:extLst>
      <p:ext uri="{BB962C8B-B14F-4D97-AF65-F5344CB8AC3E}">
        <p14:creationId xmlns:p14="http://schemas.microsoft.com/office/powerpoint/2010/main" val="111210574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256B207-33F3-497E-90E0-6187D3F7339D}" type="datetimeFigureOut">
              <a:rPr lang="en-US" smtClean="0"/>
              <a:t>5/23/2024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0387476-476C-4148-9DA8-F57AC563DA1B}" type="slidenum">
              <a:rPr lang="en-US" smtClean="0"/>
              <a:t>‹#›</a:t>
            </a:fld>
            <a:endParaRPr lang="en-US"/>
          </a:p>
        </p:txBody>
      </p:sp>
    </p:spTree>
    <p:extLst>
      <p:ext uri="{BB962C8B-B14F-4D97-AF65-F5344CB8AC3E}">
        <p14:creationId xmlns:p14="http://schemas.microsoft.com/office/powerpoint/2010/main" val="225810274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256B207-33F3-497E-90E0-6187D3F7339D}" type="datetimeFigureOut">
              <a:rPr lang="en-US" smtClean="0"/>
              <a:t>5/23/2024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0387476-476C-4148-9DA8-F57AC563DA1B}" type="slidenum">
              <a:rPr lang="en-US" smtClean="0"/>
              <a:t>‹#›</a:t>
            </a:fld>
            <a:endParaRPr lang="en-US"/>
          </a:p>
        </p:txBody>
      </p:sp>
    </p:spTree>
    <p:extLst>
      <p:ext uri="{BB962C8B-B14F-4D97-AF65-F5344CB8AC3E}">
        <p14:creationId xmlns:p14="http://schemas.microsoft.com/office/powerpoint/2010/main" val="132791040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256B207-33F3-497E-90E0-6187D3F7339D}" type="datetimeFigureOut">
              <a:rPr lang="en-US" smtClean="0"/>
              <a:t>5/23/2024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387476-476C-4148-9DA8-F57AC563DA1B}" type="slidenum">
              <a:rPr lang="en-US" smtClean="0"/>
              <a:t>‹#›</a:t>
            </a:fld>
            <a:endParaRPr lang="en-US"/>
          </a:p>
        </p:txBody>
      </p:sp>
    </p:spTree>
    <p:extLst>
      <p:ext uri="{BB962C8B-B14F-4D97-AF65-F5344CB8AC3E}">
        <p14:creationId xmlns:p14="http://schemas.microsoft.com/office/powerpoint/2010/main" val="2300294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256B207-33F3-497E-90E0-6187D3F7339D}" type="datetimeFigureOut">
              <a:rPr lang="en-US" smtClean="0"/>
              <a:t>5/23/2024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387476-476C-4148-9DA8-F57AC563DA1B}" type="slidenum">
              <a:rPr lang="en-US" smtClean="0"/>
              <a:t>‹#›</a:t>
            </a:fld>
            <a:endParaRPr lang="en-US"/>
          </a:p>
        </p:txBody>
      </p:sp>
    </p:spTree>
    <p:extLst>
      <p:ext uri="{BB962C8B-B14F-4D97-AF65-F5344CB8AC3E}">
        <p14:creationId xmlns:p14="http://schemas.microsoft.com/office/powerpoint/2010/main" val="262709396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256B207-33F3-497E-90E0-6187D3F7339D}" type="datetimeFigureOut">
              <a:rPr lang="en-US" smtClean="0"/>
              <a:t>5/23/2024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387476-476C-4148-9DA8-F57AC563DA1B}" type="slidenum">
              <a:rPr lang="en-US" smtClean="0"/>
              <a:t>‹#›</a:t>
            </a:fld>
            <a:endParaRPr lang="en-US"/>
          </a:p>
        </p:txBody>
      </p:sp>
    </p:spTree>
    <p:extLst>
      <p:ext uri="{BB962C8B-B14F-4D97-AF65-F5344CB8AC3E}">
        <p14:creationId xmlns:p14="http://schemas.microsoft.com/office/powerpoint/2010/main" val="148101324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256B207-33F3-497E-90E0-6187D3F7339D}" type="datetimeFigureOut">
              <a:rPr lang="en-US" smtClean="0"/>
              <a:t>5/23/2024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387476-476C-4148-9DA8-F57AC563DA1B}" type="slidenum">
              <a:rPr lang="en-US" smtClean="0"/>
              <a:t>‹#›</a:t>
            </a:fld>
            <a:endParaRPr lang="en-US"/>
          </a:p>
        </p:txBody>
      </p:sp>
    </p:spTree>
    <p:extLst>
      <p:ext uri="{BB962C8B-B14F-4D97-AF65-F5344CB8AC3E}">
        <p14:creationId xmlns:p14="http://schemas.microsoft.com/office/powerpoint/2010/main" val="53779552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256B207-33F3-497E-90E0-6187D3F7339D}" type="datetimeFigureOut">
              <a:rPr lang="en-US" smtClean="0"/>
              <a:t>5/23/2024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387476-476C-4148-9DA8-F57AC563DA1B}" type="slidenum">
              <a:rPr lang="en-US" smtClean="0"/>
              <a:t>‹#›</a:t>
            </a:fld>
            <a:endParaRPr lang="en-US"/>
          </a:p>
        </p:txBody>
      </p:sp>
    </p:spTree>
    <p:extLst>
      <p:ext uri="{BB962C8B-B14F-4D97-AF65-F5344CB8AC3E}">
        <p14:creationId xmlns:p14="http://schemas.microsoft.com/office/powerpoint/2010/main" val="235601809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256B207-33F3-497E-90E0-6187D3F7339D}" type="datetimeFigureOut">
              <a:rPr lang="en-US" smtClean="0"/>
              <a:t>5/23/2024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0387476-476C-4148-9DA8-F57AC563DA1B}" type="slidenum">
              <a:rPr lang="en-US" smtClean="0"/>
              <a:t>‹#›</a:t>
            </a:fld>
            <a:endParaRPr lang="en-US"/>
          </a:p>
        </p:txBody>
      </p:sp>
    </p:spTree>
    <p:extLst>
      <p:ext uri="{BB962C8B-B14F-4D97-AF65-F5344CB8AC3E}">
        <p14:creationId xmlns:p14="http://schemas.microsoft.com/office/powerpoint/2010/main" val="371130491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256B207-33F3-497E-90E0-6187D3F7339D}" type="datetimeFigureOut">
              <a:rPr lang="en-US" smtClean="0"/>
              <a:t>5/23/2024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0387476-476C-4148-9DA8-F57AC563DA1B}" type="slidenum">
              <a:rPr lang="en-US" smtClean="0"/>
              <a:t>‹#›</a:t>
            </a:fld>
            <a:endParaRPr lang="en-US"/>
          </a:p>
        </p:txBody>
      </p:sp>
    </p:spTree>
    <p:extLst>
      <p:ext uri="{BB962C8B-B14F-4D97-AF65-F5344CB8AC3E}">
        <p14:creationId xmlns:p14="http://schemas.microsoft.com/office/powerpoint/2010/main" val="82206907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56B207-33F3-497E-90E0-6187D3F7339D}" type="datetimeFigureOut">
              <a:rPr lang="en-US" smtClean="0"/>
              <a:t>5/23/2024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0387476-476C-4148-9DA8-F57AC563DA1B}" type="slidenum">
              <a:rPr lang="en-US" smtClean="0"/>
              <a:t>‹#›</a:t>
            </a:fld>
            <a:endParaRPr lang="en-US"/>
          </a:p>
        </p:txBody>
      </p:sp>
    </p:spTree>
    <p:extLst>
      <p:ext uri="{BB962C8B-B14F-4D97-AF65-F5344CB8AC3E}">
        <p14:creationId xmlns:p14="http://schemas.microsoft.com/office/powerpoint/2010/main" val="102382706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256B207-33F3-497E-90E0-6187D3F7339D}" type="datetimeFigureOut">
              <a:rPr lang="en-US" smtClean="0"/>
              <a:t>5/23/2024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387476-476C-4148-9DA8-F57AC563DA1B}" type="slidenum">
              <a:rPr lang="en-US" smtClean="0"/>
              <a:t>‹#›</a:t>
            </a:fld>
            <a:endParaRPr lang="en-US"/>
          </a:p>
        </p:txBody>
      </p:sp>
    </p:spTree>
    <p:extLst>
      <p:ext uri="{BB962C8B-B14F-4D97-AF65-F5344CB8AC3E}">
        <p14:creationId xmlns:p14="http://schemas.microsoft.com/office/powerpoint/2010/main" val="277163168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256B207-33F3-497E-90E0-6187D3F7339D}" type="datetimeFigureOut">
              <a:rPr lang="en-US" smtClean="0"/>
              <a:t>5/23/2024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387476-476C-4148-9DA8-F57AC563DA1B}" type="slidenum">
              <a:rPr lang="en-US" smtClean="0"/>
              <a:t>‹#›</a:t>
            </a:fld>
            <a:endParaRPr lang="en-US"/>
          </a:p>
        </p:txBody>
      </p:sp>
    </p:spTree>
    <p:extLst>
      <p:ext uri="{BB962C8B-B14F-4D97-AF65-F5344CB8AC3E}">
        <p14:creationId xmlns:p14="http://schemas.microsoft.com/office/powerpoint/2010/main" val="359338795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2256B207-33F3-497E-90E0-6187D3F7339D}" type="datetimeFigureOut">
              <a:rPr lang="en-US" smtClean="0"/>
              <a:t>5/23/2024</a:t>
            </a:fld>
            <a:endParaRPr lang="en-US"/>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90387476-476C-4148-9DA8-F57AC563DA1B}" type="slidenum">
              <a:rPr lang="en-US" smtClean="0"/>
              <a:t>‹#›</a:t>
            </a:fld>
            <a:endParaRPr lang="en-US"/>
          </a:p>
        </p:txBody>
      </p:sp>
    </p:spTree>
    <p:extLst>
      <p:ext uri="{BB962C8B-B14F-4D97-AF65-F5344CB8AC3E}">
        <p14:creationId xmlns:p14="http://schemas.microsoft.com/office/powerpoint/2010/main" val="154359969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8" Type="http://schemas.openxmlformats.org/officeDocument/2006/relationships/hyperlink" Target="https://www.computerhope.com/jargon/o/output.htm" TargetMode="External"/><Relationship Id="rId13" Type="http://schemas.openxmlformats.org/officeDocument/2006/relationships/hyperlink" Target="https://www.computerhope.com/jargon/c/computer.htm#used" TargetMode="External"/><Relationship Id="rId18" Type="http://schemas.openxmlformats.org/officeDocument/2006/relationships/hyperlink" Target="https://www.computerhope.com/jargon/c/computer.htm#companies" TargetMode="External"/><Relationship Id="rId3" Type="http://schemas.openxmlformats.org/officeDocument/2006/relationships/hyperlink" Target="https://www.computerhope.com/jargon/d/data.htm" TargetMode="External"/><Relationship Id="rId7" Type="http://schemas.openxmlformats.org/officeDocument/2006/relationships/hyperlink" Target="https://www.computerhope.com/jargon/p/process.htm" TargetMode="External"/><Relationship Id="rId12" Type="http://schemas.openxmlformats.org/officeDocument/2006/relationships/hyperlink" Target="https://www.computerhope.com/jargon/c/computer.htm#history" TargetMode="External"/><Relationship Id="rId17" Type="http://schemas.openxmlformats.org/officeDocument/2006/relationships/hyperlink" Target="https://www.computerhope.com/jargon/c/computer.htm#types" TargetMode="External"/><Relationship Id="rId2" Type="http://schemas.openxmlformats.org/officeDocument/2006/relationships/hyperlink" Target="https://www.computerhope.com/jargon/p/program.htm" TargetMode="External"/><Relationship Id="rId16" Type="http://schemas.openxmlformats.org/officeDocument/2006/relationships/hyperlink" Target="https://www.computerhope.com/jargon/c/computer.htm#connections" TargetMode="External"/><Relationship Id="rId1" Type="http://schemas.openxmlformats.org/officeDocument/2006/relationships/slideLayout" Target="../slideLayouts/slideLayout2.xml"/><Relationship Id="rId6" Type="http://schemas.openxmlformats.org/officeDocument/2006/relationships/hyperlink" Target="https://www.computerhope.com/jargon/i/input.htm" TargetMode="External"/><Relationship Id="rId11" Type="http://schemas.openxmlformats.org/officeDocument/2006/relationships/hyperlink" Target="https://www.computerhope.com/jargon/c/computer.htm#computer" TargetMode="External"/><Relationship Id="rId5" Type="http://schemas.openxmlformats.org/officeDocument/2006/relationships/hyperlink" Target="https://www.computerhope.com/jargon/s/slide-rule.htm" TargetMode="External"/><Relationship Id="rId15" Type="http://schemas.openxmlformats.org/officeDocument/2006/relationships/hyperlink" Target="https://www.computerhope.com/jargon/c/computer.htm#parts" TargetMode="External"/><Relationship Id="rId10" Type="http://schemas.openxmlformats.org/officeDocument/2006/relationships/hyperlink" Target="https://www.computerhope.com/jargon/i/ipos.htm" TargetMode="External"/><Relationship Id="rId19" Type="http://schemas.openxmlformats.org/officeDocument/2006/relationships/image" Target="../media/image2.png"/><Relationship Id="rId4" Type="http://schemas.openxmlformats.org/officeDocument/2006/relationships/hyperlink" Target="https://www.computerhope.com/jargon/a/abacus.htm" TargetMode="External"/><Relationship Id="rId9" Type="http://schemas.openxmlformats.org/officeDocument/2006/relationships/hyperlink" Target="https://www.computerhope.com/jargon/s/stordevi.htm" TargetMode="External"/><Relationship Id="rId14" Type="http://schemas.openxmlformats.org/officeDocument/2006/relationships/hyperlink" Target="https://www.computerhope.com/jargon/c/computer.htm#components"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hyperlink" Target="https://techterms.com/definition/input" TargetMode="External"/><Relationship Id="rId2" Type="http://schemas.openxmlformats.org/officeDocument/2006/relationships/hyperlink" Target="https://techterms.com/definition/data" TargetMode="External"/><Relationship Id="rId1" Type="http://schemas.openxmlformats.org/officeDocument/2006/relationships/slideLayout" Target="../slideLayouts/slideLayout1.xml"/><Relationship Id="rId5" Type="http://schemas.openxmlformats.org/officeDocument/2006/relationships/hyperlink" Target="https://techterms.com/definition/interface" TargetMode="External"/><Relationship Id="rId4" Type="http://schemas.openxmlformats.org/officeDocument/2006/relationships/hyperlink" Target="https://techterms.com/definition/output"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8" Type="http://schemas.openxmlformats.org/officeDocument/2006/relationships/hyperlink" Target="https://en.wikipedia.org/wiki/Computer_program" TargetMode="External"/><Relationship Id="rId13" Type="http://schemas.openxmlformats.org/officeDocument/2006/relationships/hyperlink" Target="https://en.wikipedia.org/wiki/Input_and_output" TargetMode="External"/><Relationship Id="rId18" Type="http://schemas.openxmlformats.org/officeDocument/2006/relationships/hyperlink" Target="https://en.wikipedia.org/wiki/Interrupt" TargetMode="External"/><Relationship Id="rId26" Type="http://schemas.openxmlformats.org/officeDocument/2006/relationships/hyperlink" Target="https://en.wikipedia.org/wiki/ChromeOS" TargetMode="External"/><Relationship Id="rId3" Type="http://schemas.openxmlformats.org/officeDocument/2006/relationships/hyperlink" Target="https://en.wikipedia.org/wiki/Light-weight_Linux_distribution" TargetMode="External"/><Relationship Id="rId21" Type="http://schemas.openxmlformats.org/officeDocument/2006/relationships/hyperlink" Target="https://en.wikipedia.org/wiki/Personal_computer" TargetMode="External"/><Relationship Id="rId34" Type="http://schemas.openxmlformats.org/officeDocument/2006/relationships/hyperlink" Target="https://en.wikipedia.org/wiki/Operating_system#cite_note-4" TargetMode="External"/><Relationship Id="rId7" Type="http://schemas.openxmlformats.org/officeDocument/2006/relationships/hyperlink" Target="https://en.wikipedia.org/wiki/Daemon_(computing)" TargetMode="External"/><Relationship Id="rId12" Type="http://schemas.openxmlformats.org/officeDocument/2006/relationships/hyperlink" Target="https://en.wikipedia.org/wiki/Mass_storage" TargetMode="External"/><Relationship Id="rId17" Type="http://schemas.openxmlformats.org/officeDocument/2006/relationships/hyperlink" Target="https://en.wikipedia.org/wiki/System_call" TargetMode="External"/><Relationship Id="rId25" Type="http://schemas.openxmlformats.org/officeDocument/2006/relationships/hyperlink" Target="https://en.wikipedia.org/wiki/Linux" TargetMode="External"/><Relationship Id="rId33" Type="http://schemas.openxmlformats.org/officeDocument/2006/relationships/hyperlink" Target="https://en.wikipedia.org/wiki/IPadOS" TargetMode="External"/><Relationship Id="rId38" Type="http://schemas.openxmlformats.org/officeDocument/2006/relationships/hyperlink" Target="https://en.wikipedia.org/wiki/Embedded_system" TargetMode="External"/><Relationship Id="rId2" Type="http://schemas.openxmlformats.org/officeDocument/2006/relationships/hyperlink" Target="https://en.wikipedia.org/wiki/Security-focused_operating_system" TargetMode="External"/><Relationship Id="rId16" Type="http://schemas.openxmlformats.org/officeDocument/2006/relationships/hyperlink" Target="https://en.wikipedia.org/wiki/Operating_system#cite_note-2" TargetMode="External"/><Relationship Id="rId20" Type="http://schemas.openxmlformats.org/officeDocument/2006/relationships/hyperlink" Target="https://en.wikipedia.org/wiki/Supercomputer" TargetMode="External"/><Relationship Id="rId29" Type="http://schemas.openxmlformats.org/officeDocument/2006/relationships/hyperlink" Target="https://en.wikipedia.org/wiki/Smartphone" TargetMode="External"/><Relationship Id="rId1" Type="http://schemas.openxmlformats.org/officeDocument/2006/relationships/slideLayout" Target="../slideLayouts/slideLayout1.xml"/><Relationship Id="rId6" Type="http://schemas.openxmlformats.org/officeDocument/2006/relationships/hyperlink" Target="https://en.wikipedia.org/wiki/Software" TargetMode="External"/><Relationship Id="rId11" Type="http://schemas.openxmlformats.org/officeDocument/2006/relationships/hyperlink" Target="https://en.wikipedia.org/wiki/Scheduling_(computing)" TargetMode="External"/><Relationship Id="rId24" Type="http://schemas.openxmlformats.org/officeDocument/2006/relationships/hyperlink" Target="https://en.wikipedia.org/wiki/Apple_Inc." TargetMode="External"/><Relationship Id="rId32" Type="http://schemas.openxmlformats.org/officeDocument/2006/relationships/hyperlink" Target="https://en.wikipedia.org/wiki/IOS" TargetMode="External"/><Relationship Id="rId37" Type="http://schemas.openxmlformats.org/officeDocument/2006/relationships/hyperlink" Target="https://en.wikipedia.org/wiki/Operating_system#cite_note-6" TargetMode="External"/><Relationship Id="rId5" Type="http://schemas.openxmlformats.org/officeDocument/2006/relationships/hyperlink" Target="https://en.wikipedia.org/wiki/Computer_hardware" TargetMode="External"/><Relationship Id="rId15" Type="http://schemas.openxmlformats.org/officeDocument/2006/relationships/hyperlink" Target="https://en.wikipedia.org/wiki/Operating_system#cite_note-1" TargetMode="External"/><Relationship Id="rId23" Type="http://schemas.openxmlformats.org/officeDocument/2006/relationships/hyperlink" Target="https://en.wikipedia.org/wiki/MacOS" TargetMode="External"/><Relationship Id="rId28" Type="http://schemas.openxmlformats.org/officeDocument/2006/relationships/hyperlink" Target="https://en.wikipedia.org/wiki/Mobile_operating_system" TargetMode="External"/><Relationship Id="rId36" Type="http://schemas.openxmlformats.org/officeDocument/2006/relationships/hyperlink" Target="https://en.wikipedia.org/wiki/Operating_system#cite_note-auto-5" TargetMode="External"/><Relationship Id="rId10" Type="http://schemas.openxmlformats.org/officeDocument/2006/relationships/hyperlink" Target="https://en.wikipedia.org/wiki/Scheduler_(computing)" TargetMode="External"/><Relationship Id="rId19" Type="http://schemas.openxmlformats.org/officeDocument/2006/relationships/hyperlink" Target="https://en.wikipedia.org/wiki/Web_server" TargetMode="External"/><Relationship Id="rId31" Type="http://schemas.openxmlformats.org/officeDocument/2006/relationships/hyperlink" Target="https://en.wikipedia.org/wiki/Android_(operating_system)" TargetMode="External"/><Relationship Id="rId4" Type="http://schemas.openxmlformats.org/officeDocument/2006/relationships/hyperlink" Target="https://en.wikipedia.org/wiki/System_software" TargetMode="External"/><Relationship Id="rId9" Type="http://schemas.openxmlformats.org/officeDocument/2006/relationships/hyperlink" Target="https://en.wikipedia.org/wiki/Time-sharing" TargetMode="External"/><Relationship Id="rId14" Type="http://schemas.openxmlformats.org/officeDocument/2006/relationships/hyperlink" Target="https://en.wikipedia.org/wiki/Memory_allocation" TargetMode="External"/><Relationship Id="rId22" Type="http://schemas.openxmlformats.org/officeDocument/2006/relationships/hyperlink" Target="https://en.wikipedia.org/wiki/Microsoft_Windows" TargetMode="External"/><Relationship Id="rId27" Type="http://schemas.openxmlformats.org/officeDocument/2006/relationships/hyperlink" Target="https://en.wikipedia.org/wiki/Operating_system#cite_note-:0-3" TargetMode="External"/><Relationship Id="rId30" Type="http://schemas.openxmlformats.org/officeDocument/2006/relationships/hyperlink" Target="https://en.wikipedia.org/wiki/Tablet_computer" TargetMode="External"/><Relationship Id="rId35" Type="http://schemas.openxmlformats.org/officeDocument/2006/relationships/hyperlink" Target="https://en.wikipedia.org/wiki/Linux_distribution"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s://www.geeksforgeeks.org/prime-number/" TargetMode="External"/><Relationship Id="rId7" Type="http://schemas.openxmlformats.org/officeDocument/2006/relationships/hyperlink" Target="https://www.geeksforgeeks.org/what-are-whole-numbers/" TargetMode="External"/><Relationship Id="rId2" Type="http://schemas.openxmlformats.org/officeDocument/2006/relationships/hyperlink" Target="https://www.geeksforgeeks.org/numbers/" TargetMode="External"/><Relationship Id="rId1" Type="http://schemas.openxmlformats.org/officeDocument/2006/relationships/slideLayout" Target="../slideLayouts/slideLayout2.xml"/><Relationship Id="rId6" Type="http://schemas.openxmlformats.org/officeDocument/2006/relationships/hyperlink" Target="https://www.geeksforgeeks.org/rational-numbers/" TargetMode="External"/><Relationship Id="rId5" Type="http://schemas.openxmlformats.org/officeDocument/2006/relationships/hyperlink" Target="https://www.geeksforgeeks.org/even-numbers/" TargetMode="External"/><Relationship Id="rId4" Type="http://schemas.openxmlformats.org/officeDocument/2006/relationships/hyperlink" Target="https://www.geeksforgeeks.org/odd-numbers/" TargetMode="External"/></Relationships>
</file>

<file path=ppt/slides/_rels/slide9.xml.rels><?xml version="1.0" encoding="UTF-8" standalone="yes"?>
<Relationships xmlns="http://schemas.openxmlformats.org/package/2006/relationships"><Relationship Id="rId2" Type="http://schemas.openxmlformats.org/officeDocument/2006/relationships/hyperlink" Target="https://www.geeksforgeeks.org/what-is-a-mainframe-computer/" TargetMode="Externa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B20F54-9C4B-4F10-824A-BDFB81961C64}"/>
              </a:ext>
            </a:extLst>
          </p:cNvPr>
          <p:cNvSpPr>
            <a:spLocks noGrp="1"/>
          </p:cNvSpPr>
          <p:nvPr>
            <p:ph type="ctrTitle"/>
          </p:nvPr>
        </p:nvSpPr>
        <p:spPr>
          <a:xfrm>
            <a:off x="1313218" y="1027953"/>
            <a:ext cx="9144000" cy="2387600"/>
          </a:xfrm>
        </p:spPr>
        <p:txBody>
          <a:bodyPr>
            <a:normAutofit fontScale="90000"/>
          </a:bodyPr>
          <a:lstStyle/>
          <a:p>
            <a:br>
              <a:rPr lang="en-US" dirty="0"/>
            </a:br>
            <a:br>
              <a:rPr lang="en-US" dirty="0"/>
            </a:br>
            <a:br>
              <a:rPr lang="en-US" dirty="0"/>
            </a:br>
            <a:br>
              <a:rPr lang="en-US" dirty="0"/>
            </a:br>
            <a:br>
              <a:rPr lang="en-US" dirty="0"/>
            </a:br>
            <a:br>
              <a:rPr lang="en-US" dirty="0"/>
            </a:br>
            <a:r>
              <a:rPr lang="en-US" dirty="0">
                <a:solidFill>
                  <a:schemeClr val="accent1">
                    <a:lumMod val="50000"/>
                  </a:schemeClr>
                </a:solidFill>
                <a:highlight>
                  <a:srgbClr val="00FFFF"/>
                </a:highlight>
              </a:rPr>
              <a:t>COMPUTER       </a:t>
            </a:r>
            <a:r>
              <a:rPr lang="en-US" dirty="0"/>
              <a:t>           </a:t>
            </a:r>
            <a:br>
              <a:rPr lang="en-US" dirty="0"/>
            </a:br>
            <a:endParaRPr lang="en-US" dirty="0"/>
          </a:p>
        </p:txBody>
      </p:sp>
      <p:sp>
        <p:nvSpPr>
          <p:cNvPr id="3" name="Subtitle 2">
            <a:extLst>
              <a:ext uri="{FF2B5EF4-FFF2-40B4-BE49-F238E27FC236}">
                <a16:creationId xmlns:a16="http://schemas.microsoft.com/office/drawing/2014/main" id="{BF4EB916-AE76-249A-AE99-0A43913F742C}"/>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01299037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C10880-9469-F704-BD22-90A09536449D}"/>
              </a:ext>
            </a:extLst>
          </p:cNvPr>
          <p:cNvSpPr>
            <a:spLocks noGrp="1"/>
          </p:cNvSpPr>
          <p:nvPr>
            <p:ph type="title"/>
          </p:nvPr>
        </p:nvSpPr>
        <p:spPr>
          <a:xfrm>
            <a:off x="1355463" y="426720"/>
            <a:ext cx="9912093" cy="5489986"/>
          </a:xfrm>
        </p:spPr>
        <p:txBody>
          <a:bodyPr/>
          <a:lstStyle/>
          <a:p>
            <a:endParaRPr lang="en-US" dirty="0"/>
          </a:p>
        </p:txBody>
      </p:sp>
      <p:pic>
        <p:nvPicPr>
          <p:cNvPr id="1026" name="Picture 2">
            <a:extLst>
              <a:ext uri="{FF2B5EF4-FFF2-40B4-BE49-F238E27FC236}">
                <a16:creationId xmlns:a16="http://schemas.microsoft.com/office/drawing/2014/main" id="{29B1D9E7-C297-6B9F-AC2B-4BC3F27755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2885" y="-107576"/>
            <a:ext cx="13672970" cy="69655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41890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mph" presetSubtype="0" fill="hold" nodeType="clickEffect">
                                  <p:stCondLst>
                                    <p:cond delay="0"/>
                                  </p:stCondLst>
                                  <p:childTnLst>
                                    <p:animClr clrSpc="hsl" dir="cw">
                                      <p:cBhvr override="childStyle">
                                        <p:cTn id="6" dur="500" fill="hold"/>
                                        <p:tgtEl>
                                          <p:spTgt spid="1026"/>
                                        </p:tgtEl>
                                        <p:attrNameLst>
                                          <p:attrName>style.color</p:attrName>
                                        </p:attrNameLst>
                                      </p:cBhvr>
                                      <p:by>
                                        <p:hsl h="7200000" s="0" l="0"/>
                                      </p:by>
                                    </p:animClr>
                                    <p:animClr clrSpc="hsl" dir="cw">
                                      <p:cBhvr>
                                        <p:cTn id="7" dur="500" fill="hold"/>
                                        <p:tgtEl>
                                          <p:spTgt spid="1026"/>
                                        </p:tgtEl>
                                        <p:attrNameLst>
                                          <p:attrName>fillcolor</p:attrName>
                                        </p:attrNameLst>
                                      </p:cBhvr>
                                      <p:by>
                                        <p:hsl h="7200000" s="0" l="0"/>
                                      </p:by>
                                    </p:animClr>
                                    <p:animClr clrSpc="hsl" dir="cw">
                                      <p:cBhvr>
                                        <p:cTn id="8" dur="500" fill="hold"/>
                                        <p:tgtEl>
                                          <p:spTgt spid="1026"/>
                                        </p:tgtEl>
                                        <p:attrNameLst>
                                          <p:attrName>stroke.color</p:attrName>
                                        </p:attrNameLst>
                                      </p:cBhvr>
                                      <p:by>
                                        <p:hsl h="7200000" s="0" l="0"/>
                                      </p:by>
                                    </p:animClr>
                                    <p:set>
                                      <p:cBhvr>
                                        <p:cTn id="9" dur="500" fill="hold"/>
                                        <p:tgtEl>
                                          <p:spTgt spid="1026"/>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795FB0-793A-D42F-3DC1-9917D28FC2E9}"/>
              </a:ext>
            </a:extLst>
          </p:cNvPr>
          <p:cNvSpPr>
            <a:spLocks noGrp="1"/>
          </p:cNvSpPr>
          <p:nvPr>
            <p:ph type="title"/>
          </p:nvPr>
        </p:nvSpPr>
        <p:spPr/>
        <p:txBody>
          <a:bodyPr/>
          <a:lstStyle/>
          <a:p>
            <a:r>
              <a:rPr lang="en-US" dirty="0">
                <a:solidFill>
                  <a:schemeClr val="accent4">
                    <a:lumMod val="75000"/>
                  </a:schemeClr>
                </a:solidFill>
                <a:latin typeface="+mn-lt"/>
              </a:rPr>
              <a:t>What   is   the    Computer</a:t>
            </a:r>
          </a:p>
        </p:txBody>
      </p:sp>
      <p:sp>
        <p:nvSpPr>
          <p:cNvPr id="3" name="Content Placeholder 2">
            <a:extLst>
              <a:ext uri="{FF2B5EF4-FFF2-40B4-BE49-F238E27FC236}">
                <a16:creationId xmlns:a16="http://schemas.microsoft.com/office/drawing/2014/main" id="{D174EA8C-0474-893F-57E8-0D4E9DD035A4}"/>
              </a:ext>
            </a:extLst>
          </p:cNvPr>
          <p:cNvSpPr>
            <a:spLocks noGrp="1"/>
          </p:cNvSpPr>
          <p:nvPr>
            <p:ph idx="1"/>
          </p:nvPr>
        </p:nvSpPr>
        <p:spPr>
          <a:xfrm>
            <a:off x="913794" y="1667622"/>
            <a:ext cx="11156285" cy="4894543"/>
          </a:xfrm>
        </p:spPr>
        <p:txBody>
          <a:bodyPr>
            <a:noAutofit/>
          </a:bodyPr>
          <a:lstStyle/>
          <a:p>
            <a:pPr algn="l"/>
            <a:r>
              <a:rPr lang="en-US" sz="1400" b="0" i="0" dirty="0">
                <a:solidFill>
                  <a:schemeClr val="accent1">
                    <a:lumMod val="50000"/>
                  </a:schemeClr>
                </a:solidFill>
                <a:effectLst/>
                <a:latin typeface="Verdana" panose="020B0604030504040204" pitchFamily="34" charset="0"/>
              </a:rPr>
              <a:t>A </a:t>
            </a:r>
            <a:r>
              <a:rPr lang="en-US" sz="1400" b="1" i="0" dirty="0">
                <a:solidFill>
                  <a:schemeClr val="accent1">
                    <a:lumMod val="50000"/>
                  </a:schemeClr>
                </a:solidFill>
                <a:effectLst/>
                <a:latin typeface="Verdana" panose="020B0604030504040204" pitchFamily="34" charset="0"/>
              </a:rPr>
              <a:t>computer</a:t>
            </a:r>
            <a:r>
              <a:rPr lang="en-US" sz="1400" b="0" i="0" dirty="0">
                <a:solidFill>
                  <a:schemeClr val="accent1">
                    <a:lumMod val="50000"/>
                  </a:schemeClr>
                </a:solidFill>
                <a:effectLst/>
                <a:latin typeface="Verdana" panose="020B0604030504040204" pitchFamily="34" charset="0"/>
              </a:rPr>
              <a:t> is a </a:t>
            </a:r>
            <a:r>
              <a:rPr lang="en-US" sz="1400" b="0" i="0" u="none" strike="noStrike" dirty="0">
                <a:solidFill>
                  <a:schemeClr val="accent1">
                    <a:lumMod val="50000"/>
                  </a:schemeClr>
                </a:solidFill>
                <a:effectLst/>
                <a:latin typeface="Verdana" panose="020B0604030504040204" pitchFamily="34" charset="0"/>
                <a:hlinkClick r:id="rId2">
                  <a:extLst>
                    <a:ext uri="{A12FA001-AC4F-418D-AE19-62706E023703}">
                      <ahyp:hlinkClr xmlns:ahyp="http://schemas.microsoft.com/office/drawing/2018/hyperlinkcolor" val="tx"/>
                    </a:ext>
                  </a:extLst>
                </a:hlinkClick>
              </a:rPr>
              <a:t>programmable</a:t>
            </a:r>
            <a:r>
              <a:rPr lang="en-US" sz="1400" b="0" i="0" dirty="0">
                <a:solidFill>
                  <a:schemeClr val="accent1">
                    <a:lumMod val="50000"/>
                  </a:schemeClr>
                </a:solidFill>
                <a:effectLst/>
                <a:latin typeface="Verdana" panose="020B0604030504040204" pitchFamily="34" charset="0"/>
              </a:rPr>
              <a:t> device that stores, retrieves, and processes </a:t>
            </a:r>
            <a:r>
              <a:rPr lang="en-US" sz="1400" b="0" i="0" u="none" strike="noStrike" dirty="0">
                <a:solidFill>
                  <a:schemeClr val="accent1">
                    <a:lumMod val="50000"/>
                  </a:schemeClr>
                </a:solidFill>
                <a:effectLst/>
                <a:latin typeface="Verdana" panose="020B0604030504040204" pitchFamily="34" charset="0"/>
                <a:hlinkClick r:id="rId3">
                  <a:extLst>
                    <a:ext uri="{A12FA001-AC4F-418D-AE19-62706E023703}">
                      <ahyp:hlinkClr xmlns:ahyp="http://schemas.microsoft.com/office/drawing/2018/hyperlinkcolor" val="tx"/>
                    </a:ext>
                  </a:extLst>
                </a:hlinkClick>
              </a:rPr>
              <a:t>data</a:t>
            </a:r>
            <a:r>
              <a:rPr lang="en-US" sz="1400" b="0" i="0" dirty="0">
                <a:solidFill>
                  <a:schemeClr val="accent1">
                    <a:lumMod val="50000"/>
                  </a:schemeClr>
                </a:solidFill>
                <a:effectLst/>
                <a:latin typeface="Verdana" panose="020B0604030504040204" pitchFamily="34" charset="0"/>
              </a:rPr>
              <a:t>. The term "computer" was originally given to humans (</a:t>
            </a:r>
            <a:r>
              <a:rPr lang="en-US" sz="1400" b="1" i="0" dirty="0">
                <a:solidFill>
                  <a:schemeClr val="accent1">
                    <a:lumMod val="50000"/>
                  </a:schemeClr>
                </a:solidFill>
                <a:effectLst/>
                <a:latin typeface="Verdana" panose="020B0604030504040204" pitchFamily="34" charset="0"/>
              </a:rPr>
              <a:t>human computers</a:t>
            </a:r>
            <a:r>
              <a:rPr lang="en-US" sz="1400" b="0" i="0" dirty="0">
                <a:solidFill>
                  <a:schemeClr val="accent1">
                    <a:lumMod val="50000"/>
                  </a:schemeClr>
                </a:solidFill>
                <a:effectLst/>
                <a:latin typeface="Verdana" panose="020B0604030504040204" pitchFamily="34" charset="0"/>
              </a:rPr>
              <a:t>) who performed numerical calculations using mechanical calculators, such as the </a:t>
            </a:r>
            <a:r>
              <a:rPr lang="en-US" sz="1400" b="0" i="0" u="none" strike="noStrike" dirty="0">
                <a:solidFill>
                  <a:schemeClr val="accent1">
                    <a:lumMod val="50000"/>
                  </a:schemeClr>
                </a:solidFill>
                <a:effectLst/>
                <a:latin typeface="Verdana" panose="020B0604030504040204" pitchFamily="34" charset="0"/>
                <a:hlinkClick r:id="rId4">
                  <a:extLst>
                    <a:ext uri="{A12FA001-AC4F-418D-AE19-62706E023703}">
                      <ahyp:hlinkClr xmlns:ahyp="http://schemas.microsoft.com/office/drawing/2018/hyperlinkcolor" val="tx"/>
                    </a:ext>
                  </a:extLst>
                </a:hlinkClick>
              </a:rPr>
              <a:t>abacus</a:t>
            </a:r>
            <a:r>
              <a:rPr lang="en-US" sz="1400" b="0" i="0" dirty="0">
                <a:solidFill>
                  <a:schemeClr val="accent1">
                    <a:lumMod val="50000"/>
                  </a:schemeClr>
                </a:solidFill>
                <a:effectLst/>
                <a:latin typeface="Verdana" panose="020B0604030504040204" pitchFamily="34" charset="0"/>
              </a:rPr>
              <a:t> and </a:t>
            </a:r>
            <a:r>
              <a:rPr lang="en-US" sz="1400" b="0" i="0" u="none" strike="noStrike" dirty="0">
                <a:solidFill>
                  <a:schemeClr val="accent1">
                    <a:lumMod val="50000"/>
                  </a:schemeClr>
                </a:solidFill>
                <a:effectLst/>
                <a:latin typeface="Verdana" panose="020B0604030504040204" pitchFamily="34" charset="0"/>
                <a:hlinkClick r:id="rId5">
                  <a:extLst>
                    <a:ext uri="{A12FA001-AC4F-418D-AE19-62706E023703}">
                      <ahyp:hlinkClr xmlns:ahyp="http://schemas.microsoft.com/office/drawing/2018/hyperlinkcolor" val="tx"/>
                    </a:ext>
                  </a:extLst>
                </a:hlinkClick>
              </a:rPr>
              <a:t>slide rule</a:t>
            </a:r>
            <a:r>
              <a:rPr lang="en-US" sz="1400" b="0" i="0" dirty="0">
                <a:solidFill>
                  <a:schemeClr val="accent1">
                    <a:lumMod val="50000"/>
                  </a:schemeClr>
                </a:solidFill>
                <a:effectLst/>
                <a:latin typeface="Verdana" panose="020B0604030504040204" pitchFamily="34" charset="0"/>
              </a:rPr>
              <a:t>. The term was later given to mechanical devices as they began replacing human computers. Today's computers are electronic devices that accept data (</a:t>
            </a:r>
            <a:r>
              <a:rPr lang="en-US" sz="1400" b="0" i="0" u="none" strike="noStrike" dirty="0">
                <a:solidFill>
                  <a:schemeClr val="accent1">
                    <a:lumMod val="50000"/>
                  </a:schemeClr>
                </a:solidFill>
                <a:effectLst/>
                <a:latin typeface="Verdana" panose="020B0604030504040204" pitchFamily="34" charset="0"/>
                <a:hlinkClick r:id="rId6">
                  <a:extLst>
                    <a:ext uri="{A12FA001-AC4F-418D-AE19-62706E023703}">
                      <ahyp:hlinkClr xmlns:ahyp="http://schemas.microsoft.com/office/drawing/2018/hyperlinkcolor" val="tx"/>
                    </a:ext>
                  </a:extLst>
                </a:hlinkClick>
              </a:rPr>
              <a:t>input</a:t>
            </a:r>
            <a:r>
              <a:rPr lang="en-US" sz="1400" b="0" i="0" dirty="0">
                <a:solidFill>
                  <a:schemeClr val="accent1">
                    <a:lumMod val="50000"/>
                  </a:schemeClr>
                </a:solidFill>
                <a:effectLst/>
                <a:latin typeface="Verdana" panose="020B0604030504040204" pitchFamily="34" charset="0"/>
              </a:rPr>
              <a:t>), </a:t>
            </a:r>
            <a:r>
              <a:rPr lang="en-US" sz="1400" b="0" i="0" u="none" strike="noStrike" dirty="0">
                <a:solidFill>
                  <a:schemeClr val="accent1">
                    <a:lumMod val="50000"/>
                  </a:schemeClr>
                </a:solidFill>
                <a:effectLst/>
                <a:latin typeface="Verdana" panose="020B0604030504040204" pitchFamily="34" charset="0"/>
                <a:hlinkClick r:id="rId7">
                  <a:extLst>
                    <a:ext uri="{A12FA001-AC4F-418D-AE19-62706E023703}">
                      <ahyp:hlinkClr xmlns:ahyp="http://schemas.microsoft.com/office/drawing/2018/hyperlinkcolor" val="tx"/>
                    </a:ext>
                  </a:extLst>
                </a:hlinkClick>
              </a:rPr>
              <a:t>process</a:t>
            </a:r>
            <a:r>
              <a:rPr lang="en-US" sz="1400" b="0" i="0" dirty="0">
                <a:solidFill>
                  <a:schemeClr val="accent1">
                    <a:lumMod val="50000"/>
                  </a:schemeClr>
                </a:solidFill>
                <a:effectLst/>
                <a:latin typeface="Verdana" panose="020B0604030504040204" pitchFamily="34" charset="0"/>
              </a:rPr>
              <a:t> that data, produce </a:t>
            </a:r>
            <a:r>
              <a:rPr lang="en-US" sz="1400" b="0" i="0" u="none" strike="noStrike" dirty="0">
                <a:solidFill>
                  <a:schemeClr val="accent1">
                    <a:lumMod val="50000"/>
                  </a:schemeClr>
                </a:solidFill>
                <a:effectLst/>
                <a:latin typeface="Verdana" panose="020B0604030504040204" pitchFamily="34" charset="0"/>
                <a:hlinkClick r:id="rId8">
                  <a:extLst>
                    <a:ext uri="{A12FA001-AC4F-418D-AE19-62706E023703}">
                      <ahyp:hlinkClr xmlns:ahyp="http://schemas.microsoft.com/office/drawing/2018/hyperlinkcolor" val="tx"/>
                    </a:ext>
                  </a:extLst>
                </a:hlinkClick>
              </a:rPr>
              <a:t>output</a:t>
            </a:r>
            <a:r>
              <a:rPr lang="en-US" sz="1400" b="0" i="0" dirty="0">
                <a:solidFill>
                  <a:schemeClr val="accent1">
                    <a:lumMod val="50000"/>
                  </a:schemeClr>
                </a:solidFill>
                <a:effectLst/>
                <a:latin typeface="Verdana" panose="020B0604030504040204" pitchFamily="34" charset="0"/>
              </a:rPr>
              <a:t>, and store (</a:t>
            </a:r>
            <a:r>
              <a:rPr lang="en-US" sz="1400" b="0" i="0" u="none" strike="noStrike" dirty="0">
                <a:solidFill>
                  <a:schemeClr val="accent1">
                    <a:lumMod val="50000"/>
                  </a:schemeClr>
                </a:solidFill>
                <a:effectLst/>
                <a:latin typeface="Verdana" panose="020B0604030504040204" pitchFamily="34" charset="0"/>
                <a:hlinkClick r:id="rId9">
                  <a:extLst>
                    <a:ext uri="{A12FA001-AC4F-418D-AE19-62706E023703}">
                      <ahyp:hlinkClr xmlns:ahyp="http://schemas.microsoft.com/office/drawing/2018/hyperlinkcolor" val="tx"/>
                    </a:ext>
                  </a:extLst>
                </a:hlinkClick>
              </a:rPr>
              <a:t>storage</a:t>
            </a:r>
            <a:r>
              <a:rPr lang="en-US" sz="1400" b="0" i="0" dirty="0">
                <a:solidFill>
                  <a:schemeClr val="accent1">
                    <a:lumMod val="50000"/>
                  </a:schemeClr>
                </a:solidFill>
                <a:effectLst/>
                <a:latin typeface="Verdana" panose="020B0604030504040204" pitchFamily="34" charset="0"/>
              </a:rPr>
              <a:t>) the results (</a:t>
            </a:r>
            <a:r>
              <a:rPr lang="en-US" sz="1400" b="0" i="0" u="none" strike="noStrike" dirty="0">
                <a:solidFill>
                  <a:schemeClr val="accent1">
                    <a:lumMod val="50000"/>
                  </a:schemeClr>
                </a:solidFill>
                <a:effectLst/>
                <a:latin typeface="Verdana" panose="020B0604030504040204" pitchFamily="34" charset="0"/>
                <a:hlinkClick r:id="rId10">
                  <a:extLst>
                    <a:ext uri="{A12FA001-AC4F-418D-AE19-62706E023703}">
                      <ahyp:hlinkClr xmlns:ahyp="http://schemas.microsoft.com/office/drawing/2018/hyperlinkcolor" val="tx"/>
                    </a:ext>
                  </a:extLst>
                </a:hlinkClick>
              </a:rPr>
              <a:t>IPOS</a:t>
            </a:r>
            <a:r>
              <a:rPr lang="en-US" sz="1400" b="0" i="0" dirty="0">
                <a:solidFill>
                  <a:schemeClr val="accent1">
                    <a:lumMod val="50000"/>
                  </a:schemeClr>
                </a:solidFill>
                <a:effectLst/>
                <a:latin typeface="Verdana" panose="020B0604030504040204" pitchFamily="34" charset="0"/>
              </a:rPr>
              <a:t>).</a:t>
            </a:r>
          </a:p>
          <a:p>
            <a:pPr algn="l">
              <a:buFont typeface="Arial" panose="020B0604020202020204" pitchFamily="34" charset="0"/>
              <a:buChar char="•"/>
            </a:pPr>
            <a:r>
              <a:rPr lang="en-US" sz="1400" b="0" i="0" u="none" strike="noStrike" dirty="0">
                <a:solidFill>
                  <a:schemeClr val="accent1">
                    <a:lumMod val="50000"/>
                  </a:schemeClr>
                </a:solidFill>
                <a:effectLst/>
                <a:latin typeface="Verdana" panose="020B0604030504040204" pitchFamily="34" charset="0"/>
                <a:hlinkClick r:id="rId11">
                  <a:extLst>
                    <a:ext uri="{A12FA001-AC4F-418D-AE19-62706E023703}">
                      <ahyp:hlinkClr xmlns:ahyp="http://schemas.microsoft.com/office/drawing/2018/hyperlinkcolor" val="tx"/>
                    </a:ext>
                  </a:extLst>
                </a:hlinkClick>
              </a:rPr>
              <a:t>Computer overview.</a:t>
            </a:r>
            <a:endParaRPr lang="en-US" sz="1400" b="0" i="0" dirty="0">
              <a:solidFill>
                <a:schemeClr val="accent1">
                  <a:lumMod val="50000"/>
                </a:schemeClr>
              </a:solidFill>
              <a:effectLst/>
              <a:latin typeface="Verdana" panose="020B0604030504040204" pitchFamily="34" charset="0"/>
            </a:endParaRPr>
          </a:p>
          <a:p>
            <a:pPr algn="l">
              <a:buFont typeface="Arial" panose="020B0604020202020204" pitchFamily="34" charset="0"/>
              <a:buChar char="•"/>
            </a:pPr>
            <a:r>
              <a:rPr lang="en-US" sz="1400" b="0" i="0" u="none" strike="noStrike" dirty="0">
                <a:solidFill>
                  <a:schemeClr val="accent1">
                    <a:lumMod val="50000"/>
                  </a:schemeClr>
                </a:solidFill>
                <a:effectLst/>
                <a:latin typeface="Verdana" panose="020B0604030504040204" pitchFamily="34" charset="0"/>
                <a:hlinkClick r:id="rId12">
                  <a:extLst>
                    <a:ext uri="{A12FA001-AC4F-418D-AE19-62706E023703}">
                      <ahyp:hlinkClr xmlns:ahyp="http://schemas.microsoft.com/office/drawing/2018/hyperlinkcolor" val="tx"/>
                    </a:ext>
                  </a:extLst>
                </a:hlinkClick>
              </a:rPr>
              <a:t>History of the computer.</a:t>
            </a:r>
            <a:endParaRPr lang="en-US" sz="1400" b="0" i="0" dirty="0">
              <a:solidFill>
                <a:schemeClr val="accent1">
                  <a:lumMod val="50000"/>
                </a:schemeClr>
              </a:solidFill>
              <a:effectLst/>
              <a:latin typeface="Verdana" panose="020B0604030504040204" pitchFamily="34" charset="0"/>
            </a:endParaRPr>
          </a:p>
          <a:p>
            <a:pPr algn="l">
              <a:buFont typeface="Arial" panose="020B0604020202020204" pitchFamily="34" charset="0"/>
              <a:buChar char="•"/>
            </a:pPr>
            <a:r>
              <a:rPr lang="en-US" sz="1400" b="0" i="0" u="none" strike="noStrike" dirty="0">
                <a:solidFill>
                  <a:schemeClr val="accent1">
                    <a:lumMod val="50000"/>
                  </a:schemeClr>
                </a:solidFill>
                <a:effectLst/>
                <a:latin typeface="Verdana" panose="020B0604030504040204" pitchFamily="34" charset="0"/>
                <a:hlinkClick r:id="rId13">
                  <a:extLst>
                    <a:ext uri="{A12FA001-AC4F-418D-AE19-62706E023703}">
                      <ahyp:hlinkClr xmlns:ahyp="http://schemas.microsoft.com/office/drawing/2018/hyperlinkcolor" val="tx"/>
                    </a:ext>
                  </a:extLst>
                </a:hlinkClick>
              </a:rPr>
              <a:t>How are computers used today?</a:t>
            </a:r>
            <a:endParaRPr lang="en-US" sz="1400" b="0" i="0" dirty="0">
              <a:solidFill>
                <a:schemeClr val="accent1">
                  <a:lumMod val="50000"/>
                </a:schemeClr>
              </a:solidFill>
              <a:effectLst/>
              <a:latin typeface="Verdana" panose="020B0604030504040204" pitchFamily="34" charset="0"/>
            </a:endParaRPr>
          </a:p>
          <a:p>
            <a:pPr algn="l">
              <a:buFont typeface="Arial" panose="020B0604020202020204" pitchFamily="34" charset="0"/>
              <a:buChar char="•"/>
            </a:pPr>
            <a:r>
              <a:rPr lang="en-US" sz="1400" b="0" i="0" u="none" strike="noStrike" dirty="0">
                <a:solidFill>
                  <a:schemeClr val="accent1">
                    <a:lumMod val="50000"/>
                  </a:schemeClr>
                </a:solidFill>
                <a:effectLst/>
                <a:latin typeface="Verdana" panose="020B0604030504040204" pitchFamily="34" charset="0"/>
                <a:hlinkClick r:id="rId14">
                  <a:extLst>
                    <a:ext uri="{A12FA001-AC4F-418D-AE19-62706E023703}">
                      <ahyp:hlinkClr xmlns:ahyp="http://schemas.microsoft.com/office/drawing/2018/hyperlinkcolor" val="tx"/>
                    </a:ext>
                  </a:extLst>
                </a:hlinkClick>
              </a:rPr>
              <a:t>What components make up a desktop computer?</a:t>
            </a:r>
            <a:endParaRPr lang="en-US" sz="1400" b="0" i="0" dirty="0">
              <a:solidFill>
                <a:schemeClr val="accent1">
                  <a:lumMod val="50000"/>
                </a:schemeClr>
              </a:solidFill>
              <a:effectLst/>
              <a:latin typeface="Verdana" panose="020B0604030504040204" pitchFamily="34" charset="0"/>
            </a:endParaRPr>
          </a:p>
          <a:p>
            <a:pPr algn="l">
              <a:buFont typeface="Arial" panose="020B0604020202020204" pitchFamily="34" charset="0"/>
              <a:buChar char="•"/>
            </a:pPr>
            <a:r>
              <a:rPr lang="en-US" sz="1400" b="0" i="0" u="none" strike="noStrike" dirty="0">
                <a:solidFill>
                  <a:schemeClr val="accent1">
                    <a:lumMod val="50000"/>
                  </a:schemeClr>
                </a:solidFill>
                <a:effectLst/>
                <a:latin typeface="Verdana" panose="020B0604030504040204" pitchFamily="34" charset="0"/>
                <a:hlinkClick r:id="rId15">
                  <a:extLst>
                    <a:ext uri="{A12FA001-AC4F-418D-AE19-62706E023703}">
                      <ahyp:hlinkClr xmlns:ahyp="http://schemas.microsoft.com/office/drawing/2018/hyperlinkcolor" val="tx"/>
                    </a:ext>
                  </a:extLst>
                </a:hlinkClick>
              </a:rPr>
              <a:t>What parts are needed for a computer to work?</a:t>
            </a:r>
            <a:endParaRPr lang="en-US" sz="1400" b="0" i="0" dirty="0">
              <a:solidFill>
                <a:schemeClr val="accent1">
                  <a:lumMod val="50000"/>
                </a:schemeClr>
              </a:solidFill>
              <a:effectLst/>
              <a:latin typeface="Verdana" panose="020B0604030504040204" pitchFamily="34" charset="0"/>
            </a:endParaRPr>
          </a:p>
          <a:p>
            <a:pPr algn="l">
              <a:buFont typeface="Arial" panose="020B0604020202020204" pitchFamily="34" charset="0"/>
              <a:buChar char="•"/>
            </a:pPr>
            <a:r>
              <a:rPr lang="en-US" sz="1400" b="0" i="0" u="none" strike="noStrike" dirty="0">
                <a:solidFill>
                  <a:schemeClr val="accent1">
                    <a:lumMod val="50000"/>
                  </a:schemeClr>
                </a:solidFill>
                <a:effectLst/>
                <a:latin typeface="Verdana" panose="020B0604030504040204" pitchFamily="34" charset="0"/>
                <a:hlinkClick r:id="rId16">
                  <a:extLst>
                    <a:ext uri="{A12FA001-AC4F-418D-AE19-62706E023703}">
                      <ahyp:hlinkClr xmlns:ahyp="http://schemas.microsoft.com/office/drawing/2018/hyperlinkcolor" val="tx"/>
                    </a:ext>
                  </a:extLst>
                </a:hlinkClick>
              </a:rPr>
              <a:t>Computer connections</a:t>
            </a:r>
            <a:endParaRPr lang="en-US" sz="1400" b="0" i="0" dirty="0">
              <a:solidFill>
                <a:schemeClr val="accent1">
                  <a:lumMod val="50000"/>
                </a:schemeClr>
              </a:solidFill>
              <a:effectLst/>
              <a:latin typeface="Verdana" panose="020B0604030504040204" pitchFamily="34" charset="0"/>
            </a:endParaRPr>
          </a:p>
          <a:p>
            <a:pPr algn="l">
              <a:buFont typeface="Arial" panose="020B0604020202020204" pitchFamily="34" charset="0"/>
              <a:buChar char="•"/>
            </a:pPr>
            <a:r>
              <a:rPr lang="en-US" sz="1400" b="0" i="0" u="none" strike="noStrike" dirty="0">
                <a:solidFill>
                  <a:schemeClr val="accent1">
                    <a:lumMod val="50000"/>
                  </a:schemeClr>
                </a:solidFill>
                <a:effectLst/>
                <a:latin typeface="Verdana" panose="020B0604030504040204" pitchFamily="34" charset="0"/>
                <a:hlinkClick r:id="rId17">
                  <a:extLst>
                    <a:ext uri="{A12FA001-AC4F-418D-AE19-62706E023703}">
                      <ahyp:hlinkClr xmlns:ahyp="http://schemas.microsoft.com/office/drawing/2018/hyperlinkcolor" val="tx"/>
                    </a:ext>
                  </a:extLst>
                </a:hlinkClick>
              </a:rPr>
              <a:t>Types of computers.</a:t>
            </a:r>
            <a:endParaRPr lang="en-US" sz="1400" b="0" i="0" dirty="0">
              <a:solidFill>
                <a:schemeClr val="accent1">
                  <a:lumMod val="50000"/>
                </a:schemeClr>
              </a:solidFill>
              <a:effectLst/>
              <a:latin typeface="Verdana" panose="020B0604030504040204" pitchFamily="34" charset="0"/>
            </a:endParaRPr>
          </a:p>
          <a:p>
            <a:pPr algn="l">
              <a:buFont typeface="Arial" panose="020B0604020202020204" pitchFamily="34" charset="0"/>
              <a:buChar char="•"/>
            </a:pPr>
            <a:r>
              <a:rPr lang="en-US" sz="1400" b="0" i="0" u="none" strike="noStrike" dirty="0">
                <a:solidFill>
                  <a:schemeClr val="accent1">
                    <a:lumMod val="50000"/>
                  </a:schemeClr>
                </a:solidFill>
                <a:effectLst/>
                <a:latin typeface="Verdana" panose="020B0604030504040204" pitchFamily="34" charset="0"/>
                <a:hlinkClick r:id="rId18">
                  <a:extLst>
                    <a:ext uri="{A12FA001-AC4F-418D-AE19-62706E023703}">
                      <ahyp:hlinkClr xmlns:ahyp="http://schemas.microsoft.com/office/drawing/2018/hyperlinkcolor" val="tx"/>
                    </a:ext>
                  </a:extLst>
                </a:hlinkClick>
              </a:rPr>
              <a:t>Who makes computers?</a:t>
            </a:r>
            <a:endParaRPr lang="en-US" sz="1400" b="0" i="0" dirty="0">
              <a:solidFill>
                <a:schemeClr val="accent1">
                  <a:lumMod val="50000"/>
                </a:schemeClr>
              </a:solidFill>
              <a:effectLst/>
              <a:latin typeface="Verdana" panose="020B0604030504040204" pitchFamily="34" charset="0"/>
            </a:endParaRPr>
          </a:p>
          <a:p>
            <a:pPr marL="0" indent="0" algn="l">
              <a:buNone/>
            </a:pPr>
            <a:endParaRPr lang="en-US" sz="1000" b="0" i="0" dirty="0">
              <a:solidFill>
                <a:schemeClr val="accent1">
                  <a:lumMod val="50000"/>
                </a:schemeClr>
              </a:solidFill>
              <a:effectLst/>
              <a:latin typeface="Verdana" panose="020B0604030504040204" pitchFamily="34" charset="0"/>
            </a:endParaRPr>
          </a:p>
          <a:p>
            <a:endParaRPr lang="en-US" sz="1000" dirty="0">
              <a:solidFill>
                <a:schemeClr val="accent1">
                  <a:lumMod val="50000"/>
                </a:schemeClr>
              </a:solidFill>
            </a:endParaRPr>
          </a:p>
        </p:txBody>
      </p:sp>
      <p:pic>
        <p:nvPicPr>
          <p:cNvPr id="1026" name="Picture 2">
            <a:extLst>
              <a:ext uri="{FF2B5EF4-FFF2-40B4-BE49-F238E27FC236}">
                <a16:creationId xmlns:a16="http://schemas.microsoft.com/office/drawing/2014/main" id="{FEE24BF9-D168-F9FE-5BAD-1F23FBAFD718}"/>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5629274" y="2552700"/>
            <a:ext cx="6010275" cy="2419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818406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84447-0EDD-310C-3C02-4EDFD709FF5F}"/>
              </a:ext>
            </a:extLst>
          </p:cNvPr>
          <p:cNvSpPr>
            <a:spLocks noGrp="1"/>
          </p:cNvSpPr>
          <p:nvPr>
            <p:ph type="title"/>
          </p:nvPr>
        </p:nvSpPr>
        <p:spPr>
          <a:xfrm>
            <a:off x="913795" y="-86061"/>
            <a:ext cx="10353761" cy="1118795"/>
          </a:xfrm>
        </p:spPr>
        <p:txBody>
          <a:bodyPr/>
          <a:lstStyle/>
          <a:p>
            <a:r>
              <a:rPr lang="en-US" dirty="0">
                <a:solidFill>
                  <a:schemeClr val="tx2">
                    <a:lumMod val="75000"/>
                  </a:schemeClr>
                </a:solidFill>
                <a:latin typeface="Algerian" panose="04020705040A02060702" pitchFamily="82" charset="0"/>
              </a:rPr>
              <a:t>Computer overview</a:t>
            </a:r>
          </a:p>
        </p:txBody>
      </p:sp>
      <p:sp>
        <p:nvSpPr>
          <p:cNvPr id="3" name="Content Placeholder 2">
            <a:extLst>
              <a:ext uri="{FF2B5EF4-FFF2-40B4-BE49-F238E27FC236}">
                <a16:creationId xmlns:a16="http://schemas.microsoft.com/office/drawing/2014/main" id="{C8FD5CB6-1209-8180-CFC1-86ADA3C99710}"/>
              </a:ext>
            </a:extLst>
          </p:cNvPr>
          <p:cNvSpPr>
            <a:spLocks noGrp="1"/>
          </p:cNvSpPr>
          <p:nvPr>
            <p:ph idx="1"/>
          </p:nvPr>
        </p:nvSpPr>
        <p:spPr>
          <a:xfrm flipV="1">
            <a:off x="1693670" y="9422619"/>
            <a:ext cx="10353762" cy="635782"/>
          </a:xfrm>
        </p:spPr>
        <p:txBody>
          <a:bodyPr/>
          <a:lstStyle/>
          <a:p>
            <a:pPr marL="0" indent="0">
              <a:buNone/>
            </a:pPr>
            <a:endParaRPr lang="en-US" dirty="0"/>
          </a:p>
        </p:txBody>
      </p:sp>
      <p:sp>
        <p:nvSpPr>
          <p:cNvPr id="6" name="TextBox 5">
            <a:extLst>
              <a:ext uri="{FF2B5EF4-FFF2-40B4-BE49-F238E27FC236}">
                <a16:creationId xmlns:a16="http://schemas.microsoft.com/office/drawing/2014/main" id="{F65C9113-0A48-11DB-D0FA-9A3BF56145E7}"/>
              </a:ext>
            </a:extLst>
          </p:cNvPr>
          <p:cNvSpPr txBox="1"/>
          <p:nvPr/>
        </p:nvSpPr>
        <p:spPr>
          <a:xfrm>
            <a:off x="2051178" y="1796529"/>
            <a:ext cx="7476565" cy="3416320"/>
          </a:xfrm>
          <a:prstGeom prst="rect">
            <a:avLst/>
          </a:prstGeom>
          <a:noFill/>
        </p:spPr>
        <p:txBody>
          <a:bodyPr wrap="square">
            <a:spAutoFit/>
          </a:bodyPr>
          <a:lstStyle/>
          <a:p>
            <a:pPr algn="l"/>
            <a:r>
              <a:rPr lang="en-US" sz="2400" b="0" i="0" dirty="0">
                <a:solidFill>
                  <a:schemeClr val="accent2">
                    <a:lumMod val="60000"/>
                    <a:lumOff val="40000"/>
                  </a:schemeClr>
                </a:solidFill>
                <a:effectLst/>
                <a:latin typeface="Verdana" panose="020B0604030504040204" pitchFamily="34" charset="0"/>
              </a:rPr>
              <a:t>Today’s world is an information-rich world and it has become a necessity for everyone to know about computers. A computer is an electronic data processing device, which accepts and stores data input, processes the data input, and generates the output in a required format.</a:t>
            </a:r>
          </a:p>
          <a:p>
            <a:pPr algn="l"/>
            <a:r>
              <a:rPr lang="en-US" sz="2400" b="0" i="0" dirty="0">
                <a:solidFill>
                  <a:schemeClr val="accent2">
                    <a:lumMod val="60000"/>
                    <a:lumOff val="40000"/>
                  </a:schemeClr>
                </a:solidFill>
                <a:effectLst/>
                <a:latin typeface="Verdana" panose="020B0604030504040204" pitchFamily="34" charset="0"/>
              </a:rPr>
              <a:t>The purpose of this tutorial is to introduce you to Computers and its fundamentals</a:t>
            </a:r>
            <a:r>
              <a:rPr lang="en-US" sz="2400" b="0" i="0" dirty="0">
                <a:solidFill>
                  <a:srgbClr val="000000"/>
                </a:solidFill>
                <a:effectLst/>
                <a:latin typeface="Verdana" panose="020B0604030504040204" pitchFamily="34" charset="0"/>
              </a:rPr>
              <a:t>.</a:t>
            </a:r>
          </a:p>
        </p:txBody>
      </p:sp>
    </p:spTree>
    <p:extLst>
      <p:ext uri="{BB962C8B-B14F-4D97-AF65-F5344CB8AC3E}">
        <p14:creationId xmlns:p14="http://schemas.microsoft.com/office/powerpoint/2010/main" val="282299293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xit" presetSubtype="0" fill="hold" grpId="0" nodeType="clickEffect">
                                  <p:stCondLst>
                                    <p:cond delay="0"/>
                                  </p:stCondLst>
                                  <p:childTnLst>
                                    <p:anim calcmode="lin" valueType="num">
                                      <p:cBhvr>
                                        <p:cTn id="6" dur="1000"/>
                                        <p:tgtEl>
                                          <p:spTgt spid="2"/>
                                        </p:tgtEl>
                                        <p:attrNameLst>
                                          <p:attrName>ppt_w</p:attrName>
                                        </p:attrNameLst>
                                      </p:cBhvr>
                                      <p:tavLst>
                                        <p:tav tm="0">
                                          <p:val>
                                            <p:strVal val="ppt_w"/>
                                          </p:val>
                                        </p:tav>
                                        <p:tav tm="100000">
                                          <p:val>
                                            <p:fltVal val="0"/>
                                          </p:val>
                                        </p:tav>
                                      </p:tavLst>
                                    </p:anim>
                                    <p:anim calcmode="lin" valueType="num">
                                      <p:cBhvr>
                                        <p:cTn id="7" dur="1000"/>
                                        <p:tgtEl>
                                          <p:spTgt spid="2"/>
                                        </p:tgtEl>
                                        <p:attrNameLst>
                                          <p:attrName>ppt_h</p:attrName>
                                        </p:attrNameLst>
                                      </p:cBhvr>
                                      <p:tavLst>
                                        <p:tav tm="0">
                                          <p:val>
                                            <p:strVal val="ppt_h"/>
                                          </p:val>
                                        </p:tav>
                                        <p:tav tm="100000">
                                          <p:val>
                                            <p:fltVal val="0"/>
                                          </p:val>
                                        </p:tav>
                                      </p:tavLst>
                                    </p:anim>
                                    <p:anim calcmode="lin" valueType="num">
                                      <p:cBhvr>
                                        <p:cTn id="8" dur="1000"/>
                                        <p:tgtEl>
                                          <p:spTgt spid="2"/>
                                        </p:tgtEl>
                                        <p:attrNameLst>
                                          <p:attrName>style.rotation</p:attrName>
                                        </p:attrNameLst>
                                      </p:cBhvr>
                                      <p:tavLst>
                                        <p:tav tm="0">
                                          <p:val>
                                            <p:fltVal val="0"/>
                                          </p:val>
                                        </p:tav>
                                        <p:tav tm="100000">
                                          <p:val>
                                            <p:fltVal val="90"/>
                                          </p:val>
                                        </p:tav>
                                      </p:tavLst>
                                    </p:anim>
                                    <p:animEffect transition="out" filter="fade">
                                      <p:cBhvr>
                                        <p:cTn id="9" dur="1000"/>
                                        <p:tgtEl>
                                          <p:spTgt spid="2"/>
                                        </p:tgtEl>
                                      </p:cBhvr>
                                    </p:animEffect>
                                    <p:set>
                                      <p:cBhvr>
                                        <p:cTn id="10" dur="1" fill="hold">
                                          <p:stCondLst>
                                            <p:cond delay="9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7E0AAE-946E-BD2E-84EC-1F9C4823C58A}"/>
              </a:ext>
            </a:extLst>
          </p:cNvPr>
          <p:cNvSpPr>
            <a:spLocks noGrp="1"/>
          </p:cNvSpPr>
          <p:nvPr>
            <p:ph type="title"/>
          </p:nvPr>
        </p:nvSpPr>
        <p:spPr/>
        <p:txBody>
          <a:bodyPr>
            <a:normAutofit/>
          </a:bodyPr>
          <a:lstStyle/>
          <a:p>
            <a:pPr algn="r"/>
            <a:r>
              <a:rPr lang="en-US" sz="4800" dirty="0">
                <a:solidFill>
                  <a:schemeClr val="accent5">
                    <a:lumMod val="75000"/>
                  </a:schemeClr>
                </a:solidFill>
                <a:latin typeface="Algerian" panose="04020705040A02060702" pitchFamily="82" charset="0"/>
              </a:rPr>
              <a:t>Hardware &amp; software</a:t>
            </a:r>
          </a:p>
        </p:txBody>
      </p:sp>
    </p:spTree>
    <p:extLst>
      <p:ext uri="{BB962C8B-B14F-4D97-AF65-F5344CB8AC3E}">
        <p14:creationId xmlns:p14="http://schemas.microsoft.com/office/powerpoint/2010/main" val="166054756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xit" presetSubtype="1" fill="hold" grpId="0" nodeType="clickEffect">
                                  <p:stCondLst>
                                    <p:cond delay="0"/>
                                  </p:stCondLst>
                                  <p:childTnLst>
                                    <p:animEffect transition="out" filter="wheel(1)">
                                      <p:cBhvr>
                                        <p:cTn id="6" dur="2000"/>
                                        <p:tgtEl>
                                          <p:spTgt spid="2"/>
                                        </p:tgtEl>
                                      </p:cBhvr>
                                    </p:animEffect>
                                    <p:set>
                                      <p:cBhvr>
                                        <p:cTn id="7" dur="1" fill="hold">
                                          <p:stCondLst>
                                            <p:cond delay="19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4D3CF-0FA2-ECFB-7ED4-BFBCF85FF967}"/>
              </a:ext>
            </a:extLst>
          </p:cNvPr>
          <p:cNvSpPr>
            <a:spLocks noGrp="1"/>
          </p:cNvSpPr>
          <p:nvPr>
            <p:ph type="ctrTitle"/>
          </p:nvPr>
        </p:nvSpPr>
        <p:spPr>
          <a:xfrm>
            <a:off x="1595269" y="1214437"/>
            <a:ext cx="9001462" cy="2387600"/>
          </a:xfrm>
        </p:spPr>
        <p:txBody>
          <a:bodyPr/>
          <a:lstStyle/>
          <a:p>
            <a:r>
              <a:rPr lang="en-US" dirty="0">
                <a:solidFill>
                  <a:schemeClr val="accent1">
                    <a:lumMod val="75000"/>
                  </a:schemeClr>
                </a:solidFill>
                <a:latin typeface="Javanese Text" panose="02000000000000000000" pitchFamily="2" charset="0"/>
              </a:rPr>
              <a:t>hardware</a:t>
            </a:r>
            <a:br>
              <a:rPr lang="en-US" dirty="0">
                <a:solidFill>
                  <a:schemeClr val="accent1">
                    <a:lumMod val="75000"/>
                  </a:schemeClr>
                </a:solidFill>
                <a:latin typeface="Javanese Text" panose="02000000000000000000" pitchFamily="2" charset="0"/>
              </a:rPr>
            </a:br>
            <a:br>
              <a:rPr lang="en-US" dirty="0">
                <a:solidFill>
                  <a:schemeClr val="accent1">
                    <a:lumMod val="75000"/>
                  </a:schemeClr>
                </a:solidFill>
              </a:rPr>
            </a:br>
            <a:endParaRPr lang="en-US" dirty="0">
              <a:solidFill>
                <a:schemeClr val="accent1">
                  <a:lumMod val="75000"/>
                </a:schemeClr>
              </a:solidFill>
            </a:endParaRPr>
          </a:p>
        </p:txBody>
      </p:sp>
      <p:sp>
        <p:nvSpPr>
          <p:cNvPr id="3" name="Subtitle 2">
            <a:extLst>
              <a:ext uri="{FF2B5EF4-FFF2-40B4-BE49-F238E27FC236}">
                <a16:creationId xmlns:a16="http://schemas.microsoft.com/office/drawing/2014/main" id="{CA4EEAAE-0440-9F00-396F-37428567208D}"/>
              </a:ext>
            </a:extLst>
          </p:cNvPr>
          <p:cNvSpPr>
            <a:spLocks noGrp="1"/>
          </p:cNvSpPr>
          <p:nvPr>
            <p:ph type="subTitle" idx="1"/>
          </p:nvPr>
        </p:nvSpPr>
        <p:spPr>
          <a:xfrm>
            <a:off x="1595269" y="3602037"/>
            <a:ext cx="9001462" cy="3255963"/>
          </a:xfrm>
        </p:spPr>
        <p:txBody>
          <a:bodyPr>
            <a:noAutofit/>
          </a:bodyPr>
          <a:lstStyle/>
          <a:p>
            <a:pPr algn="l"/>
            <a:r>
              <a:rPr lang="en-US" sz="1800" b="0" i="0" dirty="0">
                <a:solidFill>
                  <a:schemeClr val="accent6">
                    <a:lumMod val="60000"/>
                    <a:lumOff val="40000"/>
                  </a:schemeClr>
                </a:solidFill>
                <a:effectLst/>
                <a:latin typeface="system-ui"/>
              </a:rPr>
              <a:t>A computer's hardware consists of its physical parts, including its internal pieces and connected external devices. Hardware components perform a computer's tasks like calculating </a:t>
            </a:r>
            <a:r>
              <a:rPr lang="en-US" sz="1800" b="0" i="0" u="none" strike="noStrike" dirty="0">
                <a:solidFill>
                  <a:schemeClr val="accent6">
                    <a:lumMod val="60000"/>
                    <a:lumOff val="40000"/>
                  </a:schemeClr>
                </a:solidFill>
                <a:effectLst/>
                <a:latin typeface="system-ui"/>
                <a:hlinkClick r:id="rId2">
                  <a:extLst>
                    <a:ext uri="{A12FA001-AC4F-418D-AE19-62706E023703}">
                      <ahyp:hlinkClr xmlns:ahyp="http://schemas.microsoft.com/office/drawing/2018/hyperlinkcolor" val="tx"/>
                    </a:ext>
                  </a:extLst>
                </a:hlinkClick>
              </a:rPr>
              <a:t>data</a:t>
            </a:r>
            <a:r>
              <a:rPr lang="en-US" sz="1800" b="0" i="0" dirty="0">
                <a:solidFill>
                  <a:schemeClr val="accent6">
                    <a:lumMod val="60000"/>
                    <a:lumOff val="40000"/>
                  </a:schemeClr>
                </a:solidFill>
                <a:effectLst/>
                <a:latin typeface="system-ui"/>
              </a:rPr>
              <a:t>, storing information, processing </a:t>
            </a:r>
            <a:r>
              <a:rPr lang="en-US" sz="1800" b="0" i="0" u="none" strike="noStrike" dirty="0">
                <a:solidFill>
                  <a:schemeClr val="accent6">
                    <a:lumMod val="60000"/>
                    <a:lumOff val="40000"/>
                  </a:schemeClr>
                </a:solidFill>
                <a:effectLst/>
                <a:latin typeface="system-ui"/>
                <a:hlinkClick r:id="rId3">
                  <a:extLst>
                    <a:ext uri="{A12FA001-AC4F-418D-AE19-62706E023703}">
                      <ahyp:hlinkClr xmlns:ahyp="http://schemas.microsoft.com/office/drawing/2018/hyperlinkcolor" val="tx"/>
                    </a:ext>
                  </a:extLst>
                </a:hlinkClick>
              </a:rPr>
              <a:t>input</a:t>
            </a:r>
            <a:r>
              <a:rPr lang="en-US" sz="1800" b="0" i="0" dirty="0">
                <a:solidFill>
                  <a:schemeClr val="accent6">
                    <a:lumMod val="60000"/>
                    <a:lumOff val="40000"/>
                  </a:schemeClr>
                </a:solidFill>
                <a:effectLst/>
                <a:latin typeface="system-ui"/>
              </a:rPr>
              <a:t>, and providing </a:t>
            </a:r>
            <a:r>
              <a:rPr lang="en-US" sz="1800" b="0" i="0" u="none" strike="noStrike" dirty="0">
                <a:solidFill>
                  <a:schemeClr val="accent6">
                    <a:lumMod val="60000"/>
                    <a:lumOff val="40000"/>
                  </a:schemeClr>
                </a:solidFill>
                <a:effectLst/>
                <a:latin typeface="system-ui"/>
                <a:hlinkClick r:id="rId4">
                  <a:extLst>
                    <a:ext uri="{A12FA001-AC4F-418D-AE19-62706E023703}">
                      <ahyp:hlinkClr xmlns:ahyp="http://schemas.microsoft.com/office/drawing/2018/hyperlinkcolor" val="tx"/>
                    </a:ext>
                  </a:extLst>
                </a:hlinkClick>
              </a:rPr>
              <a:t>output</a:t>
            </a:r>
            <a:r>
              <a:rPr lang="en-US" sz="1800" b="0" i="0" dirty="0">
                <a:solidFill>
                  <a:schemeClr val="accent6">
                    <a:lumMod val="60000"/>
                    <a:lumOff val="40000"/>
                  </a:schemeClr>
                </a:solidFill>
                <a:effectLst/>
                <a:latin typeface="system-ui"/>
              </a:rPr>
              <a:t>. Any part of a computer that you can physically touch is hardware.</a:t>
            </a:r>
          </a:p>
          <a:p>
            <a:pPr algn="l"/>
            <a:r>
              <a:rPr lang="en-US" sz="1800" b="0" i="0" dirty="0">
                <a:solidFill>
                  <a:schemeClr val="accent6">
                    <a:lumMod val="60000"/>
                    <a:lumOff val="40000"/>
                  </a:schemeClr>
                </a:solidFill>
                <a:effectLst/>
                <a:latin typeface="system-ui"/>
              </a:rPr>
              <a:t>All hardware devices, whether internal or external, include chips on a circuit board to perform a function. All hardware also requires a way to </a:t>
            </a:r>
            <a:r>
              <a:rPr lang="en-US" sz="1800" b="0" i="0" u="none" strike="noStrike" dirty="0">
                <a:solidFill>
                  <a:schemeClr val="accent6">
                    <a:lumMod val="60000"/>
                    <a:lumOff val="40000"/>
                  </a:schemeClr>
                </a:solidFill>
                <a:effectLst/>
                <a:latin typeface="system-ui"/>
                <a:hlinkClick r:id="rId5">
                  <a:extLst>
                    <a:ext uri="{A12FA001-AC4F-418D-AE19-62706E023703}">
                      <ahyp:hlinkClr xmlns:ahyp="http://schemas.microsoft.com/office/drawing/2018/hyperlinkcolor" val="tx"/>
                    </a:ext>
                  </a:extLst>
                </a:hlinkClick>
              </a:rPr>
              <a:t>interface</a:t>
            </a:r>
            <a:r>
              <a:rPr lang="en-US" sz="1800" b="0" i="0" dirty="0">
                <a:solidFill>
                  <a:schemeClr val="accent6">
                    <a:lumMod val="60000"/>
                    <a:lumOff val="40000"/>
                  </a:schemeClr>
                </a:solidFill>
                <a:effectLst/>
                <a:latin typeface="system-ui"/>
              </a:rPr>
              <a:t> with the rest of the computer, usually by connecting to a port, socket, or wireless radio. After that, pieces of hardware will include other parts that help them fulfill their function, like buttons, sensors, protective cases, or even cooling fans to prevent overheating.</a:t>
            </a:r>
          </a:p>
          <a:p>
            <a:br>
              <a:rPr lang="en-US" sz="1800" dirty="0"/>
            </a:br>
            <a:endParaRPr lang="en-US" sz="1800" b="0" i="0" dirty="0">
              <a:solidFill>
                <a:srgbClr val="0A0A0A"/>
              </a:solidFill>
              <a:effectLst/>
              <a:latin typeface="system-ui"/>
            </a:endParaRPr>
          </a:p>
        </p:txBody>
      </p:sp>
    </p:spTree>
    <p:extLst>
      <p:ext uri="{BB962C8B-B14F-4D97-AF65-F5344CB8AC3E}">
        <p14:creationId xmlns:p14="http://schemas.microsoft.com/office/powerpoint/2010/main" val="92208600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xit" presetSubtype="32" fill="hold" grpId="0" nodeType="clickEffect">
                                  <p:stCondLst>
                                    <p:cond delay="0"/>
                                  </p:stCondLst>
                                  <p:childTnLst>
                                    <p:anim calcmode="lin" valueType="num">
                                      <p:cBhvr>
                                        <p:cTn id="6" dur="500"/>
                                        <p:tgtEl>
                                          <p:spTgt spid="2"/>
                                        </p:tgtEl>
                                        <p:attrNameLst>
                                          <p:attrName>ppt_w</p:attrName>
                                        </p:attrNameLst>
                                      </p:cBhvr>
                                      <p:tavLst>
                                        <p:tav tm="0">
                                          <p:val>
                                            <p:strVal val="ppt_w"/>
                                          </p:val>
                                        </p:tav>
                                        <p:tav tm="100000">
                                          <p:val>
                                            <p:fltVal val="0"/>
                                          </p:val>
                                        </p:tav>
                                      </p:tavLst>
                                    </p:anim>
                                    <p:anim calcmode="lin" valueType="num">
                                      <p:cBhvr>
                                        <p:cTn id="7" dur="500"/>
                                        <p:tgtEl>
                                          <p:spTgt spid="2"/>
                                        </p:tgtEl>
                                        <p:attrNameLst>
                                          <p:attrName>ppt_h</p:attrName>
                                        </p:attrNameLst>
                                      </p:cBhvr>
                                      <p:tavLst>
                                        <p:tav tm="0">
                                          <p:val>
                                            <p:strVal val="ppt_h"/>
                                          </p:val>
                                        </p:tav>
                                        <p:tav tm="100000">
                                          <p:val>
                                            <p:fltVal val="0"/>
                                          </p:val>
                                        </p:tav>
                                      </p:tavLst>
                                    </p:anim>
                                    <p:animEffect transition="out" filter="fade">
                                      <p:cBhvr>
                                        <p:cTn id="8" dur="500"/>
                                        <p:tgtEl>
                                          <p:spTgt spid="2"/>
                                        </p:tgtEl>
                                      </p:cBhvr>
                                    </p:animEffect>
                                    <p:set>
                                      <p:cBhvr>
                                        <p:cTn id="9" dur="1" fill="hold">
                                          <p:stCondLst>
                                            <p:cond delay="4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08DDF-9DD0-7557-BB04-214ED5DDDA13}"/>
              </a:ext>
            </a:extLst>
          </p:cNvPr>
          <p:cNvSpPr>
            <a:spLocks noGrp="1"/>
          </p:cNvSpPr>
          <p:nvPr>
            <p:ph type="ctrTitle"/>
          </p:nvPr>
        </p:nvSpPr>
        <p:spPr>
          <a:xfrm>
            <a:off x="2172148" y="731520"/>
            <a:ext cx="9001462" cy="1699707"/>
          </a:xfrm>
        </p:spPr>
        <p:txBody>
          <a:bodyPr>
            <a:normAutofit fontScale="90000"/>
          </a:bodyPr>
          <a:lstStyle/>
          <a:p>
            <a:br>
              <a:rPr lang="en-US" dirty="0">
                <a:solidFill>
                  <a:srgbClr val="FF0000"/>
                </a:solidFill>
              </a:rPr>
            </a:br>
            <a:r>
              <a:rPr lang="en-US" dirty="0">
                <a:solidFill>
                  <a:srgbClr val="FF0000"/>
                </a:solidFill>
              </a:rPr>
              <a:t>software</a:t>
            </a:r>
            <a:br>
              <a:rPr lang="en-US" dirty="0"/>
            </a:br>
            <a:br>
              <a:rPr lang="en-US" dirty="0"/>
            </a:br>
            <a:endParaRPr lang="en-US" dirty="0"/>
          </a:p>
        </p:txBody>
      </p:sp>
      <p:sp>
        <p:nvSpPr>
          <p:cNvPr id="3" name="Subtitle 2">
            <a:extLst>
              <a:ext uri="{FF2B5EF4-FFF2-40B4-BE49-F238E27FC236}">
                <a16:creationId xmlns:a16="http://schemas.microsoft.com/office/drawing/2014/main" id="{10F4A7F5-E1CF-AA5B-4CE2-2972F4235524}"/>
              </a:ext>
            </a:extLst>
          </p:cNvPr>
          <p:cNvSpPr>
            <a:spLocks noGrp="1"/>
          </p:cNvSpPr>
          <p:nvPr>
            <p:ph type="subTitle" idx="1"/>
          </p:nvPr>
        </p:nvSpPr>
        <p:spPr>
          <a:xfrm>
            <a:off x="1018390" y="2323651"/>
            <a:ext cx="10564009" cy="4066390"/>
          </a:xfrm>
        </p:spPr>
        <p:txBody>
          <a:bodyPr>
            <a:normAutofit fontScale="62500" lnSpcReduction="20000"/>
          </a:bodyPr>
          <a:lstStyle/>
          <a:p>
            <a:pPr algn="l" fontAlgn="base"/>
            <a:r>
              <a:rPr lang="en-US" b="0" i="0" dirty="0">
                <a:solidFill>
                  <a:schemeClr val="tx2">
                    <a:lumMod val="75000"/>
                  </a:schemeClr>
                </a:solidFill>
                <a:effectLst/>
                <a:latin typeface="Montserrat" panose="00000500000000000000" pitchFamily="2" charset="0"/>
              </a:rPr>
              <a:t>Every day, we rely on software to accomplish tasks, entertain ourselves, and connect with others. From mobile apps to complex computer systems, software is an integral part of our daily lives.</a:t>
            </a:r>
          </a:p>
          <a:p>
            <a:pPr algn="l" fontAlgn="base"/>
            <a:r>
              <a:rPr lang="en-US" b="0" i="0" dirty="0">
                <a:solidFill>
                  <a:schemeClr val="tx2">
                    <a:lumMod val="75000"/>
                  </a:schemeClr>
                </a:solidFill>
                <a:effectLst/>
                <a:latin typeface="Montserrat" panose="00000500000000000000" pitchFamily="2" charset="0"/>
              </a:rPr>
              <a:t>In this blog post, we’ll dive into the world of software, exploring its definition, types, and examples, and uncovering its fascinating history and the relationship between software and hardware. Ready to embark on this exciting journey? Let’s get started! At its core, software is a set of instructions or programs that perform specific tasks when given commands. These instructions tell the computer’s hardware, such as transistors and memory chips, what to do. Developing software involves a process called the software development lifecycle, which project managers use to outline tasks and ensure that the software meets users’ needs.</a:t>
            </a:r>
          </a:p>
          <a:p>
            <a:pPr algn="l" fontAlgn="base"/>
            <a:r>
              <a:rPr lang="en-US" b="0" i="0" dirty="0">
                <a:solidFill>
                  <a:schemeClr val="tx2">
                    <a:lumMod val="75000"/>
                  </a:schemeClr>
                </a:solidFill>
                <a:effectLst/>
                <a:latin typeface="Montserrat" panose="00000500000000000000" pitchFamily="2" charset="0"/>
              </a:rPr>
              <a:t>Programming software enables developers to create programs and applications, using programming languages that can range from high-level languages like Python to low-level machine code. Examples of software we use daily include Microsoft Word for word processing, Microsoft Excel for spreadsheets, and web browsers like Google Chrome for browsing the internet.</a:t>
            </a:r>
          </a:p>
          <a:p>
            <a:pPr algn="l" fontAlgn="base"/>
            <a:endParaRPr lang="en-US" b="0" i="0" dirty="0">
              <a:solidFill>
                <a:schemeClr val="tx2">
                  <a:lumMod val="75000"/>
                </a:schemeClr>
              </a:solidFill>
              <a:effectLst/>
              <a:latin typeface="Montserrat" panose="00000500000000000000" pitchFamily="2" charset="0"/>
            </a:endParaRPr>
          </a:p>
          <a:p>
            <a:endParaRPr lang="en-US" dirty="0"/>
          </a:p>
        </p:txBody>
      </p:sp>
    </p:spTree>
    <p:extLst>
      <p:ext uri="{BB962C8B-B14F-4D97-AF65-F5344CB8AC3E}">
        <p14:creationId xmlns:p14="http://schemas.microsoft.com/office/powerpoint/2010/main" val="399232818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B5C915-42FB-DE16-0816-E46B9D0135C3}"/>
              </a:ext>
            </a:extLst>
          </p:cNvPr>
          <p:cNvSpPr>
            <a:spLocks noGrp="1"/>
          </p:cNvSpPr>
          <p:nvPr>
            <p:ph type="ctrTitle"/>
          </p:nvPr>
        </p:nvSpPr>
        <p:spPr>
          <a:xfrm>
            <a:off x="1595269" y="1122363"/>
            <a:ext cx="9001462" cy="1201289"/>
          </a:xfrm>
        </p:spPr>
        <p:txBody>
          <a:bodyPr>
            <a:normAutofit/>
          </a:bodyPr>
          <a:lstStyle/>
          <a:p>
            <a:r>
              <a:rPr lang="en-US" sz="4400" dirty="0">
                <a:latin typeface="Algerian" panose="04020705040A02060702" pitchFamily="82" charset="0"/>
              </a:rPr>
              <a:t>Operating  system</a:t>
            </a:r>
          </a:p>
        </p:txBody>
      </p:sp>
      <p:sp>
        <p:nvSpPr>
          <p:cNvPr id="3" name="Subtitle 2">
            <a:extLst>
              <a:ext uri="{FF2B5EF4-FFF2-40B4-BE49-F238E27FC236}">
                <a16:creationId xmlns:a16="http://schemas.microsoft.com/office/drawing/2014/main" id="{A7DF669D-701E-A489-6076-50F3A1749363}"/>
              </a:ext>
            </a:extLst>
          </p:cNvPr>
          <p:cNvSpPr>
            <a:spLocks noGrp="1"/>
          </p:cNvSpPr>
          <p:nvPr>
            <p:ph type="subTitle" idx="1"/>
          </p:nvPr>
        </p:nvSpPr>
        <p:spPr>
          <a:xfrm>
            <a:off x="849856" y="3098203"/>
            <a:ext cx="9972786" cy="2000922"/>
          </a:xfrm>
        </p:spPr>
        <p:txBody>
          <a:bodyPr>
            <a:noAutofit/>
          </a:bodyPr>
          <a:lstStyle/>
          <a:p>
            <a:pPr algn="l"/>
            <a:r>
              <a:rPr lang="en-US" sz="900" b="0" i="0" dirty="0">
                <a:solidFill>
                  <a:srgbClr val="FFFF00"/>
                </a:solidFill>
                <a:effectLst/>
                <a:latin typeface="Arial" panose="020B0604020202020204" pitchFamily="34" charset="0"/>
              </a:rPr>
              <a:t>and real-time systems, exist for many applications. </a:t>
            </a:r>
            <a:r>
              <a:rPr lang="en-US" sz="900" b="0" i="0" u="none" strike="noStrike" dirty="0">
                <a:solidFill>
                  <a:srgbClr val="FFFF00"/>
                </a:solidFill>
                <a:effectLst/>
                <a:latin typeface="Arial" panose="020B0604020202020204" pitchFamily="34" charset="0"/>
                <a:hlinkClick r:id="rId2" tooltip="Security-focused operating system">
                  <a:extLst>
                    <a:ext uri="{A12FA001-AC4F-418D-AE19-62706E023703}">
                      <ahyp:hlinkClr xmlns:ahyp="http://schemas.microsoft.com/office/drawing/2018/hyperlinkcolor" val="tx"/>
                    </a:ext>
                  </a:extLst>
                </a:hlinkClick>
              </a:rPr>
              <a:t>Security-focused operating systems</a:t>
            </a:r>
            <a:r>
              <a:rPr lang="en-US" sz="900" b="0" i="0" dirty="0">
                <a:solidFill>
                  <a:srgbClr val="FFFF00"/>
                </a:solidFill>
                <a:effectLst/>
                <a:latin typeface="Arial" panose="020B0604020202020204" pitchFamily="34" charset="0"/>
              </a:rPr>
              <a:t> also exist. Some operating systems have low system requirements (e.g. </a:t>
            </a:r>
            <a:r>
              <a:rPr lang="en-US" sz="900" b="0" i="0" u="none" strike="noStrike" dirty="0">
                <a:solidFill>
                  <a:srgbClr val="FFFF00"/>
                </a:solidFill>
                <a:effectLst/>
                <a:latin typeface="Arial" panose="020B0604020202020204" pitchFamily="34" charset="0"/>
                <a:hlinkClick r:id="rId3" tooltip="Light-weight Linux distribution">
                  <a:extLst>
                    <a:ext uri="{A12FA001-AC4F-418D-AE19-62706E023703}">
                      <ahyp:hlinkClr xmlns:ahyp="http://schemas.microsoft.com/office/drawing/2018/hyperlinkcolor" val="tx"/>
                    </a:ext>
                  </a:extLst>
                </a:hlinkClick>
              </a:rPr>
              <a:t>light-weight Linux distribution</a:t>
            </a:r>
            <a:r>
              <a:rPr lang="en-US" sz="900" b="0" i="0" dirty="0">
                <a:solidFill>
                  <a:srgbClr val="FFFF00"/>
                </a:solidFill>
                <a:effectLst/>
                <a:latin typeface="Arial" panose="020B0604020202020204" pitchFamily="34" charset="0"/>
              </a:rPr>
              <a:t>). Others may have higher system requirements.</a:t>
            </a:r>
          </a:p>
          <a:p>
            <a:pPr algn="l"/>
            <a:r>
              <a:rPr lang="en-US" sz="900" dirty="0">
                <a:solidFill>
                  <a:srgbClr val="FFFF00"/>
                </a:solidFill>
                <a:effectLst/>
                <a:latin typeface="Arial" panose="020B0604020202020204" pitchFamily="34" charset="0"/>
              </a:rPr>
              <a:t>An </a:t>
            </a:r>
            <a:r>
              <a:rPr lang="en-US" sz="900" b="1" dirty="0">
                <a:solidFill>
                  <a:srgbClr val="FFFF00"/>
                </a:solidFill>
                <a:effectLst/>
                <a:latin typeface="Arial" panose="020B0604020202020204" pitchFamily="34" charset="0"/>
              </a:rPr>
              <a:t>operating system</a:t>
            </a:r>
            <a:r>
              <a:rPr lang="en-US" sz="900" dirty="0">
                <a:solidFill>
                  <a:srgbClr val="FFFF00"/>
                </a:solidFill>
                <a:effectLst/>
                <a:latin typeface="Arial" panose="020B0604020202020204" pitchFamily="34" charset="0"/>
              </a:rPr>
              <a:t> (</a:t>
            </a:r>
            <a:r>
              <a:rPr lang="en-US" sz="900" b="1" dirty="0">
                <a:solidFill>
                  <a:srgbClr val="FFFF00"/>
                </a:solidFill>
                <a:effectLst/>
                <a:latin typeface="Arial" panose="020B0604020202020204" pitchFamily="34" charset="0"/>
              </a:rPr>
              <a:t>OS</a:t>
            </a:r>
            <a:r>
              <a:rPr lang="en-US" sz="900" dirty="0">
                <a:solidFill>
                  <a:srgbClr val="FFFF00"/>
                </a:solidFill>
                <a:effectLst/>
                <a:latin typeface="Arial" panose="020B0604020202020204" pitchFamily="34" charset="0"/>
              </a:rPr>
              <a:t>) is </a:t>
            </a:r>
            <a:r>
              <a:rPr lang="en-US" sz="900" dirty="0">
                <a:solidFill>
                  <a:srgbClr val="FFFF00"/>
                </a:solidFill>
                <a:effectLst/>
                <a:latin typeface="Arial" panose="020B0604020202020204" pitchFamily="34" charset="0"/>
                <a:hlinkClick r:id="rId4" tooltip="System software">
                  <a:extLst>
                    <a:ext uri="{A12FA001-AC4F-418D-AE19-62706E023703}">
                      <ahyp:hlinkClr xmlns:ahyp="http://schemas.microsoft.com/office/drawing/2018/hyperlinkcolor" val="tx"/>
                    </a:ext>
                  </a:extLst>
                </a:hlinkClick>
              </a:rPr>
              <a:t>system software</a:t>
            </a:r>
            <a:r>
              <a:rPr lang="en-US" sz="900" dirty="0">
                <a:solidFill>
                  <a:srgbClr val="FFFF00"/>
                </a:solidFill>
                <a:effectLst/>
                <a:latin typeface="Arial" panose="020B0604020202020204" pitchFamily="34" charset="0"/>
              </a:rPr>
              <a:t> that manages </a:t>
            </a:r>
            <a:r>
              <a:rPr lang="en-US" sz="900" dirty="0">
                <a:solidFill>
                  <a:srgbClr val="FFFF00"/>
                </a:solidFill>
                <a:effectLst/>
                <a:latin typeface="Arial" panose="020B0604020202020204" pitchFamily="34" charset="0"/>
                <a:hlinkClick r:id="rId5" tooltip="Computer hardware">
                  <a:extLst>
                    <a:ext uri="{A12FA001-AC4F-418D-AE19-62706E023703}">
                      <ahyp:hlinkClr xmlns:ahyp="http://schemas.microsoft.com/office/drawing/2018/hyperlinkcolor" val="tx"/>
                    </a:ext>
                  </a:extLst>
                </a:hlinkClick>
              </a:rPr>
              <a:t>computer hardware</a:t>
            </a:r>
            <a:r>
              <a:rPr lang="en-US" sz="900" dirty="0">
                <a:solidFill>
                  <a:srgbClr val="FFFF00"/>
                </a:solidFill>
                <a:effectLst/>
                <a:latin typeface="Arial" panose="020B0604020202020204" pitchFamily="34" charset="0"/>
              </a:rPr>
              <a:t> and </a:t>
            </a:r>
            <a:r>
              <a:rPr lang="en-US" sz="900" dirty="0">
                <a:solidFill>
                  <a:srgbClr val="FFFF00"/>
                </a:solidFill>
                <a:effectLst/>
                <a:latin typeface="Arial" panose="020B0604020202020204" pitchFamily="34" charset="0"/>
                <a:hlinkClick r:id="rId6" tooltip="Software">
                  <a:extLst>
                    <a:ext uri="{A12FA001-AC4F-418D-AE19-62706E023703}">
                      <ahyp:hlinkClr xmlns:ahyp="http://schemas.microsoft.com/office/drawing/2018/hyperlinkcolor" val="tx"/>
                    </a:ext>
                  </a:extLst>
                </a:hlinkClick>
              </a:rPr>
              <a:t>software</a:t>
            </a:r>
            <a:r>
              <a:rPr lang="en-US" sz="900" dirty="0">
                <a:solidFill>
                  <a:srgbClr val="FFFF00"/>
                </a:solidFill>
                <a:effectLst/>
                <a:latin typeface="Arial" panose="020B0604020202020204" pitchFamily="34" charset="0"/>
              </a:rPr>
              <a:t> resources, and provides common </a:t>
            </a:r>
            <a:r>
              <a:rPr lang="en-US" sz="900" dirty="0">
                <a:solidFill>
                  <a:srgbClr val="FFFF00"/>
                </a:solidFill>
                <a:effectLst/>
                <a:latin typeface="Arial" panose="020B0604020202020204" pitchFamily="34" charset="0"/>
                <a:hlinkClick r:id="rId7" tooltip="Daemon (computing)">
                  <a:extLst>
                    <a:ext uri="{A12FA001-AC4F-418D-AE19-62706E023703}">
                      <ahyp:hlinkClr xmlns:ahyp="http://schemas.microsoft.com/office/drawing/2018/hyperlinkcolor" val="tx"/>
                    </a:ext>
                  </a:extLst>
                </a:hlinkClick>
              </a:rPr>
              <a:t>services</a:t>
            </a:r>
            <a:r>
              <a:rPr lang="en-US" sz="900" dirty="0">
                <a:solidFill>
                  <a:srgbClr val="FFFF00"/>
                </a:solidFill>
                <a:effectLst/>
                <a:latin typeface="Arial" panose="020B0604020202020204" pitchFamily="34" charset="0"/>
              </a:rPr>
              <a:t> for </a:t>
            </a:r>
            <a:r>
              <a:rPr lang="en-US" sz="900" dirty="0">
                <a:solidFill>
                  <a:srgbClr val="FFFF00"/>
                </a:solidFill>
                <a:effectLst/>
                <a:latin typeface="Arial" panose="020B0604020202020204" pitchFamily="34" charset="0"/>
                <a:hlinkClick r:id="rId8" tooltip="Computer program">
                  <a:extLst>
                    <a:ext uri="{A12FA001-AC4F-418D-AE19-62706E023703}">
                      <ahyp:hlinkClr xmlns:ahyp="http://schemas.microsoft.com/office/drawing/2018/hyperlinkcolor" val="tx"/>
                    </a:ext>
                  </a:extLst>
                </a:hlinkClick>
              </a:rPr>
              <a:t>computer programs</a:t>
            </a:r>
            <a:r>
              <a:rPr lang="en-US" sz="900" dirty="0">
                <a:solidFill>
                  <a:srgbClr val="FFFF00"/>
                </a:solidFill>
                <a:effectLst/>
                <a:latin typeface="Arial" panose="020B0604020202020204" pitchFamily="34" charset="0"/>
              </a:rPr>
              <a:t>.</a:t>
            </a:r>
          </a:p>
          <a:p>
            <a:pPr algn="l"/>
            <a:r>
              <a:rPr lang="en-US" sz="900" dirty="0">
                <a:solidFill>
                  <a:srgbClr val="FFFF00"/>
                </a:solidFill>
                <a:effectLst/>
                <a:latin typeface="Arial" panose="020B0604020202020204" pitchFamily="34" charset="0"/>
                <a:hlinkClick r:id="rId9" tooltip="Time-sharing">
                  <a:extLst>
                    <a:ext uri="{A12FA001-AC4F-418D-AE19-62706E023703}">
                      <ahyp:hlinkClr xmlns:ahyp="http://schemas.microsoft.com/office/drawing/2018/hyperlinkcolor" val="tx"/>
                    </a:ext>
                  </a:extLst>
                </a:hlinkClick>
              </a:rPr>
              <a:t>Time-sharing</a:t>
            </a:r>
            <a:r>
              <a:rPr lang="en-US" sz="900" dirty="0">
                <a:solidFill>
                  <a:srgbClr val="FFFF00"/>
                </a:solidFill>
                <a:effectLst/>
                <a:latin typeface="Arial" panose="020B0604020202020204" pitchFamily="34" charset="0"/>
              </a:rPr>
              <a:t> operating systems </a:t>
            </a:r>
            <a:r>
              <a:rPr lang="en-US" sz="900" dirty="0">
                <a:solidFill>
                  <a:srgbClr val="FFFF00"/>
                </a:solidFill>
                <a:effectLst/>
                <a:latin typeface="Arial" panose="020B0604020202020204" pitchFamily="34" charset="0"/>
                <a:hlinkClick r:id="rId10" tooltip="Scheduler (computing)">
                  <a:extLst>
                    <a:ext uri="{A12FA001-AC4F-418D-AE19-62706E023703}">
                      <ahyp:hlinkClr xmlns:ahyp="http://schemas.microsoft.com/office/drawing/2018/hyperlinkcolor" val="tx"/>
                    </a:ext>
                  </a:extLst>
                </a:hlinkClick>
              </a:rPr>
              <a:t>schedule tasks</a:t>
            </a:r>
            <a:r>
              <a:rPr lang="en-US" sz="900" dirty="0">
                <a:solidFill>
                  <a:srgbClr val="FFFF00"/>
                </a:solidFill>
                <a:effectLst/>
                <a:latin typeface="Arial" panose="020B0604020202020204" pitchFamily="34" charset="0"/>
              </a:rPr>
              <a:t> for efficient use of the system and may also include accounting software for cost allocation of </a:t>
            </a:r>
            <a:r>
              <a:rPr lang="en-US" sz="900" dirty="0">
                <a:solidFill>
                  <a:srgbClr val="FFFF00"/>
                </a:solidFill>
                <a:effectLst/>
                <a:latin typeface="Arial" panose="020B0604020202020204" pitchFamily="34" charset="0"/>
                <a:hlinkClick r:id="rId11" tooltip="Scheduling (computing)">
                  <a:extLst>
                    <a:ext uri="{A12FA001-AC4F-418D-AE19-62706E023703}">
                      <ahyp:hlinkClr xmlns:ahyp="http://schemas.microsoft.com/office/drawing/2018/hyperlinkcolor" val="tx"/>
                    </a:ext>
                  </a:extLst>
                </a:hlinkClick>
              </a:rPr>
              <a:t>processor time</a:t>
            </a:r>
            <a:r>
              <a:rPr lang="en-US" sz="900" dirty="0">
                <a:solidFill>
                  <a:srgbClr val="FFFF00"/>
                </a:solidFill>
                <a:effectLst/>
                <a:latin typeface="Arial" panose="020B0604020202020204" pitchFamily="34" charset="0"/>
              </a:rPr>
              <a:t>, </a:t>
            </a:r>
            <a:r>
              <a:rPr lang="en-US" sz="900" dirty="0">
                <a:solidFill>
                  <a:srgbClr val="FFFF00"/>
                </a:solidFill>
                <a:effectLst/>
                <a:latin typeface="Arial" panose="020B0604020202020204" pitchFamily="34" charset="0"/>
                <a:hlinkClick r:id="rId12" tooltip="Mass storage">
                  <a:extLst>
                    <a:ext uri="{A12FA001-AC4F-418D-AE19-62706E023703}">
                      <ahyp:hlinkClr xmlns:ahyp="http://schemas.microsoft.com/office/drawing/2018/hyperlinkcolor" val="tx"/>
                    </a:ext>
                  </a:extLst>
                </a:hlinkClick>
              </a:rPr>
              <a:t>mass storage</a:t>
            </a:r>
            <a:r>
              <a:rPr lang="en-US" sz="900" dirty="0">
                <a:solidFill>
                  <a:srgbClr val="FFFF00"/>
                </a:solidFill>
                <a:effectLst/>
                <a:latin typeface="Arial" panose="020B0604020202020204" pitchFamily="34" charset="0"/>
              </a:rPr>
              <a:t>, peripherals, and other resources.</a:t>
            </a:r>
          </a:p>
          <a:p>
            <a:pPr algn="l"/>
            <a:r>
              <a:rPr lang="en-US" sz="900" dirty="0">
                <a:solidFill>
                  <a:srgbClr val="FFFF00"/>
                </a:solidFill>
                <a:effectLst/>
                <a:latin typeface="Arial" panose="020B0604020202020204" pitchFamily="34" charset="0"/>
              </a:rPr>
              <a:t>For hardware functions such as </a:t>
            </a:r>
            <a:r>
              <a:rPr lang="en-US" sz="900" dirty="0">
                <a:solidFill>
                  <a:srgbClr val="FFFF00"/>
                </a:solidFill>
                <a:effectLst/>
                <a:latin typeface="Arial" panose="020B0604020202020204" pitchFamily="34" charset="0"/>
                <a:hlinkClick r:id="rId13" tooltip="Input and output">
                  <a:extLst>
                    <a:ext uri="{A12FA001-AC4F-418D-AE19-62706E023703}">
                      <ahyp:hlinkClr xmlns:ahyp="http://schemas.microsoft.com/office/drawing/2018/hyperlinkcolor" val="tx"/>
                    </a:ext>
                  </a:extLst>
                </a:hlinkClick>
              </a:rPr>
              <a:t>input and output</a:t>
            </a:r>
            <a:r>
              <a:rPr lang="en-US" sz="900" dirty="0">
                <a:solidFill>
                  <a:srgbClr val="FFFF00"/>
                </a:solidFill>
                <a:effectLst/>
                <a:latin typeface="Arial" panose="020B0604020202020204" pitchFamily="34" charset="0"/>
              </a:rPr>
              <a:t> and </a:t>
            </a:r>
            <a:r>
              <a:rPr lang="en-US" sz="900" dirty="0">
                <a:solidFill>
                  <a:srgbClr val="FFFF00"/>
                </a:solidFill>
                <a:effectLst/>
                <a:latin typeface="Arial" panose="020B0604020202020204" pitchFamily="34" charset="0"/>
                <a:hlinkClick r:id="rId14" tooltip="Memory allocation">
                  <a:extLst>
                    <a:ext uri="{A12FA001-AC4F-418D-AE19-62706E023703}">
                      <ahyp:hlinkClr xmlns:ahyp="http://schemas.microsoft.com/office/drawing/2018/hyperlinkcolor" val="tx"/>
                    </a:ext>
                  </a:extLst>
                </a:hlinkClick>
              </a:rPr>
              <a:t>memory allocation</a:t>
            </a:r>
            <a:r>
              <a:rPr lang="en-US" sz="900" dirty="0">
                <a:solidFill>
                  <a:srgbClr val="FFFF00"/>
                </a:solidFill>
                <a:effectLst/>
                <a:latin typeface="Arial" panose="020B0604020202020204" pitchFamily="34" charset="0"/>
              </a:rPr>
              <a:t>, the operating system acts as an intermediary between programs and the computer hardware,</a:t>
            </a:r>
            <a:r>
              <a:rPr lang="en-US" sz="900" baseline="30000" dirty="0">
                <a:solidFill>
                  <a:srgbClr val="FFFF00"/>
                </a:solidFill>
                <a:effectLst/>
                <a:latin typeface="Arial" panose="020B0604020202020204" pitchFamily="34" charset="0"/>
                <a:hlinkClick r:id="rId15">
                  <a:extLst>
                    <a:ext uri="{A12FA001-AC4F-418D-AE19-62706E023703}">
                      <ahyp:hlinkClr xmlns:ahyp="http://schemas.microsoft.com/office/drawing/2018/hyperlinkcolor" val="tx"/>
                    </a:ext>
                  </a:extLst>
                </a:hlinkClick>
              </a:rPr>
              <a:t>[1]</a:t>
            </a:r>
            <a:r>
              <a:rPr lang="en-US" sz="900" baseline="30000" dirty="0">
                <a:solidFill>
                  <a:srgbClr val="FFFF00"/>
                </a:solidFill>
                <a:effectLst/>
                <a:latin typeface="Arial" panose="020B0604020202020204" pitchFamily="34" charset="0"/>
                <a:hlinkClick r:id="rId16">
                  <a:extLst>
                    <a:ext uri="{A12FA001-AC4F-418D-AE19-62706E023703}">
                      <ahyp:hlinkClr xmlns:ahyp="http://schemas.microsoft.com/office/drawing/2018/hyperlinkcolor" val="tx"/>
                    </a:ext>
                  </a:extLst>
                </a:hlinkClick>
              </a:rPr>
              <a:t>[2]</a:t>
            </a:r>
            <a:r>
              <a:rPr lang="en-US" sz="900" dirty="0">
                <a:solidFill>
                  <a:srgbClr val="FFFF00"/>
                </a:solidFill>
                <a:effectLst/>
                <a:latin typeface="Arial" panose="020B0604020202020204" pitchFamily="34" charset="0"/>
              </a:rPr>
              <a:t> although the application code is usually executed directly by the hardware and frequently makes </a:t>
            </a:r>
            <a:r>
              <a:rPr lang="en-US" sz="900" dirty="0">
                <a:solidFill>
                  <a:srgbClr val="FFFF00"/>
                </a:solidFill>
                <a:effectLst/>
                <a:latin typeface="Arial" panose="020B0604020202020204" pitchFamily="34" charset="0"/>
                <a:hlinkClick r:id="rId17" tooltip="System call">
                  <a:extLst>
                    <a:ext uri="{A12FA001-AC4F-418D-AE19-62706E023703}">
                      <ahyp:hlinkClr xmlns:ahyp="http://schemas.microsoft.com/office/drawing/2018/hyperlinkcolor" val="tx"/>
                    </a:ext>
                  </a:extLst>
                </a:hlinkClick>
              </a:rPr>
              <a:t>system calls</a:t>
            </a:r>
            <a:r>
              <a:rPr lang="en-US" sz="900" dirty="0">
                <a:solidFill>
                  <a:srgbClr val="FFFF00"/>
                </a:solidFill>
                <a:effectLst/>
                <a:latin typeface="Arial" panose="020B0604020202020204" pitchFamily="34" charset="0"/>
              </a:rPr>
              <a:t> to an OS function or is </a:t>
            </a:r>
            <a:r>
              <a:rPr lang="en-US" sz="900" dirty="0">
                <a:solidFill>
                  <a:srgbClr val="FFFF00"/>
                </a:solidFill>
                <a:effectLst/>
                <a:latin typeface="Arial" panose="020B0604020202020204" pitchFamily="34" charset="0"/>
                <a:hlinkClick r:id="rId18" tooltip="Interrupt">
                  <a:extLst>
                    <a:ext uri="{A12FA001-AC4F-418D-AE19-62706E023703}">
                      <ahyp:hlinkClr xmlns:ahyp="http://schemas.microsoft.com/office/drawing/2018/hyperlinkcolor" val="tx"/>
                    </a:ext>
                  </a:extLst>
                </a:hlinkClick>
              </a:rPr>
              <a:t>interrupted</a:t>
            </a:r>
            <a:r>
              <a:rPr lang="en-US" sz="900" dirty="0">
                <a:solidFill>
                  <a:srgbClr val="FFFF00"/>
                </a:solidFill>
                <a:effectLst/>
                <a:latin typeface="Arial" panose="020B0604020202020204" pitchFamily="34" charset="0"/>
              </a:rPr>
              <a:t> by it. Operating systems are found on many devices that contain a computer – from cellular phones and video game consoles to </a:t>
            </a:r>
            <a:r>
              <a:rPr lang="en-US" sz="900" dirty="0">
                <a:solidFill>
                  <a:srgbClr val="FFFF00"/>
                </a:solidFill>
                <a:effectLst/>
                <a:latin typeface="Arial" panose="020B0604020202020204" pitchFamily="34" charset="0"/>
                <a:hlinkClick r:id="rId19" tooltip="Web server">
                  <a:extLst>
                    <a:ext uri="{A12FA001-AC4F-418D-AE19-62706E023703}">
                      <ahyp:hlinkClr xmlns:ahyp="http://schemas.microsoft.com/office/drawing/2018/hyperlinkcolor" val="tx"/>
                    </a:ext>
                  </a:extLst>
                </a:hlinkClick>
              </a:rPr>
              <a:t>web servers</a:t>
            </a:r>
            <a:r>
              <a:rPr lang="en-US" sz="900" dirty="0">
                <a:solidFill>
                  <a:srgbClr val="FFFF00"/>
                </a:solidFill>
                <a:effectLst/>
                <a:latin typeface="Arial" panose="020B0604020202020204" pitchFamily="34" charset="0"/>
              </a:rPr>
              <a:t> and </a:t>
            </a:r>
            <a:r>
              <a:rPr lang="en-US" sz="900" dirty="0">
                <a:solidFill>
                  <a:srgbClr val="FFFF00"/>
                </a:solidFill>
                <a:effectLst/>
                <a:latin typeface="Arial" panose="020B0604020202020204" pitchFamily="34" charset="0"/>
                <a:hlinkClick r:id="rId20" tooltip="Supercomputer">
                  <a:extLst>
                    <a:ext uri="{A12FA001-AC4F-418D-AE19-62706E023703}">
                      <ahyp:hlinkClr xmlns:ahyp="http://schemas.microsoft.com/office/drawing/2018/hyperlinkcolor" val="tx"/>
                    </a:ext>
                  </a:extLst>
                </a:hlinkClick>
              </a:rPr>
              <a:t>supercomputers</a:t>
            </a:r>
            <a:r>
              <a:rPr lang="en-US" sz="900" dirty="0">
                <a:solidFill>
                  <a:srgbClr val="FFFF00"/>
                </a:solidFill>
                <a:effectLst/>
                <a:latin typeface="Arial" panose="020B0604020202020204" pitchFamily="34" charset="0"/>
              </a:rPr>
              <a:t>.</a:t>
            </a:r>
          </a:p>
          <a:p>
            <a:pPr algn="l"/>
            <a:r>
              <a:rPr lang="en-US" sz="900" dirty="0">
                <a:solidFill>
                  <a:srgbClr val="FFFF00"/>
                </a:solidFill>
                <a:effectLst/>
                <a:latin typeface="Arial" panose="020B0604020202020204" pitchFamily="34" charset="0"/>
              </a:rPr>
              <a:t>In the </a:t>
            </a:r>
            <a:r>
              <a:rPr lang="en-US" sz="900" dirty="0">
                <a:solidFill>
                  <a:srgbClr val="FFFF00"/>
                </a:solidFill>
                <a:effectLst/>
                <a:latin typeface="Arial" panose="020B0604020202020204" pitchFamily="34" charset="0"/>
                <a:hlinkClick r:id="rId21" tooltip="Personal computer">
                  <a:extLst>
                    <a:ext uri="{A12FA001-AC4F-418D-AE19-62706E023703}">
                      <ahyp:hlinkClr xmlns:ahyp="http://schemas.microsoft.com/office/drawing/2018/hyperlinkcolor" val="tx"/>
                    </a:ext>
                  </a:extLst>
                </a:hlinkClick>
              </a:rPr>
              <a:t>personal computer</a:t>
            </a:r>
            <a:r>
              <a:rPr lang="en-US" sz="900" dirty="0">
                <a:solidFill>
                  <a:srgbClr val="FFFF00"/>
                </a:solidFill>
                <a:effectLst/>
                <a:latin typeface="Arial" panose="020B0604020202020204" pitchFamily="34" charset="0"/>
              </a:rPr>
              <a:t> market, as of September 2023, </a:t>
            </a:r>
            <a:r>
              <a:rPr lang="en-US" sz="900" dirty="0">
                <a:solidFill>
                  <a:srgbClr val="FFFF00"/>
                </a:solidFill>
                <a:effectLst/>
                <a:latin typeface="Arial" panose="020B0604020202020204" pitchFamily="34" charset="0"/>
                <a:hlinkClick r:id="rId22" tooltip="Microsoft Windows">
                  <a:extLst>
                    <a:ext uri="{A12FA001-AC4F-418D-AE19-62706E023703}">
                      <ahyp:hlinkClr xmlns:ahyp="http://schemas.microsoft.com/office/drawing/2018/hyperlinkcolor" val="tx"/>
                    </a:ext>
                  </a:extLst>
                </a:hlinkClick>
              </a:rPr>
              <a:t>Microsoft Windows</a:t>
            </a:r>
            <a:r>
              <a:rPr lang="en-US" sz="900" dirty="0">
                <a:solidFill>
                  <a:srgbClr val="FFFF00"/>
                </a:solidFill>
                <a:effectLst/>
                <a:latin typeface="Arial" panose="020B0604020202020204" pitchFamily="34" charset="0"/>
              </a:rPr>
              <a:t> holds a dominant market share of around 68%. </a:t>
            </a:r>
            <a:r>
              <a:rPr lang="en-US" sz="900" dirty="0">
                <a:solidFill>
                  <a:srgbClr val="FFFF00"/>
                </a:solidFill>
                <a:effectLst/>
                <a:latin typeface="Arial" panose="020B0604020202020204" pitchFamily="34" charset="0"/>
                <a:hlinkClick r:id="rId23" tooltip="MacOS">
                  <a:extLst>
                    <a:ext uri="{A12FA001-AC4F-418D-AE19-62706E023703}">
                      <ahyp:hlinkClr xmlns:ahyp="http://schemas.microsoft.com/office/drawing/2018/hyperlinkcolor" val="tx"/>
                    </a:ext>
                  </a:extLst>
                </a:hlinkClick>
              </a:rPr>
              <a:t>macOS</a:t>
            </a:r>
            <a:r>
              <a:rPr lang="en-US" sz="900" dirty="0">
                <a:solidFill>
                  <a:srgbClr val="FFFF00"/>
                </a:solidFill>
                <a:effectLst/>
                <a:latin typeface="Arial" panose="020B0604020202020204" pitchFamily="34" charset="0"/>
              </a:rPr>
              <a:t> by </a:t>
            </a:r>
            <a:r>
              <a:rPr lang="en-US" sz="900" dirty="0">
                <a:solidFill>
                  <a:srgbClr val="FFFF00"/>
                </a:solidFill>
                <a:effectLst/>
                <a:latin typeface="Arial" panose="020B0604020202020204" pitchFamily="34" charset="0"/>
                <a:hlinkClick r:id="rId24" tooltip="Apple Inc.">
                  <a:extLst>
                    <a:ext uri="{A12FA001-AC4F-418D-AE19-62706E023703}">
                      <ahyp:hlinkClr xmlns:ahyp="http://schemas.microsoft.com/office/drawing/2018/hyperlinkcolor" val="tx"/>
                    </a:ext>
                  </a:extLst>
                </a:hlinkClick>
              </a:rPr>
              <a:t>Apple Inc.</a:t>
            </a:r>
            <a:r>
              <a:rPr lang="en-US" sz="900" dirty="0">
                <a:solidFill>
                  <a:srgbClr val="FFFF00"/>
                </a:solidFill>
                <a:effectLst/>
                <a:latin typeface="Arial" panose="020B0604020202020204" pitchFamily="34" charset="0"/>
              </a:rPr>
              <a:t> is in second place (20%), and the varieties of </a:t>
            </a:r>
            <a:r>
              <a:rPr lang="en-US" sz="900" dirty="0">
                <a:solidFill>
                  <a:srgbClr val="FFFF00"/>
                </a:solidFill>
                <a:effectLst/>
                <a:latin typeface="Arial" panose="020B0604020202020204" pitchFamily="34" charset="0"/>
                <a:hlinkClick r:id="rId25" tooltip="Linux">
                  <a:extLst>
                    <a:ext uri="{A12FA001-AC4F-418D-AE19-62706E023703}">
                      <ahyp:hlinkClr xmlns:ahyp="http://schemas.microsoft.com/office/drawing/2018/hyperlinkcolor" val="tx"/>
                    </a:ext>
                  </a:extLst>
                </a:hlinkClick>
              </a:rPr>
              <a:t>Linux</a:t>
            </a:r>
            <a:r>
              <a:rPr lang="en-US" sz="900" dirty="0">
                <a:solidFill>
                  <a:srgbClr val="FFFF00"/>
                </a:solidFill>
                <a:effectLst/>
                <a:latin typeface="Arial" panose="020B0604020202020204" pitchFamily="34" charset="0"/>
              </a:rPr>
              <a:t>, including </a:t>
            </a:r>
            <a:r>
              <a:rPr lang="en-US" sz="900" dirty="0" err="1">
                <a:solidFill>
                  <a:srgbClr val="FFFF00"/>
                </a:solidFill>
                <a:effectLst/>
                <a:latin typeface="Arial" panose="020B0604020202020204" pitchFamily="34" charset="0"/>
                <a:hlinkClick r:id="rId26" tooltip="ChromeOS">
                  <a:extLst>
                    <a:ext uri="{A12FA001-AC4F-418D-AE19-62706E023703}">
                      <ahyp:hlinkClr xmlns:ahyp="http://schemas.microsoft.com/office/drawing/2018/hyperlinkcolor" val="tx"/>
                    </a:ext>
                  </a:extLst>
                </a:hlinkClick>
              </a:rPr>
              <a:t>ChromeOS</a:t>
            </a:r>
            <a:r>
              <a:rPr lang="en-US" sz="900" dirty="0">
                <a:solidFill>
                  <a:srgbClr val="FFFF00"/>
                </a:solidFill>
                <a:effectLst/>
                <a:latin typeface="Arial" panose="020B0604020202020204" pitchFamily="34" charset="0"/>
              </a:rPr>
              <a:t>, are collectively in third place (7%).</a:t>
            </a:r>
            <a:r>
              <a:rPr lang="en-US" sz="900" baseline="30000" dirty="0">
                <a:solidFill>
                  <a:srgbClr val="FFFF00"/>
                </a:solidFill>
                <a:effectLst/>
                <a:latin typeface="Arial" panose="020B0604020202020204" pitchFamily="34" charset="0"/>
                <a:hlinkClick r:id="rId27">
                  <a:extLst>
                    <a:ext uri="{A12FA001-AC4F-418D-AE19-62706E023703}">
                      <ahyp:hlinkClr xmlns:ahyp="http://schemas.microsoft.com/office/drawing/2018/hyperlinkcolor" val="tx"/>
                    </a:ext>
                  </a:extLst>
                </a:hlinkClick>
              </a:rPr>
              <a:t>[3]</a:t>
            </a:r>
            <a:r>
              <a:rPr lang="en-US" sz="900" dirty="0">
                <a:solidFill>
                  <a:srgbClr val="FFFF00"/>
                </a:solidFill>
                <a:effectLst/>
                <a:latin typeface="Arial" panose="020B0604020202020204" pitchFamily="34" charset="0"/>
              </a:rPr>
              <a:t> In the </a:t>
            </a:r>
            <a:r>
              <a:rPr lang="en-US" sz="900" dirty="0">
                <a:solidFill>
                  <a:srgbClr val="FFFF00"/>
                </a:solidFill>
                <a:effectLst/>
                <a:latin typeface="Arial" panose="020B0604020202020204" pitchFamily="34" charset="0"/>
                <a:hlinkClick r:id="rId28" tooltip="Mobile operating system">
                  <a:extLst>
                    <a:ext uri="{A12FA001-AC4F-418D-AE19-62706E023703}">
                      <ahyp:hlinkClr xmlns:ahyp="http://schemas.microsoft.com/office/drawing/2018/hyperlinkcolor" val="tx"/>
                    </a:ext>
                  </a:extLst>
                </a:hlinkClick>
              </a:rPr>
              <a:t>mobile</a:t>
            </a:r>
            <a:r>
              <a:rPr lang="en-US" sz="900" dirty="0">
                <a:solidFill>
                  <a:srgbClr val="FFFF00"/>
                </a:solidFill>
                <a:effectLst/>
                <a:latin typeface="Arial" panose="020B0604020202020204" pitchFamily="34" charset="0"/>
              </a:rPr>
              <a:t> sector (including </a:t>
            </a:r>
            <a:r>
              <a:rPr lang="en-US" sz="900" dirty="0">
                <a:solidFill>
                  <a:srgbClr val="FFFF00"/>
                </a:solidFill>
                <a:effectLst/>
                <a:latin typeface="Arial" panose="020B0604020202020204" pitchFamily="34" charset="0"/>
                <a:hlinkClick r:id="rId29" tooltip="Smartphone">
                  <a:extLst>
                    <a:ext uri="{A12FA001-AC4F-418D-AE19-62706E023703}">
                      <ahyp:hlinkClr xmlns:ahyp="http://schemas.microsoft.com/office/drawing/2018/hyperlinkcolor" val="tx"/>
                    </a:ext>
                  </a:extLst>
                </a:hlinkClick>
              </a:rPr>
              <a:t>smartphones</a:t>
            </a:r>
            <a:r>
              <a:rPr lang="en-US" sz="900" dirty="0">
                <a:solidFill>
                  <a:srgbClr val="FFFF00"/>
                </a:solidFill>
                <a:effectLst/>
                <a:latin typeface="Arial" panose="020B0604020202020204" pitchFamily="34" charset="0"/>
              </a:rPr>
              <a:t> and </a:t>
            </a:r>
            <a:r>
              <a:rPr lang="en-US" sz="900" dirty="0">
                <a:solidFill>
                  <a:srgbClr val="FFFF00"/>
                </a:solidFill>
                <a:effectLst/>
                <a:latin typeface="Arial" panose="020B0604020202020204" pitchFamily="34" charset="0"/>
                <a:hlinkClick r:id="rId30" tooltip="Tablet computer">
                  <a:extLst>
                    <a:ext uri="{A12FA001-AC4F-418D-AE19-62706E023703}">
                      <ahyp:hlinkClr xmlns:ahyp="http://schemas.microsoft.com/office/drawing/2018/hyperlinkcolor" val="tx"/>
                    </a:ext>
                  </a:extLst>
                </a:hlinkClick>
              </a:rPr>
              <a:t>tablets</a:t>
            </a:r>
            <a:r>
              <a:rPr lang="en-US" sz="900" dirty="0">
                <a:solidFill>
                  <a:srgbClr val="FFFF00"/>
                </a:solidFill>
                <a:effectLst/>
                <a:latin typeface="Arial" panose="020B0604020202020204" pitchFamily="34" charset="0"/>
              </a:rPr>
              <a:t>), as of September 2023, </a:t>
            </a:r>
            <a:r>
              <a:rPr lang="en-US" sz="900" dirty="0">
                <a:solidFill>
                  <a:srgbClr val="FFFF00"/>
                </a:solidFill>
                <a:effectLst/>
                <a:latin typeface="Arial" panose="020B0604020202020204" pitchFamily="34" charset="0"/>
                <a:hlinkClick r:id="rId31" tooltip="Android (operating system)">
                  <a:extLst>
                    <a:ext uri="{A12FA001-AC4F-418D-AE19-62706E023703}">
                      <ahyp:hlinkClr xmlns:ahyp="http://schemas.microsoft.com/office/drawing/2018/hyperlinkcolor" val="tx"/>
                    </a:ext>
                  </a:extLst>
                </a:hlinkClick>
              </a:rPr>
              <a:t>Android's</a:t>
            </a:r>
            <a:r>
              <a:rPr lang="en-US" sz="900" dirty="0">
                <a:solidFill>
                  <a:srgbClr val="FFFF00"/>
                </a:solidFill>
                <a:effectLst/>
                <a:latin typeface="Arial" panose="020B0604020202020204" pitchFamily="34" charset="0"/>
              </a:rPr>
              <a:t> share is 68.92%, followed by Apple's </a:t>
            </a:r>
            <a:r>
              <a:rPr lang="en-US" sz="900" dirty="0">
                <a:solidFill>
                  <a:srgbClr val="FFFF00"/>
                </a:solidFill>
                <a:effectLst/>
                <a:latin typeface="Arial" panose="020B0604020202020204" pitchFamily="34" charset="0"/>
                <a:hlinkClick r:id="rId32" tooltip="IOS">
                  <a:extLst>
                    <a:ext uri="{A12FA001-AC4F-418D-AE19-62706E023703}">
                      <ahyp:hlinkClr xmlns:ahyp="http://schemas.microsoft.com/office/drawing/2018/hyperlinkcolor" val="tx"/>
                    </a:ext>
                  </a:extLst>
                </a:hlinkClick>
              </a:rPr>
              <a:t>iOS</a:t>
            </a:r>
            <a:r>
              <a:rPr lang="en-US" sz="900" dirty="0">
                <a:solidFill>
                  <a:srgbClr val="FFFF00"/>
                </a:solidFill>
                <a:effectLst/>
                <a:latin typeface="Arial" panose="020B0604020202020204" pitchFamily="34" charset="0"/>
              </a:rPr>
              <a:t> and </a:t>
            </a:r>
            <a:r>
              <a:rPr lang="en-US" sz="900" dirty="0" err="1">
                <a:solidFill>
                  <a:srgbClr val="FFFF00"/>
                </a:solidFill>
                <a:effectLst/>
                <a:latin typeface="Arial" panose="020B0604020202020204" pitchFamily="34" charset="0"/>
                <a:hlinkClick r:id="rId33" tooltip="IPadOS">
                  <a:extLst>
                    <a:ext uri="{A12FA001-AC4F-418D-AE19-62706E023703}">
                      <ahyp:hlinkClr xmlns:ahyp="http://schemas.microsoft.com/office/drawing/2018/hyperlinkcolor" val="tx"/>
                    </a:ext>
                  </a:extLst>
                </a:hlinkClick>
              </a:rPr>
              <a:t>iPadOS</a:t>
            </a:r>
            <a:r>
              <a:rPr lang="en-US" sz="900" dirty="0">
                <a:solidFill>
                  <a:srgbClr val="FFFF00"/>
                </a:solidFill>
                <a:effectLst/>
                <a:latin typeface="Arial" panose="020B0604020202020204" pitchFamily="34" charset="0"/>
              </a:rPr>
              <a:t> with 30.42%, and other operating systems with .66%.</a:t>
            </a:r>
            <a:r>
              <a:rPr lang="en-US" sz="900" baseline="30000" dirty="0">
                <a:solidFill>
                  <a:srgbClr val="FFFF00"/>
                </a:solidFill>
                <a:effectLst/>
                <a:latin typeface="Arial" panose="020B0604020202020204" pitchFamily="34" charset="0"/>
                <a:hlinkClick r:id="rId34">
                  <a:extLst>
                    <a:ext uri="{A12FA001-AC4F-418D-AE19-62706E023703}">
                      <ahyp:hlinkClr xmlns:ahyp="http://schemas.microsoft.com/office/drawing/2018/hyperlinkcolor" val="tx"/>
                    </a:ext>
                  </a:extLst>
                </a:hlinkClick>
              </a:rPr>
              <a:t>[4]</a:t>
            </a:r>
            <a:r>
              <a:rPr lang="en-US" sz="900" dirty="0">
                <a:solidFill>
                  <a:srgbClr val="FFFF00"/>
                </a:solidFill>
                <a:effectLst/>
                <a:latin typeface="Arial" panose="020B0604020202020204" pitchFamily="34" charset="0"/>
              </a:rPr>
              <a:t> </a:t>
            </a:r>
            <a:r>
              <a:rPr lang="en-US" sz="900" dirty="0">
                <a:solidFill>
                  <a:srgbClr val="FFFF00"/>
                </a:solidFill>
                <a:effectLst/>
                <a:latin typeface="Arial" panose="020B0604020202020204" pitchFamily="34" charset="0"/>
                <a:hlinkClick r:id="rId35" tooltip="Linux distribution">
                  <a:extLst>
                    <a:ext uri="{A12FA001-AC4F-418D-AE19-62706E023703}">
                      <ahyp:hlinkClr xmlns:ahyp="http://schemas.microsoft.com/office/drawing/2018/hyperlinkcolor" val="tx"/>
                    </a:ext>
                  </a:extLst>
                </a:hlinkClick>
              </a:rPr>
              <a:t>Linux distributions</a:t>
            </a:r>
            <a:r>
              <a:rPr lang="en-US" sz="900" dirty="0">
                <a:solidFill>
                  <a:srgbClr val="FFFF00"/>
                </a:solidFill>
                <a:effectLst/>
                <a:latin typeface="Arial" panose="020B0604020202020204" pitchFamily="34" charset="0"/>
              </a:rPr>
              <a:t> are dominant in the server and supercomputing sectors. Other specialized classes of operating systems (special-purpose operating </a:t>
            </a:r>
            <a:r>
              <a:rPr lang="en-US" sz="1600" dirty="0">
                <a:solidFill>
                  <a:srgbClr val="202122"/>
                </a:solidFill>
                <a:effectLst/>
                <a:latin typeface="Arial" panose="020B0604020202020204" pitchFamily="34" charset="0"/>
              </a:rPr>
              <a:t>systems),</a:t>
            </a:r>
            <a:r>
              <a:rPr lang="en-US" sz="1600" baseline="30000" dirty="0">
                <a:solidFill>
                  <a:srgbClr val="202122"/>
                </a:solidFill>
                <a:effectLst/>
                <a:latin typeface="Arial" panose="020B0604020202020204" pitchFamily="34" charset="0"/>
                <a:hlinkClick r:id="rId36"/>
              </a:rPr>
              <a:t>[5]</a:t>
            </a:r>
            <a:r>
              <a:rPr lang="en-US" sz="1600" baseline="30000" dirty="0">
                <a:solidFill>
                  <a:srgbClr val="202122"/>
                </a:solidFill>
                <a:effectLst/>
                <a:latin typeface="Arial" panose="020B0604020202020204" pitchFamily="34" charset="0"/>
                <a:hlinkClick r:id="rId37"/>
              </a:rPr>
              <a:t>[6]</a:t>
            </a:r>
            <a:r>
              <a:rPr lang="en-US" sz="1600" dirty="0">
                <a:solidFill>
                  <a:srgbClr val="202122"/>
                </a:solidFill>
                <a:effectLst/>
                <a:latin typeface="Arial" panose="020B0604020202020204" pitchFamily="34" charset="0"/>
              </a:rPr>
              <a:t> such as </a:t>
            </a:r>
            <a:r>
              <a:rPr lang="en-US" sz="1600" dirty="0">
                <a:solidFill>
                  <a:srgbClr val="202122"/>
                </a:solidFill>
                <a:effectLst/>
                <a:latin typeface="Arial" panose="020B0604020202020204" pitchFamily="34" charset="0"/>
                <a:hlinkClick r:id="rId38" tooltip="Embedded system"/>
              </a:rPr>
              <a:t>embedded</a:t>
            </a:r>
            <a:r>
              <a:rPr lang="en-US" sz="1600" dirty="0">
                <a:solidFill>
                  <a:srgbClr val="202122"/>
                </a:solidFill>
                <a:effectLst/>
                <a:latin typeface="Arial" panose="020B0604020202020204" pitchFamily="34" charset="0"/>
              </a:rPr>
              <a:t> </a:t>
            </a:r>
            <a:endParaRPr lang="en-US" sz="1600" dirty="0"/>
          </a:p>
        </p:txBody>
      </p:sp>
    </p:spTree>
    <p:extLst>
      <p:ext uri="{BB962C8B-B14F-4D97-AF65-F5344CB8AC3E}">
        <p14:creationId xmlns:p14="http://schemas.microsoft.com/office/powerpoint/2010/main" val="80732257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6A693-E92F-A3CC-F497-AB4D6D5F7A19}"/>
              </a:ext>
            </a:extLst>
          </p:cNvPr>
          <p:cNvSpPr>
            <a:spLocks noGrp="1"/>
          </p:cNvSpPr>
          <p:nvPr>
            <p:ph type="title"/>
          </p:nvPr>
        </p:nvSpPr>
        <p:spPr/>
        <p:txBody>
          <a:bodyPr/>
          <a:lstStyle/>
          <a:p>
            <a:r>
              <a:rPr lang="en-US" dirty="0">
                <a:solidFill>
                  <a:schemeClr val="accent4">
                    <a:lumMod val="75000"/>
                  </a:schemeClr>
                </a:solidFill>
                <a:latin typeface="Arial Black" panose="020B0A04020102020204" pitchFamily="34" charset="0"/>
              </a:rPr>
              <a:t>Different types of number system</a:t>
            </a:r>
          </a:p>
        </p:txBody>
      </p:sp>
      <p:sp>
        <p:nvSpPr>
          <p:cNvPr id="3" name="Content Placeholder 2">
            <a:extLst>
              <a:ext uri="{FF2B5EF4-FFF2-40B4-BE49-F238E27FC236}">
                <a16:creationId xmlns:a16="http://schemas.microsoft.com/office/drawing/2014/main" id="{0C34767C-9A70-C28A-5CEF-1351AB415FF1}"/>
              </a:ext>
            </a:extLst>
          </p:cNvPr>
          <p:cNvSpPr>
            <a:spLocks noGrp="1"/>
          </p:cNvSpPr>
          <p:nvPr>
            <p:ph idx="1"/>
          </p:nvPr>
        </p:nvSpPr>
        <p:spPr/>
        <p:txBody>
          <a:bodyPr>
            <a:normAutofit fontScale="55000" lnSpcReduction="20000"/>
          </a:bodyPr>
          <a:lstStyle/>
          <a:p>
            <a:pPr algn="l" rtl="0" fontAlgn="base"/>
            <a:r>
              <a:rPr lang="en-US" b="0" i="0" dirty="0">
                <a:solidFill>
                  <a:schemeClr val="accent5">
                    <a:lumMod val="20000"/>
                    <a:lumOff val="80000"/>
                  </a:schemeClr>
                </a:solidFill>
                <a:effectLst/>
                <a:latin typeface="Nunito" pitchFamily="2" charset="0"/>
              </a:rPr>
              <a:t>As Numbers are not only the mere symbols on a page but there is much more significance of numbers. In the study of mathematics, numerous number systems exist, each with its own significance and applications. From the familiar decimal system we use daily to the intriguing worlds of binary, octal, and hexadecimal, these systems offer unique perspectives on numerical representation. In this article, we explore the concepts of number systems and also learn about these different number system types. </a:t>
            </a:r>
          </a:p>
          <a:p>
            <a:pPr algn="l" rtl="0" fontAlgn="base"/>
            <a:r>
              <a:rPr lang="en-US" b="0" i="0" dirty="0">
                <a:solidFill>
                  <a:schemeClr val="accent5">
                    <a:lumMod val="20000"/>
                    <a:lumOff val="80000"/>
                  </a:schemeClr>
                </a:solidFill>
                <a:effectLst/>
                <a:latin typeface="Nunito" pitchFamily="2" charset="0"/>
              </a:rPr>
              <a:t>The number system includes different types of </a:t>
            </a:r>
            <a:r>
              <a:rPr lang="en-US" b="0" i="0" u="sng" dirty="0">
                <a:solidFill>
                  <a:schemeClr val="accent5">
                    <a:lumMod val="20000"/>
                    <a:lumOff val="80000"/>
                  </a:schemeClr>
                </a:solidFill>
                <a:effectLst/>
                <a:latin typeface="Nunito" pitchFamily="2" charset="0"/>
                <a:hlinkClick r:id="rId2">
                  <a:extLst>
                    <a:ext uri="{A12FA001-AC4F-418D-AE19-62706E023703}">
                      <ahyp:hlinkClr xmlns:ahyp="http://schemas.microsoft.com/office/drawing/2018/hyperlinkcolor" val="tx"/>
                    </a:ext>
                  </a:extLst>
                </a:hlinkClick>
              </a:rPr>
              <a:t>numbers</a:t>
            </a:r>
            <a:r>
              <a:rPr lang="en-US" b="0" i="0" dirty="0">
                <a:solidFill>
                  <a:schemeClr val="accent5">
                    <a:lumMod val="20000"/>
                    <a:lumOff val="80000"/>
                  </a:schemeClr>
                </a:solidFill>
                <a:effectLst/>
                <a:latin typeface="Nunito" pitchFamily="2" charset="0"/>
              </a:rPr>
              <a:t> for example </a:t>
            </a:r>
            <a:r>
              <a:rPr lang="en-US" b="0" i="0" u="sng" dirty="0">
                <a:solidFill>
                  <a:schemeClr val="accent5">
                    <a:lumMod val="20000"/>
                    <a:lumOff val="80000"/>
                  </a:schemeClr>
                </a:solidFill>
                <a:effectLst/>
                <a:latin typeface="Nunito" pitchFamily="2" charset="0"/>
                <a:hlinkClick r:id="rId3">
                  <a:extLst>
                    <a:ext uri="{A12FA001-AC4F-418D-AE19-62706E023703}">
                      <ahyp:hlinkClr xmlns:ahyp="http://schemas.microsoft.com/office/drawing/2018/hyperlinkcolor" val="tx"/>
                    </a:ext>
                  </a:extLst>
                </a:hlinkClick>
              </a:rPr>
              <a:t>prime numbers</a:t>
            </a:r>
            <a:r>
              <a:rPr lang="en-US" b="0" i="0" dirty="0">
                <a:solidFill>
                  <a:schemeClr val="accent5">
                    <a:lumMod val="20000"/>
                    <a:lumOff val="80000"/>
                  </a:schemeClr>
                </a:solidFill>
                <a:effectLst/>
                <a:latin typeface="Nunito" pitchFamily="2" charset="0"/>
              </a:rPr>
              <a:t>, </a:t>
            </a:r>
            <a:r>
              <a:rPr lang="en-US" b="0" i="0" u="sng" dirty="0">
                <a:solidFill>
                  <a:schemeClr val="accent5">
                    <a:lumMod val="20000"/>
                    <a:lumOff val="80000"/>
                  </a:schemeClr>
                </a:solidFill>
                <a:effectLst/>
                <a:latin typeface="Nunito" pitchFamily="2" charset="0"/>
                <a:hlinkClick r:id="rId4">
                  <a:extLst>
                    <a:ext uri="{A12FA001-AC4F-418D-AE19-62706E023703}">
                      <ahyp:hlinkClr xmlns:ahyp="http://schemas.microsoft.com/office/drawing/2018/hyperlinkcolor" val="tx"/>
                    </a:ext>
                  </a:extLst>
                </a:hlinkClick>
              </a:rPr>
              <a:t>odd numbers</a:t>
            </a:r>
            <a:r>
              <a:rPr lang="en-US" b="0" i="0" dirty="0">
                <a:solidFill>
                  <a:schemeClr val="accent5">
                    <a:lumMod val="20000"/>
                    <a:lumOff val="80000"/>
                  </a:schemeClr>
                </a:solidFill>
                <a:effectLst/>
                <a:latin typeface="Nunito" pitchFamily="2" charset="0"/>
              </a:rPr>
              <a:t>, </a:t>
            </a:r>
            <a:r>
              <a:rPr lang="en-US" b="0" i="0" u="sng" dirty="0">
                <a:solidFill>
                  <a:schemeClr val="accent5">
                    <a:lumMod val="20000"/>
                    <a:lumOff val="80000"/>
                  </a:schemeClr>
                </a:solidFill>
                <a:effectLst/>
                <a:latin typeface="Nunito" pitchFamily="2" charset="0"/>
                <a:hlinkClick r:id="rId5">
                  <a:extLst>
                    <a:ext uri="{A12FA001-AC4F-418D-AE19-62706E023703}">
                      <ahyp:hlinkClr xmlns:ahyp="http://schemas.microsoft.com/office/drawing/2018/hyperlinkcolor" val="tx"/>
                    </a:ext>
                  </a:extLst>
                </a:hlinkClick>
              </a:rPr>
              <a:t>even numbers</a:t>
            </a:r>
            <a:r>
              <a:rPr lang="en-US" b="0" i="0" dirty="0">
                <a:solidFill>
                  <a:schemeClr val="accent5">
                    <a:lumMod val="20000"/>
                    <a:lumOff val="80000"/>
                  </a:schemeClr>
                </a:solidFill>
                <a:effectLst/>
                <a:latin typeface="Nunito" pitchFamily="2" charset="0"/>
              </a:rPr>
              <a:t>, </a:t>
            </a:r>
            <a:r>
              <a:rPr lang="en-US" b="0" i="0" u="sng" dirty="0">
                <a:solidFill>
                  <a:schemeClr val="accent5">
                    <a:lumMod val="20000"/>
                    <a:lumOff val="80000"/>
                  </a:schemeClr>
                </a:solidFill>
                <a:effectLst/>
                <a:latin typeface="Nunito" pitchFamily="2" charset="0"/>
                <a:hlinkClick r:id="rId6">
                  <a:extLst>
                    <a:ext uri="{A12FA001-AC4F-418D-AE19-62706E023703}">
                      <ahyp:hlinkClr xmlns:ahyp="http://schemas.microsoft.com/office/drawing/2018/hyperlinkcolor" val="tx"/>
                    </a:ext>
                  </a:extLst>
                </a:hlinkClick>
              </a:rPr>
              <a:t>rational numbers</a:t>
            </a:r>
            <a:r>
              <a:rPr lang="en-US" b="0" i="0" dirty="0">
                <a:solidFill>
                  <a:schemeClr val="accent5">
                    <a:lumMod val="20000"/>
                    <a:lumOff val="80000"/>
                  </a:schemeClr>
                </a:solidFill>
                <a:effectLst/>
                <a:latin typeface="Nunito" pitchFamily="2" charset="0"/>
              </a:rPr>
              <a:t>, </a:t>
            </a:r>
            <a:r>
              <a:rPr lang="en-US" b="0" i="0" u="sng" dirty="0">
                <a:solidFill>
                  <a:schemeClr val="accent5">
                    <a:lumMod val="20000"/>
                    <a:lumOff val="80000"/>
                  </a:schemeClr>
                </a:solidFill>
                <a:effectLst/>
                <a:latin typeface="Nunito" pitchFamily="2" charset="0"/>
                <a:hlinkClick r:id="rId7">
                  <a:extLst>
                    <a:ext uri="{A12FA001-AC4F-418D-AE19-62706E023703}">
                      <ahyp:hlinkClr xmlns:ahyp="http://schemas.microsoft.com/office/drawing/2018/hyperlinkcolor" val="tx"/>
                    </a:ext>
                  </a:extLst>
                </a:hlinkClick>
              </a:rPr>
              <a:t>whole numbers</a:t>
            </a:r>
            <a:r>
              <a:rPr lang="en-US" b="0" i="0" dirty="0">
                <a:solidFill>
                  <a:schemeClr val="accent5">
                    <a:lumMod val="20000"/>
                    <a:lumOff val="80000"/>
                  </a:schemeClr>
                </a:solidFill>
                <a:effectLst/>
                <a:latin typeface="Nunito" pitchFamily="2" charset="0"/>
              </a:rPr>
              <a:t>, etc. These numbers can be expressed in the form of figures as well as words accordingly. For example, the numbers like 40 and 65 expressed in the form of figures can also be written as forty and sixty-five.</a:t>
            </a:r>
          </a:p>
          <a:p>
            <a:pPr algn="l" rtl="0" fontAlgn="base"/>
            <a:r>
              <a:rPr lang="en-US" b="0" i="0" dirty="0">
                <a:solidFill>
                  <a:schemeClr val="accent5">
                    <a:lumMod val="20000"/>
                    <a:lumOff val="80000"/>
                  </a:schemeClr>
                </a:solidFill>
                <a:effectLst/>
                <a:latin typeface="Nunito" pitchFamily="2" charset="0"/>
              </a:rPr>
              <a:t>Based on the base value and the number of allowed digits, number systems are of many types. The four common types of Number systems are:</a:t>
            </a:r>
          </a:p>
          <a:p>
            <a:pPr algn="l" fontAlgn="base">
              <a:buFont typeface="Arial" panose="020B0604020202020204" pitchFamily="34" charset="0"/>
              <a:buChar char="•"/>
            </a:pPr>
            <a:r>
              <a:rPr lang="en-US" b="1" i="0" dirty="0">
                <a:solidFill>
                  <a:schemeClr val="accent5">
                    <a:lumMod val="20000"/>
                    <a:lumOff val="80000"/>
                  </a:schemeClr>
                </a:solidFill>
                <a:effectLst/>
                <a:latin typeface="Nunito" pitchFamily="2" charset="0"/>
              </a:rPr>
              <a:t>Decimal Number System</a:t>
            </a:r>
            <a:endParaRPr lang="en-US" b="0" i="0" dirty="0">
              <a:solidFill>
                <a:schemeClr val="accent5">
                  <a:lumMod val="20000"/>
                  <a:lumOff val="80000"/>
                </a:schemeClr>
              </a:solidFill>
              <a:effectLst/>
              <a:latin typeface="Nunito" pitchFamily="2" charset="0"/>
            </a:endParaRPr>
          </a:p>
          <a:p>
            <a:pPr algn="l" fontAlgn="base">
              <a:buFont typeface="Arial" panose="020B0604020202020204" pitchFamily="34" charset="0"/>
              <a:buChar char="•"/>
            </a:pPr>
            <a:r>
              <a:rPr lang="en-US" b="1" i="0" dirty="0">
                <a:solidFill>
                  <a:schemeClr val="accent5">
                    <a:lumMod val="20000"/>
                    <a:lumOff val="80000"/>
                  </a:schemeClr>
                </a:solidFill>
                <a:effectLst/>
                <a:latin typeface="Nunito" pitchFamily="2" charset="0"/>
              </a:rPr>
              <a:t>Binary Number System</a:t>
            </a:r>
            <a:endParaRPr lang="en-US" b="0" i="0" dirty="0">
              <a:solidFill>
                <a:schemeClr val="accent5">
                  <a:lumMod val="20000"/>
                  <a:lumOff val="80000"/>
                </a:schemeClr>
              </a:solidFill>
              <a:effectLst/>
              <a:latin typeface="Nunito" pitchFamily="2" charset="0"/>
            </a:endParaRPr>
          </a:p>
          <a:p>
            <a:pPr algn="l" fontAlgn="base"/>
            <a:r>
              <a:rPr lang="en-US" b="1" i="0" dirty="0">
                <a:solidFill>
                  <a:schemeClr val="accent5">
                    <a:lumMod val="20000"/>
                    <a:lumOff val="80000"/>
                  </a:schemeClr>
                </a:solidFill>
                <a:effectLst/>
                <a:latin typeface="Nunito" pitchFamily="2" charset="0"/>
              </a:rPr>
              <a:t>Types of Number Systems</a:t>
            </a:r>
          </a:p>
          <a:p>
            <a:pPr algn="l" fontAlgn="base">
              <a:buFont typeface="Arial" panose="020B0604020202020204" pitchFamily="34" charset="0"/>
              <a:buChar char="•"/>
            </a:pPr>
            <a:r>
              <a:rPr lang="en-US" b="1" i="0" dirty="0">
                <a:solidFill>
                  <a:schemeClr val="accent5">
                    <a:lumMod val="20000"/>
                    <a:lumOff val="80000"/>
                  </a:schemeClr>
                </a:solidFill>
                <a:effectLst/>
                <a:latin typeface="Nunito" pitchFamily="2" charset="0"/>
              </a:rPr>
              <a:t>Octal Number System</a:t>
            </a:r>
            <a:endParaRPr lang="en-US" b="0" i="0" dirty="0">
              <a:solidFill>
                <a:schemeClr val="accent5">
                  <a:lumMod val="20000"/>
                  <a:lumOff val="80000"/>
                </a:schemeClr>
              </a:solidFill>
              <a:effectLst/>
              <a:latin typeface="Nunito" pitchFamily="2" charset="0"/>
            </a:endParaRPr>
          </a:p>
          <a:p>
            <a:pPr algn="l" fontAlgn="base">
              <a:buFont typeface="Arial" panose="020B0604020202020204" pitchFamily="34" charset="0"/>
              <a:buChar char="•"/>
            </a:pPr>
            <a:r>
              <a:rPr lang="en-US" b="1" i="0" dirty="0">
                <a:solidFill>
                  <a:schemeClr val="accent5">
                    <a:lumMod val="20000"/>
                    <a:lumOff val="80000"/>
                  </a:schemeClr>
                </a:solidFill>
                <a:effectLst/>
                <a:latin typeface="Nunito" pitchFamily="2" charset="0"/>
              </a:rPr>
              <a:t>Hexadecimal Number System</a:t>
            </a:r>
            <a:endParaRPr lang="en-US" b="0" i="0" dirty="0">
              <a:solidFill>
                <a:schemeClr val="accent5">
                  <a:lumMod val="20000"/>
                  <a:lumOff val="80000"/>
                </a:schemeClr>
              </a:solidFill>
              <a:effectLst/>
              <a:latin typeface="Nunito" pitchFamily="2" charset="0"/>
            </a:endParaRPr>
          </a:p>
          <a:p>
            <a:pPr algn="l" fontAlgn="base"/>
            <a:r>
              <a:rPr lang="en-US" b="1" i="0" dirty="0">
                <a:solidFill>
                  <a:schemeClr val="accent5">
                    <a:lumMod val="20000"/>
                    <a:lumOff val="80000"/>
                  </a:schemeClr>
                </a:solidFill>
                <a:effectLst/>
                <a:latin typeface="Nunito" pitchFamily="2" charset="0"/>
              </a:rPr>
              <a:t>Decimal Number</a:t>
            </a:r>
          </a:p>
          <a:p>
            <a:endParaRPr lang="en-US" dirty="0"/>
          </a:p>
        </p:txBody>
      </p:sp>
    </p:spTree>
    <p:extLst>
      <p:ext uri="{BB962C8B-B14F-4D97-AF65-F5344CB8AC3E}">
        <p14:creationId xmlns:p14="http://schemas.microsoft.com/office/powerpoint/2010/main" val="383308394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mph" presetSubtype="0" fill="hold" grpId="0" nodeType="clickEffect">
                                  <p:stCondLst>
                                    <p:cond delay="0"/>
                                  </p:stCondLst>
                                  <p:childTnLst>
                                    <p:animClr clrSpc="hsl" dir="cw">
                                      <p:cBhvr override="childStyle">
                                        <p:cTn id="6" dur="500" fill="hold"/>
                                        <p:tgtEl>
                                          <p:spTgt spid="2"/>
                                        </p:tgtEl>
                                        <p:attrNameLst>
                                          <p:attrName>style.color</p:attrName>
                                        </p:attrNameLst>
                                      </p:cBhvr>
                                      <p:by>
                                        <p:hsl h="7200000" s="0" l="0"/>
                                      </p:by>
                                    </p:animClr>
                                    <p:animClr clrSpc="hsl" dir="cw">
                                      <p:cBhvr>
                                        <p:cTn id="7" dur="500" fill="hold"/>
                                        <p:tgtEl>
                                          <p:spTgt spid="2"/>
                                        </p:tgtEl>
                                        <p:attrNameLst>
                                          <p:attrName>fillcolor</p:attrName>
                                        </p:attrNameLst>
                                      </p:cBhvr>
                                      <p:by>
                                        <p:hsl h="7200000" s="0" l="0"/>
                                      </p:by>
                                    </p:animClr>
                                    <p:animClr clrSpc="hsl" dir="cw">
                                      <p:cBhvr>
                                        <p:cTn id="8" dur="500" fill="hold"/>
                                        <p:tgtEl>
                                          <p:spTgt spid="2"/>
                                        </p:tgtEl>
                                        <p:attrNameLst>
                                          <p:attrName>stroke.color</p:attrName>
                                        </p:attrNameLst>
                                      </p:cBhvr>
                                      <p:by>
                                        <p:hsl h="7200000" s="0" l="0"/>
                                      </p:by>
                                    </p:animClr>
                                    <p:set>
                                      <p:cBhvr>
                                        <p:cTn id="9" dur="500" fill="hold"/>
                                        <p:tgtEl>
                                          <p:spTgt spid="2"/>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B3B8D8-51C8-FE05-E087-5FE75DB33C54}"/>
              </a:ext>
            </a:extLst>
          </p:cNvPr>
          <p:cNvSpPr>
            <a:spLocks noGrp="1"/>
          </p:cNvSpPr>
          <p:nvPr>
            <p:ph type="ctrTitle"/>
          </p:nvPr>
        </p:nvSpPr>
        <p:spPr/>
        <p:txBody>
          <a:bodyPr>
            <a:normAutofit fontScale="90000"/>
          </a:bodyPr>
          <a:lstStyle/>
          <a:p>
            <a:br>
              <a:rPr lang="en-US" dirty="0"/>
            </a:br>
            <a:r>
              <a:rPr lang="en-US" dirty="0">
                <a:solidFill>
                  <a:schemeClr val="accent6">
                    <a:lumMod val="60000"/>
                    <a:lumOff val="40000"/>
                  </a:schemeClr>
                </a:solidFill>
                <a:latin typeface="Algerian" panose="04020705040A02060702" pitchFamily="82" charset="0"/>
              </a:rPr>
              <a:t>types of computer</a:t>
            </a:r>
            <a:br>
              <a:rPr lang="en-US" dirty="0">
                <a:latin typeface="Algerian" panose="04020705040A02060702" pitchFamily="82" charset="0"/>
              </a:rPr>
            </a:br>
            <a:br>
              <a:rPr lang="en-US" dirty="0"/>
            </a:br>
            <a:endParaRPr lang="en-US" dirty="0"/>
          </a:p>
        </p:txBody>
      </p:sp>
      <p:sp>
        <p:nvSpPr>
          <p:cNvPr id="5" name="Subtitle 4">
            <a:extLst>
              <a:ext uri="{FF2B5EF4-FFF2-40B4-BE49-F238E27FC236}">
                <a16:creationId xmlns:a16="http://schemas.microsoft.com/office/drawing/2014/main" id="{CD78170E-9745-2BCA-5DA1-10E942A96059}"/>
              </a:ext>
            </a:extLst>
          </p:cNvPr>
          <p:cNvSpPr>
            <a:spLocks noGrp="1"/>
          </p:cNvSpPr>
          <p:nvPr>
            <p:ph type="subTitle" idx="1"/>
          </p:nvPr>
        </p:nvSpPr>
        <p:spPr>
          <a:xfrm>
            <a:off x="763793" y="3428999"/>
            <a:ext cx="10295517" cy="3283773"/>
          </a:xfrm>
        </p:spPr>
        <p:txBody>
          <a:bodyPr>
            <a:normAutofit fontScale="25000" lnSpcReduction="20000"/>
          </a:bodyPr>
          <a:lstStyle/>
          <a:p>
            <a:pPr algn="just" fontAlgn="base"/>
            <a:r>
              <a:rPr lang="en-US" sz="4400" b="0" i="0" dirty="0">
                <a:solidFill>
                  <a:srgbClr val="C00000"/>
                </a:solidFill>
                <a:effectLst/>
                <a:latin typeface="Nunito" pitchFamily="2" charset="0"/>
              </a:rPr>
              <a:t>There are two bases on which we can define the types of computers. We will discuss the type of computers on the basis of size and data handling capabilities. We will discuss each type of computer in detail. Let’s see first what are the types of computers.</a:t>
            </a:r>
          </a:p>
          <a:p>
            <a:pPr algn="just" fontAlgn="base">
              <a:buFont typeface="Arial" panose="020B0604020202020204" pitchFamily="34" charset="0"/>
              <a:buChar char="•"/>
            </a:pPr>
            <a:r>
              <a:rPr lang="en-US" sz="4400" b="0" i="0" dirty="0">
                <a:solidFill>
                  <a:srgbClr val="C00000"/>
                </a:solidFill>
                <a:effectLst/>
                <a:latin typeface="Nunito" pitchFamily="2" charset="0"/>
              </a:rPr>
              <a:t>Super Computer</a:t>
            </a:r>
          </a:p>
          <a:p>
            <a:pPr algn="just" fontAlgn="base">
              <a:buFont typeface="Arial" panose="020B0604020202020204" pitchFamily="34" charset="0"/>
              <a:buChar char="•"/>
            </a:pPr>
            <a:r>
              <a:rPr lang="en-US" sz="4400" b="0" i="0" u="sng" dirty="0">
                <a:solidFill>
                  <a:srgbClr val="C00000"/>
                </a:solidFill>
                <a:effectLst/>
                <a:latin typeface="Nunito" pitchFamily="2" charset="0"/>
                <a:hlinkClick r:id="rId2">
                  <a:extLst>
                    <a:ext uri="{A12FA001-AC4F-418D-AE19-62706E023703}">
                      <ahyp:hlinkClr xmlns:ahyp="http://schemas.microsoft.com/office/drawing/2018/hyperlinkcolor" val="tx"/>
                    </a:ext>
                  </a:extLst>
                </a:hlinkClick>
              </a:rPr>
              <a:t>Mainframe computer</a:t>
            </a:r>
            <a:endParaRPr lang="en-US" sz="4400" b="0" i="0" dirty="0">
              <a:solidFill>
                <a:srgbClr val="C00000"/>
              </a:solidFill>
              <a:effectLst/>
              <a:latin typeface="Nunito" pitchFamily="2" charset="0"/>
            </a:endParaRPr>
          </a:p>
          <a:p>
            <a:pPr algn="just" fontAlgn="base">
              <a:buFont typeface="Arial" panose="020B0604020202020204" pitchFamily="34" charset="0"/>
              <a:buChar char="•"/>
            </a:pPr>
            <a:r>
              <a:rPr lang="en-US" sz="4400" b="0" i="0" dirty="0">
                <a:solidFill>
                  <a:srgbClr val="C00000"/>
                </a:solidFill>
                <a:effectLst/>
                <a:latin typeface="Nunito" pitchFamily="2" charset="0"/>
              </a:rPr>
              <a:t>Mini Computer</a:t>
            </a:r>
          </a:p>
          <a:p>
            <a:pPr algn="just" fontAlgn="base">
              <a:buFont typeface="Arial" panose="020B0604020202020204" pitchFamily="34" charset="0"/>
              <a:buChar char="•"/>
            </a:pPr>
            <a:r>
              <a:rPr lang="en-US" sz="4400" b="0" i="0" dirty="0">
                <a:solidFill>
                  <a:srgbClr val="C00000"/>
                </a:solidFill>
                <a:effectLst/>
                <a:latin typeface="Nunito" pitchFamily="2" charset="0"/>
              </a:rPr>
              <a:t>Workstation Computer</a:t>
            </a:r>
          </a:p>
          <a:p>
            <a:pPr algn="just" fontAlgn="base">
              <a:buFont typeface="Arial" panose="020B0604020202020204" pitchFamily="34" charset="0"/>
              <a:buChar char="•"/>
            </a:pPr>
            <a:r>
              <a:rPr lang="en-US" sz="4400" b="0" i="0" dirty="0">
                <a:solidFill>
                  <a:srgbClr val="C00000"/>
                </a:solidFill>
                <a:effectLst/>
                <a:latin typeface="Nunito" pitchFamily="2" charset="0"/>
              </a:rPr>
              <a:t>Personal Computer (PC)</a:t>
            </a:r>
          </a:p>
          <a:p>
            <a:pPr algn="just" fontAlgn="base">
              <a:buFont typeface="Arial" panose="020B0604020202020204" pitchFamily="34" charset="0"/>
              <a:buChar char="•"/>
            </a:pPr>
            <a:r>
              <a:rPr lang="en-US" sz="4400" b="0" i="0" dirty="0">
                <a:solidFill>
                  <a:srgbClr val="C00000"/>
                </a:solidFill>
                <a:effectLst/>
                <a:latin typeface="Nunito" pitchFamily="2" charset="0"/>
              </a:rPr>
              <a:t>Server Computer</a:t>
            </a:r>
          </a:p>
          <a:p>
            <a:pPr algn="just" fontAlgn="base">
              <a:buFont typeface="Arial" panose="020B0604020202020204" pitchFamily="34" charset="0"/>
              <a:buChar char="•"/>
            </a:pPr>
            <a:r>
              <a:rPr lang="en-US" sz="4400" b="0" i="0" dirty="0">
                <a:solidFill>
                  <a:srgbClr val="C00000"/>
                </a:solidFill>
                <a:effectLst/>
                <a:latin typeface="Nunito" pitchFamily="2" charset="0"/>
              </a:rPr>
              <a:t>Analog Computer</a:t>
            </a:r>
          </a:p>
          <a:p>
            <a:pPr algn="just" fontAlgn="base">
              <a:buFont typeface="Arial" panose="020B0604020202020204" pitchFamily="34" charset="0"/>
              <a:buChar char="•"/>
            </a:pPr>
            <a:r>
              <a:rPr lang="en-US" sz="4400" b="0" i="0" dirty="0">
                <a:solidFill>
                  <a:srgbClr val="C00000"/>
                </a:solidFill>
                <a:effectLst/>
                <a:latin typeface="Nunito" pitchFamily="2" charset="0"/>
              </a:rPr>
              <a:t>Digital Computer</a:t>
            </a:r>
          </a:p>
          <a:p>
            <a:pPr algn="just" fontAlgn="base">
              <a:buFont typeface="Arial" panose="020B0604020202020204" pitchFamily="34" charset="0"/>
              <a:buChar char="•"/>
            </a:pPr>
            <a:r>
              <a:rPr lang="en-US" sz="4400" b="0" i="0" dirty="0">
                <a:solidFill>
                  <a:srgbClr val="C00000"/>
                </a:solidFill>
                <a:effectLst/>
                <a:latin typeface="Nunito" pitchFamily="2" charset="0"/>
              </a:rPr>
              <a:t>Hybrid Computer</a:t>
            </a:r>
          </a:p>
          <a:p>
            <a:pPr algn="just" fontAlgn="base">
              <a:buFont typeface="Arial" panose="020B0604020202020204" pitchFamily="34" charset="0"/>
              <a:buChar char="•"/>
            </a:pPr>
            <a:r>
              <a:rPr lang="en-US" sz="4400" b="0" i="0" dirty="0">
                <a:solidFill>
                  <a:srgbClr val="C00000"/>
                </a:solidFill>
                <a:effectLst/>
                <a:latin typeface="Nunito" pitchFamily="2" charset="0"/>
              </a:rPr>
              <a:t>Tablets and Smartphone</a:t>
            </a:r>
          </a:p>
          <a:p>
            <a:endParaRPr lang="en-US" dirty="0"/>
          </a:p>
        </p:txBody>
      </p:sp>
    </p:spTree>
    <p:extLst>
      <p:ext uri="{BB962C8B-B14F-4D97-AF65-F5344CB8AC3E}">
        <p14:creationId xmlns:p14="http://schemas.microsoft.com/office/powerpoint/2010/main" val="212093490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grpId="0" nodeType="clickEffect">
                                  <p:stCondLst>
                                    <p:cond delay="0"/>
                                  </p:stCondLst>
                                  <p:childTnLst>
                                    <p:animScale>
                                      <p:cBhvr>
                                        <p:cTn id="6" dur="2000" fill="hold"/>
                                        <p:tgtEl>
                                          <p:spTgt spid="2"/>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HEAVEN IN INDIA</Template>
  <TotalTime>147</TotalTime>
  <Words>1144</Words>
  <Application>Microsoft Office PowerPoint</Application>
  <PresentationFormat>Widescreen</PresentationFormat>
  <Paragraphs>51</Paragraphs>
  <Slides>10</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10</vt:i4>
      </vt:variant>
    </vt:vector>
  </HeadingPairs>
  <TitlesOfParts>
    <vt:vector size="21" baseType="lpstr">
      <vt:lpstr>Algerian</vt:lpstr>
      <vt:lpstr>Arial</vt:lpstr>
      <vt:lpstr>Arial Black</vt:lpstr>
      <vt:lpstr>Bookman Old Style</vt:lpstr>
      <vt:lpstr>Javanese Text</vt:lpstr>
      <vt:lpstr>Montserrat</vt:lpstr>
      <vt:lpstr>Nunito</vt:lpstr>
      <vt:lpstr>Rockwell</vt:lpstr>
      <vt:lpstr>system-ui</vt:lpstr>
      <vt:lpstr>Verdana</vt:lpstr>
      <vt:lpstr>Damask</vt:lpstr>
      <vt:lpstr>      COMPUTER                   </vt:lpstr>
      <vt:lpstr>What   is   the    Computer</vt:lpstr>
      <vt:lpstr>Computer overview</vt:lpstr>
      <vt:lpstr>Hardware &amp; software</vt:lpstr>
      <vt:lpstr>hardware  </vt:lpstr>
      <vt:lpstr> software  </vt:lpstr>
      <vt:lpstr>Operating  system</vt:lpstr>
      <vt:lpstr>Different types of number system</vt:lpstr>
      <vt:lpstr> types of computer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dc:title>
  <dc:creator>vampair07@outlook.com</dc:creator>
  <cp:lastModifiedBy>vampair07@outlook.com</cp:lastModifiedBy>
  <cp:revision>6</cp:revision>
  <dcterms:created xsi:type="dcterms:W3CDTF">2024-05-20T06:28:45Z</dcterms:created>
  <dcterms:modified xsi:type="dcterms:W3CDTF">2024-05-23T06:04:45Z</dcterms:modified>
</cp:coreProperties>
</file>