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26"/>
  </p:notesMasterIdLst>
  <p:sldIdLst>
    <p:sldId id="296" r:id="rId5"/>
    <p:sldId id="309" r:id="rId6"/>
    <p:sldId id="295" r:id="rId7"/>
    <p:sldId id="293" r:id="rId8"/>
    <p:sldId id="267" r:id="rId9"/>
    <p:sldId id="268" r:id="rId10"/>
    <p:sldId id="291" r:id="rId11"/>
    <p:sldId id="289" r:id="rId12"/>
    <p:sldId id="297" r:id="rId13"/>
    <p:sldId id="274" r:id="rId14"/>
    <p:sldId id="275" r:id="rId15"/>
    <p:sldId id="299" r:id="rId16"/>
    <p:sldId id="301" r:id="rId17"/>
    <p:sldId id="305" r:id="rId18"/>
    <p:sldId id="313" r:id="rId19"/>
    <p:sldId id="302" r:id="rId20"/>
    <p:sldId id="303" r:id="rId21"/>
    <p:sldId id="304" r:id="rId22"/>
    <p:sldId id="306" r:id="rId23"/>
    <p:sldId id="308" r:id="rId24"/>
    <p:sldId id="2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70C0"/>
    <a:srgbClr val="A0A0B0"/>
    <a:srgbClr val="69A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857" autoAdjust="0"/>
  </p:normalViewPr>
  <p:slideViewPr>
    <p:cSldViewPr snapToGrid="0">
      <p:cViewPr varScale="1">
        <p:scale>
          <a:sx n="106" d="100"/>
          <a:sy n="106" d="100"/>
        </p:scale>
        <p:origin x="9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BC5A3-CBF8-4111-8D50-41C5785EF03A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57A9D-90B6-4FBA-9363-5B8CBEAA5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98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3/10/2018 1:17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55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73475" y="850900"/>
            <a:ext cx="2995613" cy="1684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3/10/2018 1:17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6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Cloud OS 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65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93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337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385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763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261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419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01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99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04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83BD1-4B52-476E-B939-EA63BDE57E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21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475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3/10/2018 1:17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91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11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2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05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51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B848-B89D-41FD-8277-8AC7AD988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0C035-F7E5-4233-8580-E462E91A6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6B45-CA8A-44C6-A48E-D0D65CA4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F5D3-7254-417B-A952-33C44213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401D8-3AD9-48E3-8D10-AFBB2C26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1A82-AB4B-41A8-BF0E-E80E5350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BE566-01A1-4EC9-B3BA-B87FCB9AC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A701-C00C-41AA-9821-FEF049F8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51DB-19D2-4A37-B44D-50267493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48484-7476-4AF3-AA66-637430FB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35CA3-5D9C-46E1-A8B4-07D763433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E9859-D0F5-4936-98AB-0CDD61FC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83A09-0467-422D-B3BB-6118FBCF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B4586-8E10-4A3D-9481-D1A9D619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F0DE-4D20-4862-BD8F-C9FEF7E6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637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 with Non-Blinking 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AD87C1-49B9-4435-BBBB-642DAA0115ED}"/>
              </a:ext>
            </a:extLst>
          </p:cNvPr>
          <p:cNvGrpSpPr/>
          <p:nvPr/>
        </p:nvGrpSpPr>
        <p:grpSpPr>
          <a:xfrm>
            <a:off x="1362008" y="1435583"/>
            <a:ext cx="302656" cy="1086761"/>
            <a:chOff x="1362008" y="992349"/>
            <a:chExt cx="426094" cy="1529995"/>
          </a:xfrm>
        </p:grpSpPr>
        <p:sp>
          <p:nvSpPr>
            <p:cNvPr id="7" name="Cathode">
              <a:extLst>
                <a:ext uri="{FF2B5EF4-FFF2-40B4-BE49-F238E27FC236}">
                  <a16:creationId xmlns:a16="http://schemas.microsoft.com/office/drawing/2014/main" id="{0EB091A4-F79C-4F44-B975-6A270D204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018" y="1623578"/>
              <a:ext cx="60387" cy="898766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0" fmla="*/ 0 w 112596"/>
                <a:gd name="connsiteY0" fmla="*/ 200069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11" fmla="*/ 0 w 112596"/>
                <a:gd name="connsiteY11" fmla="*/ 200069 h 1903279"/>
                <a:gd name="connsiteX0" fmla="*/ 0 w 115193"/>
                <a:gd name="connsiteY0" fmla="*/ 2599 h 1705809"/>
                <a:gd name="connsiteX1" fmla="*/ 115193 w 115193"/>
                <a:gd name="connsiteY1" fmla="*/ 0 h 1705809"/>
                <a:gd name="connsiteX2" fmla="*/ 112596 w 115193"/>
                <a:gd name="connsiteY2" fmla="*/ 318513 h 1705809"/>
                <a:gd name="connsiteX3" fmla="*/ 111275 w 115193"/>
                <a:gd name="connsiteY3" fmla="*/ 318513 h 1705809"/>
                <a:gd name="connsiteX4" fmla="*/ 112596 w 115193"/>
                <a:gd name="connsiteY4" fmla="*/ 325059 h 1705809"/>
                <a:gd name="connsiteX5" fmla="*/ 112596 w 115193"/>
                <a:gd name="connsiteY5" fmla="*/ 1649511 h 1705809"/>
                <a:gd name="connsiteX6" fmla="*/ 56298 w 115193"/>
                <a:gd name="connsiteY6" fmla="*/ 1705809 h 1705809"/>
                <a:gd name="connsiteX7" fmla="*/ 0 w 115193"/>
                <a:gd name="connsiteY7" fmla="*/ 1649511 h 1705809"/>
                <a:gd name="connsiteX8" fmla="*/ 0 w 115193"/>
                <a:gd name="connsiteY8" fmla="*/ 325059 h 1705809"/>
                <a:gd name="connsiteX9" fmla="*/ 1322 w 115193"/>
                <a:gd name="connsiteY9" fmla="*/ 318513 h 1705809"/>
                <a:gd name="connsiteX10" fmla="*/ 0 w 115193"/>
                <a:gd name="connsiteY10" fmla="*/ 318513 h 1705809"/>
                <a:gd name="connsiteX11" fmla="*/ 0 w 115193"/>
                <a:gd name="connsiteY11" fmla="*/ 2599 h 1705809"/>
                <a:gd name="connsiteX0" fmla="*/ 0 w 117792"/>
                <a:gd name="connsiteY0" fmla="*/ 0 h 1716201"/>
                <a:gd name="connsiteX1" fmla="*/ 117792 w 117792"/>
                <a:gd name="connsiteY1" fmla="*/ 10392 h 1716201"/>
                <a:gd name="connsiteX2" fmla="*/ 115195 w 117792"/>
                <a:gd name="connsiteY2" fmla="*/ 328905 h 1716201"/>
                <a:gd name="connsiteX3" fmla="*/ 113874 w 117792"/>
                <a:gd name="connsiteY3" fmla="*/ 328905 h 1716201"/>
                <a:gd name="connsiteX4" fmla="*/ 115195 w 117792"/>
                <a:gd name="connsiteY4" fmla="*/ 335451 h 1716201"/>
                <a:gd name="connsiteX5" fmla="*/ 115195 w 117792"/>
                <a:gd name="connsiteY5" fmla="*/ 1659903 h 1716201"/>
                <a:gd name="connsiteX6" fmla="*/ 58897 w 117792"/>
                <a:gd name="connsiteY6" fmla="*/ 1716201 h 1716201"/>
                <a:gd name="connsiteX7" fmla="*/ 2599 w 117792"/>
                <a:gd name="connsiteY7" fmla="*/ 1659903 h 1716201"/>
                <a:gd name="connsiteX8" fmla="*/ 2599 w 117792"/>
                <a:gd name="connsiteY8" fmla="*/ 335451 h 1716201"/>
                <a:gd name="connsiteX9" fmla="*/ 3921 w 117792"/>
                <a:gd name="connsiteY9" fmla="*/ 328905 h 1716201"/>
                <a:gd name="connsiteX10" fmla="*/ 2599 w 117792"/>
                <a:gd name="connsiteY10" fmla="*/ 328905 h 1716201"/>
                <a:gd name="connsiteX11" fmla="*/ 0 w 117792"/>
                <a:gd name="connsiteY11" fmla="*/ 0 h 1716201"/>
                <a:gd name="connsiteX0" fmla="*/ 0 w 115310"/>
                <a:gd name="connsiteY0" fmla="*/ 0 h 1716201"/>
                <a:gd name="connsiteX1" fmla="*/ 112596 w 115310"/>
                <a:gd name="connsiteY1" fmla="*/ 31178 h 1716201"/>
                <a:gd name="connsiteX2" fmla="*/ 115195 w 115310"/>
                <a:gd name="connsiteY2" fmla="*/ 328905 h 1716201"/>
                <a:gd name="connsiteX3" fmla="*/ 113874 w 115310"/>
                <a:gd name="connsiteY3" fmla="*/ 328905 h 1716201"/>
                <a:gd name="connsiteX4" fmla="*/ 115195 w 115310"/>
                <a:gd name="connsiteY4" fmla="*/ 335451 h 1716201"/>
                <a:gd name="connsiteX5" fmla="*/ 115195 w 115310"/>
                <a:gd name="connsiteY5" fmla="*/ 1659903 h 1716201"/>
                <a:gd name="connsiteX6" fmla="*/ 58897 w 115310"/>
                <a:gd name="connsiteY6" fmla="*/ 1716201 h 1716201"/>
                <a:gd name="connsiteX7" fmla="*/ 2599 w 115310"/>
                <a:gd name="connsiteY7" fmla="*/ 1659903 h 1716201"/>
                <a:gd name="connsiteX8" fmla="*/ 2599 w 115310"/>
                <a:gd name="connsiteY8" fmla="*/ 335451 h 1716201"/>
                <a:gd name="connsiteX9" fmla="*/ 3921 w 115310"/>
                <a:gd name="connsiteY9" fmla="*/ 328905 h 1716201"/>
                <a:gd name="connsiteX10" fmla="*/ 2599 w 115310"/>
                <a:gd name="connsiteY10" fmla="*/ 328905 h 1716201"/>
                <a:gd name="connsiteX11" fmla="*/ 0 w 115310"/>
                <a:gd name="connsiteY11" fmla="*/ 0 h 171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310" h="1716201">
                  <a:moveTo>
                    <a:pt x="0" y="0"/>
                  </a:moveTo>
                  <a:lnTo>
                    <a:pt x="112596" y="31178"/>
                  </a:lnTo>
                  <a:cubicBezTo>
                    <a:pt x="111730" y="137349"/>
                    <a:pt x="116061" y="222734"/>
                    <a:pt x="115195" y="328905"/>
                  </a:cubicBezTo>
                  <a:lnTo>
                    <a:pt x="113874" y="328905"/>
                  </a:lnTo>
                  <a:lnTo>
                    <a:pt x="115195" y="335451"/>
                  </a:lnTo>
                  <a:lnTo>
                    <a:pt x="115195" y="1659903"/>
                  </a:lnTo>
                  <a:cubicBezTo>
                    <a:pt x="115195" y="1690996"/>
                    <a:pt x="89990" y="1716201"/>
                    <a:pt x="58897" y="1716201"/>
                  </a:cubicBezTo>
                  <a:cubicBezTo>
                    <a:pt x="27804" y="1716201"/>
                    <a:pt x="2599" y="1690996"/>
                    <a:pt x="2599" y="1659903"/>
                  </a:cubicBezTo>
                  <a:lnTo>
                    <a:pt x="2599" y="335451"/>
                  </a:lnTo>
                  <a:lnTo>
                    <a:pt x="3921" y="328905"/>
                  </a:lnTo>
                  <a:lnTo>
                    <a:pt x="2599" y="328905"/>
                  </a:lnTo>
                  <a:cubicBezTo>
                    <a:pt x="1733" y="219270"/>
                    <a:pt x="866" y="109635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node">
              <a:extLst>
                <a:ext uri="{FF2B5EF4-FFF2-40B4-BE49-F238E27FC236}">
                  <a16:creationId xmlns:a16="http://schemas.microsoft.com/office/drawing/2014/main" id="{AA63E18F-0808-49FC-90AF-1D1F8DC0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544" y="1632979"/>
              <a:ext cx="150235" cy="889365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303351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16346 h 2160232"/>
                <a:gd name="connsiteX1" fmla="*/ 113781 w 286875"/>
                <a:gd name="connsiteY1" fmla="*/ -1 h 2160232"/>
                <a:gd name="connsiteX2" fmla="*/ 176944 w 286875"/>
                <a:gd name="connsiteY2" fmla="*/ 74771 h 2160232"/>
                <a:gd name="connsiteX3" fmla="*/ 286875 w 286875"/>
                <a:gd name="connsiteY3" fmla="*/ 231848 h 2160232"/>
                <a:gd name="connsiteX4" fmla="*/ 285589 w 286875"/>
                <a:gd name="connsiteY4" fmla="*/ 232093 h 2160232"/>
                <a:gd name="connsiteX5" fmla="*/ 286875 w 286875"/>
                <a:gd name="connsiteY5" fmla="*/ 238462 h 2160232"/>
                <a:gd name="connsiteX6" fmla="*/ 286875 w 286875"/>
                <a:gd name="connsiteY6" fmla="*/ 2103934 h 2160232"/>
                <a:gd name="connsiteX7" fmla="*/ 230577 w 286875"/>
                <a:gd name="connsiteY7" fmla="*/ 2160232 h 2160232"/>
                <a:gd name="connsiteX8" fmla="*/ 174279 w 286875"/>
                <a:gd name="connsiteY8" fmla="*/ 2103934 h 2160232"/>
                <a:gd name="connsiteX9" fmla="*/ 174279 w 286875"/>
                <a:gd name="connsiteY9" fmla="*/ 253284 h 2160232"/>
                <a:gd name="connsiteX10" fmla="*/ 173380 w 286875"/>
                <a:gd name="connsiteY10" fmla="*/ 253455 h 2160232"/>
                <a:gd name="connsiteX11" fmla="*/ 102374 w 286875"/>
                <a:gd name="connsiteY11" fmla="*/ 160488 h 2160232"/>
                <a:gd name="connsiteX12" fmla="*/ 0 w 286875"/>
                <a:gd name="connsiteY12" fmla="*/ 16346 h 2160232"/>
                <a:gd name="connsiteX0" fmla="*/ 0 w 286875"/>
                <a:gd name="connsiteY0" fmla="*/ 3636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36360 h 2180246"/>
                <a:gd name="connsiteX0" fmla="*/ 0 w 286875"/>
                <a:gd name="connsiteY0" fmla="*/ 1301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13010 h 21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875" h="2180246">
                  <a:moveTo>
                    <a:pt x="0" y="13010"/>
                  </a:moveTo>
                  <a:lnTo>
                    <a:pt x="116381" y="0"/>
                  </a:lnTo>
                  <a:cubicBezTo>
                    <a:pt x="116381" y="22318"/>
                    <a:pt x="148528" y="52808"/>
                    <a:pt x="176944" y="94785"/>
                  </a:cubicBezTo>
                  <a:cubicBezTo>
                    <a:pt x="205360" y="136762"/>
                    <a:pt x="286875" y="190168"/>
                    <a:pt x="286875" y="251862"/>
                  </a:cubicBezTo>
                  <a:lnTo>
                    <a:pt x="285589" y="252107"/>
                  </a:lnTo>
                  <a:lnTo>
                    <a:pt x="286875" y="258476"/>
                  </a:lnTo>
                  <a:lnTo>
                    <a:pt x="286875" y="2123948"/>
                  </a:lnTo>
                  <a:cubicBezTo>
                    <a:pt x="286875" y="2155041"/>
                    <a:pt x="261670" y="2180246"/>
                    <a:pt x="230577" y="2180246"/>
                  </a:cubicBezTo>
                  <a:cubicBezTo>
                    <a:pt x="199484" y="2180246"/>
                    <a:pt x="174279" y="2155041"/>
                    <a:pt x="174279" y="2123948"/>
                  </a:cubicBezTo>
                  <a:lnTo>
                    <a:pt x="174279" y="273298"/>
                  </a:lnTo>
                  <a:lnTo>
                    <a:pt x="173380" y="273469"/>
                  </a:lnTo>
                  <a:cubicBezTo>
                    <a:pt x="173380" y="246176"/>
                    <a:pt x="125757" y="200261"/>
                    <a:pt x="102374" y="180502"/>
                  </a:cubicBezTo>
                  <a:cubicBezTo>
                    <a:pt x="49904" y="134871"/>
                    <a:pt x="0" y="68450"/>
                    <a:pt x="0" y="1301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Base Rim Side">
              <a:extLst>
                <a:ext uri="{FF2B5EF4-FFF2-40B4-BE49-F238E27FC236}">
                  <a16:creationId xmlns:a16="http://schemas.microsoft.com/office/drawing/2014/main" id="{3F1BD6DF-CEDB-443E-9A79-A0C5BDF7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88677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Base Rim Top">
              <a:extLst>
                <a:ext uri="{FF2B5EF4-FFF2-40B4-BE49-F238E27FC236}">
                  <a16:creationId xmlns:a16="http://schemas.microsoft.com/office/drawing/2014/main" id="{711DCA92-AD76-4D0A-BAFC-894861CD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46632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59F50-C3E1-4648-AA69-59689A03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008" y="1338922"/>
              <a:ext cx="390714" cy="232834"/>
            </a:xfrm>
            <a:custGeom>
              <a:avLst/>
              <a:gdLst>
                <a:gd name="connsiteX0" fmla="*/ 329360 w 390714"/>
                <a:gd name="connsiteY0" fmla="*/ 0 h 234781"/>
                <a:gd name="connsiteX1" fmla="*/ 333495 w 390714"/>
                <a:gd name="connsiteY1" fmla="*/ 1947 h 234781"/>
                <a:gd name="connsiteX2" fmla="*/ 390714 w 390714"/>
                <a:gd name="connsiteY2" fmla="*/ 98390 h 234781"/>
                <a:gd name="connsiteX3" fmla="*/ 195357 w 390714"/>
                <a:gd name="connsiteY3" fmla="*/ 234781 h 234781"/>
                <a:gd name="connsiteX4" fmla="*/ 0 w 390714"/>
                <a:gd name="connsiteY4" fmla="*/ 98390 h 234781"/>
                <a:gd name="connsiteX5" fmla="*/ 57219 w 390714"/>
                <a:gd name="connsiteY5" fmla="*/ 1947 h 234781"/>
                <a:gd name="connsiteX6" fmla="*/ 61018 w 390714"/>
                <a:gd name="connsiteY6" fmla="*/ 159 h 234781"/>
                <a:gd name="connsiteX7" fmla="*/ 61018 w 390714"/>
                <a:gd name="connsiteY7" fmla="*/ 61898 h 234781"/>
                <a:gd name="connsiteX8" fmla="*/ 329360 w 390714"/>
                <a:gd name="connsiteY8" fmla="*/ 61898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9" fmla="*/ 152458 w 390714"/>
                <a:gd name="connsiteY9" fmla="*/ 91599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0" fmla="*/ 61018 w 390714"/>
                <a:gd name="connsiteY0" fmla="*/ 0 h 234622"/>
                <a:gd name="connsiteX1" fmla="*/ 61018 w 390714"/>
                <a:gd name="connsiteY1" fmla="*/ 61739 h 234622"/>
                <a:gd name="connsiteX2" fmla="*/ 329360 w 390714"/>
                <a:gd name="connsiteY2" fmla="*/ 61739 h 234622"/>
                <a:gd name="connsiteX3" fmla="*/ 333495 w 390714"/>
                <a:gd name="connsiteY3" fmla="*/ 1788 h 234622"/>
                <a:gd name="connsiteX4" fmla="*/ 390714 w 390714"/>
                <a:gd name="connsiteY4" fmla="*/ 98231 h 234622"/>
                <a:gd name="connsiteX5" fmla="*/ 195357 w 390714"/>
                <a:gd name="connsiteY5" fmla="*/ 234622 h 234622"/>
                <a:gd name="connsiteX6" fmla="*/ 0 w 390714"/>
                <a:gd name="connsiteY6" fmla="*/ 98231 h 234622"/>
                <a:gd name="connsiteX7" fmla="*/ 57219 w 390714"/>
                <a:gd name="connsiteY7" fmla="*/ 1788 h 234622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61018 w 390714"/>
                <a:gd name="connsiteY7" fmla="*/ 5995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152458 w 390714"/>
                <a:gd name="connsiteY7" fmla="*/ 15139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329360 w 390714"/>
                <a:gd name="connsiteY0" fmla="*/ 59951 h 232834"/>
                <a:gd name="connsiteX1" fmla="*/ 333495 w 390714"/>
                <a:gd name="connsiteY1" fmla="*/ 0 h 232834"/>
                <a:gd name="connsiteX2" fmla="*/ 390714 w 390714"/>
                <a:gd name="connsiteY2" fmla="*/ 96443 h 232834"/>
                <a:gd name="connsiteX3" fmla="*/ 195357 w 390714"/>
                <a:gd name="connsiteY3" fmla="*/ 232834 h 232834"/>
                <a:gd name="connsiteX4" fmla="*/ 0 w 390714"/>
                <a:gd name="connsiteY4" fmla="*/ 96443 h 232834"/>
                <a:gd name="connsiteX5" fmla="*/ 57219 w 390714"/>
                <a:gd name="connsiteY5" fmla="*/ 0 h 232834"/>
                <a:gd name="connsiteX0" fmla="*/ 333495 w 390714"/>
                <a:gd name="connsiteY0" fmla="*/ 0 h 232834"/>
                <a:gd name="connsiteX1" fmla="*/ 390714 w 390714"/>
                <a:gd name="connsiteY1" fmla="*/ 96443 h 232834"/>
                <a:gd name="connsiteX2" fmla="*/ 195357 w 390714"/>
                <a:gd name="connsiteY2" fmla="*/ 232834 h 232834"/>
                <a:gd name="connsiteX3" fmla="*/ 0 w 390714"/>
                <a:gd name="connsiteY3" fmla="*/ 96443 h 232834"/>
                <a:gd name="connsiteX4" fmla="*/ 57219 w 390714"/>
                <a:gd name="connsiteY4" fmla="*/ 0 h 23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14" h="232834">
                  <a:moveTo>
                    <a:pt x="333495" y="0"/>
                  </a:moveTo>
                  <a:cubicBezTo>
                    <a:pt x="368848" y="24682"/>
                    <a:pt x="390714" y="58780"/>
                    <a:pt x="390714" y="96443"/>
                  </a:cubicBezTo>
                  <a:cubicBezTo>
                    <a:pt x="390714" y="171770"/>
                    <a:pt x="303250" y="232834"/>
                    <a:pt x="195357" y="232834"/>
                  </a:cubicBezTo>
                  <a:cubicBezTo>
                    <a:pt x="87464" y="232834"/>
                    <a:pt x="0" y="171770"/>
                    <a:pt x="0" y="96443"/>
                  </a:cubicBezTo>
                  <a:cubicBezTo>
                    <a:pt x="0" y="58780"/>
                    <a:pt x="21866" y="24682"/>
                    <a:pt x="57219" y="0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Cathode Terminal">
              <a:extLst>
                <a:ext uri="{FF2B5EF4-FFF2-40B4-BE49-F238E27FC236}">
                  <a16:creationId xmlns:a16="http://schemas.microsoft.com/office/drawing/2014/main" id="{268556B0-9AF8-4DA0-B07C-7F74A0955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026" y="1234366"/>
              <a:ext cx="214841" cy="200997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Anode Terminal">
              <a:extLst>
                <a:ext uri="{FF2B5EF4-FFF2-40B4-BE49-F238E27FC236}">
                  <a16:creationId xmlns:a16="http://schemas.microsoft.com/office/drawing/2014/main" id="{B8EFB7CA-10B6-4C70-B8CA-22274AF0D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083" y="1226674"/>
              <a:ext cx="125623" cy="208688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ens Fill Color">
              <a:extLst>
                <a:ext uri="{FF2B5EF4-FFF2-40B4-BE49-F238E27FC236}">
                  <a16:creationId xmlns:a16="http://schemas.microsoft.com/office/drawing/2014/main" id="{309A5235-7F34-4EF4-9713-420D288CD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992349"/>
              <a:ext cx="426093" cy="646062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71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 with Blinking 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AD87C1-49B9-4435-BBBB-642DAA0115ED}"/>
              </a:ext>
            </a:extLst>
          </p:cNvPr>
          <p:cNvGrpSpPr/>
          <p:nvPr/>
        </p:nvGrpSpPr>
        <p:grpSpPr>
          <a:xfrm>
            <a:off x="1362008" y="1435583"/>
            <a:ext cx="302656" cy="1086761"/>
            <a:chOff x="1362008" y="992349"/>
            <a:chExt cx="426094" cy="1529995"/>
          </a:xfrm>
        </p:grpSpPr>
        <p:sp>
          <p:nvSpPr>
            <p:cNvPr id="7" name="Cathode">
              <a:extLst>
                <a:ext uri="{FF2B5EF4-FFF2-40B4-BE49-F238E27FC236}">
                  <a16:creationId xmlns:a16="http://schemas.microsoft.com/office/drawing/2014/main" id="{0EB091A4-F79C-4F44-B975-6A270D204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018" y="1623578"/>
              <a:ext cx="60387" cy="898766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0" fmla="*/ 0 w 112596"/>
                <a:gd name="connsiteY0" fmla="*/ 200069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11" fmla="*/ 0 w 112596"/>
                <a:gd name="connsiteY11" fmla="*/ 200069 h 1903279"/>
                <a:gd name="connsiteX0" fmla="*/ 0 w 115193"/>
                <a:gd name="connsiteY0" fmla="*/ 2599 h 1705809"/>
                <a:gd name="connsiteX1" fmla="*/ 115193 w 115193"/>
                <a:gd name="connsiteY1" fmla="*/ 0 h 1705809"/>
                <a:gd name="connsiteX2" fmla="*/ 112596 w 115193"/>
                <a:gd name="connsiteY2" fmla="*/ 318513 h 1705809"/>
                <a:gd name="connsiteX3" fmla="*/ 111275 w 115193"/>
                <a:gd name="connsiteY3" fmla="*/ 318513 h 1705809"/>
                <a:gd name="connsiteX4" fmla="*/ 112596 w 115193"/>
                <a:gd name="connsiteY4" fmla="*/ 325059 h 1705809"/>
                <a:gd name="connsiteX5" fmla="*/ 112596 w 115193"/>
                <a:gd name="connsiteY5" fmla="*/ 1649511 h 1705809"/>
                <a:gd name="connsiteX6" fmla="*/ 56298 w 115193"/>
                <a:gd name="connsiteY6" fmla="*/ 1705809 h 1705809"/>
                <a:gd name="connsiteX7" fmla="*/ 0 w 115193"/>
                <a:gd name="connsiteY7" fmla="*/ 1649511 h 1705809"/>
                <a:gd name="connsiteX8" fmla="*/ 0 w 115193"/>
                <a:gd name="connsiteY8" fmla="*/ 325059 h 1705809"/>
                <a:gd name="connsiteX9" fmla="*/ 1322 w 115193"/>
                <a:gd name="connsiteY9" fmla="*/ 318513 h 1705809"/>
                <a:gd name="connsiteX10" fmla="*/ 0 w 115193"/>
                <a:gd name="connsiteY10" fmla="*/ 318513 h 1705809"/>
                <a:gd name="connsiteX11" fmla="*/ 0 w 115193"/>
                <a:gd name="connsiteY11" fmla="*/ 2599 h 1705809"/>
                <a:gd name="connsiteX0" fmla="*/ 0 w 117792"/>
                <a:gd name="connsiteY0" fmla="*/ 0 h 1716201"/>
                <a:gd name="connsiteX1" fmla="*/ 117792 w 117792"/>
                <a:gd name="connsiteY1" fmla="*/ 10392 h 1716201"/>
                <a:gd name="connsiteX2" fmla="*/ 115195 w 117792"/>
                <a:gd name="connsiteY2" fmla="*/ 328905 h 1716201"/>
                <a:gd name="connsiteX3" fmla="*/ 113874 w 117792"/>
                <a:gd name="connsiteY3" fmla="*/ 328905 h 1716201"/>
                <a:gd name="connsiteX4" fmla="*/ 115195 w 117792"/>
                <a:gd name="connsiteY4" fmla="*/ 335451 h 1716201"/>
                <a:gd name="connsiteX5" fmla="*/ 115195 w 117792"/>
                <a:gd name="connsiteY5" fmla="*/ 1659903 h 1716201"/>
                <a:gd name="connsiteX6" fmla="*/ 58897 w 117792"/>
                <a:gd name="connsiteY6" fmla="*/ 1716201 h 1716201"/>
                <a:gd name="connsiteX7" fmla="*/ 2599 w 117792"/>
                <a:gd name="connsiteY7" fmla="*/ 1659903 h 1716201"/>
                <a:gd name="connsiteX8" fmla="*/ 2599 w 117792"/>
                <a:gd name="connsiteY8" fmla="*/ 335451 h 1716201"/>
                <a:gd name="connsiteX9" fmla="*/ 3921 w 117792"/>
                <a:gd name="connsiteY9" fmla="*/ 328905 h 1716201"/>
                <a:gd name="connsiteX10" fmla="*/ 2599 w 117792"/>
                <a:gd name="connsiteY10" fmla="*/ 328905 h 1716201"/>
                <a:gd name="connsiteX11" fmla="*/ 0 w 117792"/>
                <a:gd name="connsiteY11" fmla="*/ 0 h 1716201"/>
                <a:gd name="connsiteX0" fmla="*/ 0 w 115310"/>
                <a:gd name="connsiteY0" fmla="*/ 0 h 1716201"/>
                <a:gd name="connsiteX1" fmla="*/ 112596 w 115310"/>
                <a:gd name="connsiteY1" fmla="*/ 31178 h 1716201"/>
                <a:gd name="connsiteX2" fmla="*/ 115195 w 115310"/>
                <a:gd name="connsiteY2" fmla="*/ 328905 h 1716201"/>
                <a:gd name="connsiteX3" fmla="*/ 113874 w 115310"/>
                <a:gd name="connsiteY3" fmla="*/ 328905 h 1716201"/>
                <a:gd name="connsiteX4" fmla="*/ 115195 w 115310"/>
                <a:gd name="connsiteY4" fmla="*/ 335451 h 1716201"/>
                <a:gd name="connsiteX5" fmla="*/ 115195 w 115310"/>
                <a:gd name="connsiteY5" fmla="*/ 1659903 h 1716201"/>
                <a:gd name="connsiteX6" fmla="*/ 58897 w 115310"/>
                <a:gd name="connsiteY6" fmla="*/ 1716201 h 1716201"/>
                <a:gd name="connsiteX7" fmla="*/ 2599 w 115310"/>
                <a:gd name="connsiteY7" fmla="*/ 1659903 h 1716201"/>
                <a:gd name="connsiteX8" fmla="*/ 2599 w 115310"/>
                <a:gd name="connsiteY8" fmla="*/ 335451 h 1716201"/>
                <a:gd name="connsiteX9" fmla="*/ 3921 w 115310"/>
                <a:gd name="connsiteY9" fmla="*/ 328905 h 1716201"/>
                <a:gd name="connsiteX10" fmla="*/ 2599 w 115310"/>
                <a:gd name="connsiteY10" fmla="*/ 328905 h 1716201"/>
                <a:gd name="connsiteX11" fmla="*/ 0 w 115310"/>
                <a:gd name="connsiteY11" fmla="*/ 0 h 171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310" h="1716201">
                  <a:moveTo>
                    <a:pt x="0" y="0"/>
                  </a:moveTo>
                  <a:lnTo>
                    <a:pt x="112596" y="31178"/>
                  </a:lnTo>
                  <a:cubicBezTo>
                    <a:pt x="111730" y="137349"/>
                    <a:pt x="116061" y="222734"/>
                    <a:pt x="115195" y="328905"/>
                  </a:cubicBezTo>
                  <a:lnTo>
                    <a:pt x="113874" y="328905"/>
                  </a:lnTo>
                  <a:lnTo>
                    <a:pt x="115195" y="335451"/>
                  </a:lnTo>
                  <a:lnTo>
                    <a:pt x="115195" y="1659903"/>
                  </a:lnTo>
                  <a:cubicBezTo>
                    <a:pt x="115195" y="1690996"/>
                    <a:pt x="89990" y="1716201"/>
                    <a:pt x="58897" y="1716201"/>
                  </a:cubicBezTo>
                  <a:cubicBezTo>
                    <a:pt x="27804" y="1716201"/>
                    <a:pt x="2599" y="1690996"/>
                    <a:pt x="2599" y="1659903"/>
                  </a:cubicBezTo>
                  <a:lnTo>
                    <a:pt x="2599" y="335451"/>
                  </a:lnTo>
                  <a:lnTo>
                    <a:pt x="3921" y="328905"/>
                  </a:lnTo>
                  <a:lnTo>
                    <a:pt x="2599" y="328905"/>
                  </a:lnTo>
                  <a:cubicBezTo>
                    <a:pt x="1733" y="219270"/>
                    <a:pt x="866" y="109635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node">
              <a:extLst>
                <a:ext uri="{FF2B5EF4-FFF2-40B4-BE49-F238E27FC236}">
                  <a16:creationId xmlns:a16="http://schemas.microsoft.com/office/drawing/2014/main" id="{AA63E18F-0808-49FC-90AF-1D1F8DC0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544" y="1632979"/>
              <a:ext cx="150235" cy="889365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303351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16346 h 2160232"/>
                <a:gd name="connsiteX1" fmla="*/ 113781 w 286875"/>
                <a:gd name="connsiteY1" fmla="*/ -1 h 2160232"/>
                <a:gd name="connsiteX2" fmla="*/ 176944 w 286875"/>
                <a:gd name="connsiteY2" fmla="*/ 74771 h 2160232"/>
                <a:gd name="connsiteX3" fmla="*/ 286875 w 286875"/>
                <a:gd name="connsiteY3" fmla="*/ 231848 h 2160232"/>
                <a:gd name="connsiteX4" fmla="*/ 285589 w 286875"/>
                <a:gd name="connsiteY4" fmla="*/ 232093 h 2160232"/>
                <a:gd name="connsiteX5" fmla="*/ 286875 w 286875"/>
                <a:gd name="connsiteY5" fmla="*/ 238462 h 2160232"/>
                <a:gd name="connsiteX6" fmla="*/ 286875 w 286875"/>
                <a:gd name="connsiteY6" fmla="*/ 2103934 h 2160232"/>
                <a:gd name="connsiteX7" fmla="*/ 230577 w 286875"/>
                <a:gd name="connsiteY7" fmla="*/ 2160232 h 2160232"/>
                <a:gd name="connsiteX8" fmla="*/ 174279 w 286875"/>
                <a:gd name="connsiteY8" fmla="*/ 2103934 h 2160232"/>
                <a:gd name="connsiteX9" fmla="*/ 174279 w 286875"/>
                <a:gd name="connsiteY9" fmla="*/ 253284 h 2160232"/>
                <a:gd name="connsiteX10" fmla="*/ 173380 w 286875"/>
                <a:gd name="connsiteY10" fmla="*/ 253455 h 2160232"/>
                <a:gd name="connsiteX11" fmla="*/ 102374 w 286875"/>
                <a:gd name="connsiteY11" fmla="*/ 160488 h 2160232"/>
                <a:gd name="connsiteX12" fmla="*/ 0 w 286875"/>
                <a:gd name="connsiteY12" fmla="*/ 16346 h 2160232"/>
                <a:gd name="connsiteX0" fmla="*/ 0 w 286875"/>
                <a:gd name="connsiteY0" fmla="*/ 3636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36360 h 2180246"/>
                <a:gd name="connsiteX0" fmla="*/ 0 w 286875"/>
                <a:gd name="connsiteY0" fmla="*/ 1301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13010 h 21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875" h="2180246">
                  <a:moveTo>
                    <a:pt x="0" y="13010"/>
                  </a:moveTo>
                  <a:lnTo>
                    <a:pt x="116381" y="0"/>
                  </a:lnTo>
                  <a:cubicBezTo>
                    <a:pt x="116381" y="22318"/>
                    <a:pt x="148528" y="52808"/>
                    <a:pt x="176944" y="94785"/>
                  </a:cubicBezTo>
                  <a:cubicBezTo>
                    <a:pt x="205360" y="136762"/>
                    <a:pt x="286875" y="190168"/>
                    <a:pt x="286875" y="251862"/>
                  </a:cubicBezTo>
                  <a:lnTo>
                    <a:pt x="285589" y="252107"/>
                  </a:lnTo>
                  <a:lnTo>
                    <a:pt x="286875" y="258476"/>
                  </a:lnTo>
                  <a:lnTo>
                    <a:pt x="286875" y="2123948"/>
                  </a:lnTo>
                  <a:cubicBezTo>
                    <a:pt x="286875" y="2155041"/>
                    <a:pt x="261670" y="2180246"/>
                    <a:pt x="230577" y="2180246"/>
                  </a:cubicBezTo>
                  <a:cubicBezTo>
                    <a:pt x="199484" y="2180246"/>
                    <a:pt x="174279" y="2155041"/>
                    <a:pt x="174279" y="2123948"/>
                  </a:cubicBezTo>
                  <a:lnTo>
                    <a:pt x="174279" y="273298"/>
                  </a:lnTo>
                  <a:lnTo>
                    <a:pt x="173380" y="273469"/>
                  </a:lnTo>
                  <a:cubicBezTo>
                    <a:pt x="173380" y="246176"/>
                    <a:pt x="125757" y="200261"/>
                    <a:pt x="102374" y="180502"/>
                  </a:cubicBezTo>
                  <a:cubicBezTo>
                    <a:pt x="49904" y="134871"/>
                    <a:pt x="0" y="68450"/>
                    <a:pt x="0" y="1301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Base Rim Side">
              <a:extLst>
                <a:ext uri="{FF2B5EF4-FFF2-40B4-BE49-F238E27FC236}">
                  <a16:creationId xmlns:a16="http://schemas.microsoft.com/office/drawing/2014/main" id="{3F1BD6DF-CEDB-443E-9A79-A0C5BDF7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88677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Base Rim Top">
              <a:extLst>
                <a:ext uri="{FF2B5EF4-FFF2-40B4-BE49-F238E27FC236}">
                  <a16:creationId xmlns:a16="http://schemas.microsoft.com/office/drawing/2014/main" id="{711DCA92-AD76-4D0A-BAFC-894861CD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46632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59F50-C3E1-4648-AA69-59689A03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008" y="1338922"/>
              <a:ext cx="390714" cy="232834"/>
            </a:xfrm>
            <a:custGeom>
              <a:avLst/>
              <a:gdLst>
                <a:gd name="connsiteX0" fmla="*/ 329360 w 390714"/>
                <a:gd name="connsiteY0" fmla="*/ 0 h 234781"/>
                <a:gd name="connsiteX1" fmla="*/ 333495 w 390714"/>
                <a:gd name="connsiteY1" fmla="*/ 1947 h 234781"/>
                <a:gd name="connsiteX2" fmla="*/ 390714 w 390714"/>
                <a:gd name="connsiteY2" fmla="*/ 98390 h 234781"/>
                <a:gd name="connsiteX3" fmla="*/ 195357 w 390714"/>
                <a:gd name="connsiteY3" fmla="*/ 234781 h 234781"/>
                <a:gd name="connsiteX4" fmla="*/ 0 w 390714"/>
                <a:gd name="connsiteY4" fmla="*/ 98390 h 234781"/>
                <a:gd name="connsiteX5" fmla="*/ 57219 w 390714"/>
                <a:gd name="connsiteY5" fmla="*/ 1947 h 234781"/>
                <a:gd name="connsiteX6" fmla="*/ 61018 w 390714"/>
                <a:gd name="connsiteY6" fmla="*/ 159 h 234781"/>
                <a:gd name="connsiteX7" fmla="*/ 61018 w 390714"/>
                <a:gd name="connsiteY7" fmla="*/ 61898 h 234781"/>
                <a:gd name="connsiteX8" fmla="*/ 329360 w 390714"/>
                <a:gd name="connsiteY8" fmla="*/ 61898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9" fmla="*/ 152458 w 390714"/>
                <a:gd name="connsiteY9" fmla="*/ 91599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0" fmla="*/ 61018 w 390714"/>
                <a:gd name="connsiteY0" fmla="*/ 0 h 234622"/>
                <a:gd name="connsiteX1" fmla="*/ 61018 w 390714"/>
                <a:gd name="connsiteY1" fmla="*/ 61739 h 234622"/>
                <a:gd name="connsiteX2" fmla="*/ 329360 w 390714"/>
                <a:gd name="connsiteY2" fmla="*/ 61739 h 234622"/>
                <a:gd name="connsiteX3" fmla="*/ 333495 w 390714"/>
                <a:gd name="connsiteY3" fmla="*/ 1788 h 234622"/>
                <a:gd name="connsiteX4" fmla="*/ 390714 w 390714"/>
                <a:gd name="connsiteY4" fmla="*/ 98231 h 234622"/>
                <a:gd name="connsiteX5" fmla="*/ 195357 w 390714"/>
                <a:gd name="connsiteY5" fmla="*/ 234622 h 234622"/>
                <a:gd name="connsiteX6" fmla="*/ 0 w 390714"/>
                <a:gd name="connsiteY6" fmla="*/ 98231 h 234622"/>
                <a:gd name="connsiteX7" fmla="*/ 57219 w 390714"/>
                <a:gd name="connsiteY7" fmla="*/ 1788 h 234622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61018 w 390714"/>
                <a:gd name="connsiteY7" fmla="*/ 5995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152458 w 390714"/>
                <a:gd name="connsiteY7" fmla="*/ 15139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329360 w 390714"/>
                <a:gd name="connsiteY0" fmla="*/ 59951 h 232834"/>
                <a:gd name="connsiteX1" fmla="*/ 333495 w 390714"/>
                <a:gd name="connsiteY1" fmla="*/ 0 h 232834"/>
                <a:gd name="connsiteX2" fmla="*/ 390714 w 390714"/>
                <a:gd name="connsiteY2" fmla="*/ 96443 h 232834"/>
                <a:gd name="connsiteX3" fmla="*/ 195357 w 390714"/>
                <a:gd name="connsiteY3" fmla="*/ 232834 h 232834"/>
                <a:gd name="connsiteX4" fmla="*/ 0 w 390714"/>
                <a:gd name="connsiteY4" fmla="*/ 96443 h 232834"/>
                <a:gd name="connsiteX5" fmla="*/ 57219 w 390714"/>
                <a:gd name="connsiteY5" fmla="*/ 0 h 232834"/>
                <a:gd name="connsiteX0" fmla="*/ 333495 w 390714"/>
                <a:gd name="connsiteY0" fmla="*/ 0 h 232834"/>
                <a:gd name="connsiteX1" fmla="*/ 390714 w 390714"/>
                <a:gd name="connsiteY1" fmla="*/ 96443 h 232834"/>
                <a:gd name="connsiteX2" fmla="*/ 195357 w 390714"/>
                <a:gd name="connsiteY2" fmla="*/ 232834 h 232834"/>
                <a:gd name="connsiteX3" fmla="*/ 0 w 390714"/>
                <a:gd name="connsiteY3" fmla="*/ 96443 h 232834"/>
                <a:gd name="connsiteX4" fmla="*/ 57219 w 390714"/>
                <a:gd name="connsiteY4" fmla="*/ 0 h 23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14" h="232834">
                  <a:moveTo>
                    <a:pt x="333495" y="0"/>
                  </a:moveTo>
                  <a:cubicBezTo>
                    <a:pt x="368848" y="24682"/>
                    <a:pt x="390714" y="58780"/>
                    <a:pt x="390714" y="96443"/>
                  </a:cubicBezTo>
                  <a:cubicBezTo>
                    <a:pt x="390714" y="171770"/>
                    <a:pt x="303250" y="232834"/>
                    <a:pt x="195357" y="232834"/>
                  </a:cubicBezTo>
                  <a:cubicBezTo>
                    <a:pt x="87464" y="232834"/>
                    <a:pt x="0" y="171770"/>
                    <a:pt x="0" y="96443"/>
                  </a:cubicBezTo>
                  <a:cubicBezTo>
                    <a:pt x="0" y="58780"/>
                    <a:pt x="21866" y="24682"/>
                    <a:pt x="57219" y="0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Cathode Terminal">
              <a:extLst>
                <a:ext uri="{FF2B5EF4-FFF2-40B4-BE49-F238E27FC236}">
                  <a16:creationId xmlns:a16="http://schemas.microsoft.com/office/drawing/2014/main" id="{268556B0-9AF8-4DA0-B07C-7F74A0955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026" y="1234366"/>
              <a:ext cx="214841" cy="200997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Anode Terminal">
              <a:extLst>
                <a:ext uri="{FF2B5EF4-FFF2-40B4-BE49-F238E27FC236}">
                  <a16:creationId xmlns:a16="http://schemas.microsoft.com/office/drawing/2014/main" id="{B8EFB7CA-10B6-4C70-B8CA-22274AF0D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083" y="1226674"/>
              <a:ext cx="125623" cy="208688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ens Fill Color">
              <a:extLst>
                <a:ext uri="{FF2B5EF4-FFF2-40B4-BE49-F238E27FC236}">
                  <a16:creationId xmlns:a16="http://schemas.microsoft.com/office/drawing/2014/main" id="{309A5235-7F34-4EF4-9713-420D288CD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992349"/>
              <a:ext cx="426093" cy="646062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C4F1203-59A2-46E4-8B84-D91F97F0EB00}"/>
              </a:ext>
            </a:extLst>
          </p:cNvPr>
          <p:cNvSpPr/>
          <p:nvPr/>
        </p:nvSpPr>
        <p:spPr>
          <a:xfrm>
            <a:off x="1148167" y="1208443"/>
            <a:ext cx="705205" cy="308735"/>
          </a:xfrm>
          <a:custGeom>
            <a:avLst/>
            <a:gdLst>
              <a:gd name="connsiteX0" fmla="*/ 952526 w 992821"/>
              <a:gd name="connsiteY0" fmla="*/ 317294 h 434652"/>
              <a:gd name="connsiteX1" fmla="*/ 991723 w 992821"/>
              <a:gd name="connsiteY1" fmla="*/ 339924 h 434652"/>
              <a:gd name="connsiteX2" fmla="*/ 969092 w 992821"/>
              <a:gd name="connsiteY2" fmla="*/ 379121 h 434652"/>
              <a:gd name="connsiteX3" fmla="*/ 765947 w 992821"/>
              <a:gd name="connsiteY3" fmla="*/ 433554 h 434652"/>
              <a:gd name="connsiteX4" fmla="*/ 726749 w 992821"/>
              <a:gd name="connsiteY4" fmla="*/ 410924 h 434652"/>
              <a:gd name="connsiteX5" fmla="*/ 749380 w 992821"/>
              <a:gd name="connsiteY5" fmla="*/ 371727 h 434652"/>
              <a:gd name="connsiteX6" fmla="*/ 40296 w 992821"/>
              <a:gd name="connsiteY6" fmla="*/ 317293 h 434652"/>
              <a:gd name="connsiteX7" fmla="*/ 243442 w 992821"/>
              <a:gd name="connsiteY7" fmla="*/ 371725 h 434652"/>
              <a:gd name="connsiteX8" fmla="*/ 266072 w 992821"/>
              <a:gd name="connsiteY8" fmla="*/ 410923 h 434652"/>
              <a:gd name="connsiteX9" fmla="*/ 226875 w 992821"/>
              <a:gd name="connsiteY9" fmla="*/ 433553 h 434652"/>
              <a:gd name="connsiteX10" fmla="*/ 23729 w 992821"/>
              <a:gd name="connsiteY10" fmla="*/ 379121 h 434652"/>
              <a:gd name="connsiteX11" fmla="*/ 1099 w 992821"/>
              <a:gd name="connsiteY11" fmla="*/ 339923 h 434652"/>
              <a:gd name="connsiteX12" fmla="*/ 40296 w 992821"/>
              <a:gd name="connsiteY12" fmla="*/ 317293 h 434652"/>
              <a:gd name="connsiteX13" fmla="*/ 770983 w 992821"/>
              <a:gd name="connsiteY13" fmla="*/ 62243 h 434652"/>
              <a:gd name="connsiteX14" fmla="*/ 795268 w 992821"/>
              <a:gd name="connsiteY14" fmla="*/ 65440 h 434652"/>
              <a:gd name="connsiteX15" fmla="*/ 806982 w 992821"/>
              <a:gd name="connsiteY15" fmla="*/ 109158 h 434652"/>
              <a:gd name="connsiteX16" fmla="*/ 701826 w 992821"/>
              <a:gd name="connsiteY16" fmla="*/ 291294 h 434652"/>
              <a:gd name="connsiteX17" fmla="*/ 658108 w 992821"/>
              <a:gd name="connsiteY17" fmla="*/ 303008 h 434652"/>
              <a:gd name="connsiteX18" fmla="*/ 646394 w 992821"/>
              <a:gd name="connsiteY18" fmla="*/ 259290 h 434652"/>
              <a:gd name="connsiteX19" fmla="*/ 751550 w 992821"/>
              <a:gd name="connsiteY19" fmla="*/ 77154 h 434652"/>
              <a:gd name="connsiteX20" fmla="*/ 770983 w 992821"/>
              <a:gd name="connsiteY20" fmla="*/ 62243 h 434652"/>
              <a:gd name="connsiteX21" fmla="*/ 221838 w 992821"/>
              <a:gd name="connsiteY21" fmla="*/ 62242 h 434652"/>
              <a:gd name="connsiteX22" fmla="*/ 241272 w 992821"/>
              <a:gd name="connsiteY22" fmla="*/ 77153 h 434652"/>
              <a:gd name="connsiteX23" fmla="*/ 346428 w 992821"/>
              <a:gd name="connsiteY23" fmla="*/ 259288 h 434652"/>
              <a:gd name="connsiteX24" fmla="*/ 334713 w 992821"/>
              <a:gd name="connsiteY24" fmla="*/ 303007 h 434652"/>
              <a:gd name="connsiteX25" fmla="*/ 290995 w 992821"/>
              <a:gd name="connsiteY25" fmla="*/ 291293 h 434652"/>
              <a:gd name="connsiteX26" fmla="*/ 185839 w 992821"/>
              <a:gd name="connsiteY26" fmla="*/ 109158 h 434652"/>
              <a:gd name="connsiteX27" fmla="*/ 197553 w 992821"/>
              <a:gd name="connsiteY27" fmla="*/ 65438 h 434652"/>
              <a:gd name="connsiteX28" fmla="*/ 221838 w 992821"/>
              <a:gd name="connsiteY28" fmla="*/ 62242 h 434652"/>
              <a:gd name="connsiteX29" fmla="*/ 493466 w 992821"/>
              <a:gd name="connsiteY29" fmla="*/ 0 h 434652"/>
              <a:gd name="connsiteX30" fmla="*/ 525470 w 992821"/>
              <a:gd name="connsiteY30" fmla="*/ 32004 h 434652"/>
              <a:gd name="connsiteX31" fmla="*/ 525470 w 992821"/>
              <a:gd name="connsiteY31" fmla="*/ 242316 h 434652"/>
              <a:gd name="connsiteX32" fmla="*/ 493466 w 992821"/>
              <a:gd name="connsiteY32" fmla="*/ 274321 h 434652"/>
              <a:gd name="connsiteX33" fmla="*/ 461463 w 992821"/>
              <a:gd name="connsiteY33" fmla="*/ 242316 h 434652"/>
              <a:gd name="connsiteX34" fmla="*/ 461462 w 992821"/>
              <a:gd name="connsiteY34" fmla="*/ 32005 h 434652"/>
              <a:gd name="connsiteX35" fmla="*/ 493466 w 992821"/>
              <a:gd name="connsiteY35" fmla="*/ 0 h 4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92821" h="434652">
                <a:moveTo>
                  <a:pt x="952526" y="317294"/>
                </a:moveTo>
                <a:cubicBezTo>
                  <a:pt x="969598" y="312719"/>
                  <a:pt x="987148" y="322852"/>
                  <a:pt x="991723" y="339924"/>
                </a:cubicBezTo>
                <a:cubicBezTo>
                  <a:pt x="996297" y="356997"/>
                  <a:pt x="986165" y="374547"/>
                  <a:pt x="969092" y="379121"/>
                </a:cubicBezTo>
                <a:lnTo>
                  <a:pt x="765947" y="433554"/>
                </a:lnTo>
                <a:cubicBezTo>
                  <a:pt x="748874" y="438129"/>
                  <a:pt x="731324" y="427996"/>
                  <a:pt x="726749" y="410924"/>
                </a:cubicBezTo>
                <a:cubicBezTo>
                  <a:pt x="722175" y="393851"/>
                  <a:pt x="732307" y="376301"/>
                  <a:pt x="749380" y="371727"/>
                </a:cubicBezTo>
                <a:close/>
                <a:moveTo>
                  <a:pt x="40296" y="317293"/>
                </a:moveTo>
                <a:lnTo>
                  <a:pt x="243442" y="371725"/>
                </a:lnTo>
                <a:cubicBezTo>
                  <a:pt x="260514" y="376301"/>
                  <a:pt x="270647" y="393850"/>
                  <a:pt x="266072" y="410923"/>
                </a:cubicBezTo>
                <a:cubicBezTo>
                  <a:pt x="261497" y="427996"/>
                  <a:pt x="243947" y="438128"/>
                  <a:pt x="226875" y="433553"/>
                </a:cubicBezTo>
                <a:lnTo>
                  <a:pt x="23729" y="379121"/>
                </a:lnTo>
                <a:cubicBezTo>
                  <a:pt x="6656" y="374545"/>
                  <a:pt x="-3476" y="356996"/>
                  <a:pt x="1099" y="339923"/>
                </a:cubicBezTo>
                <a:cubicBezTo>
                  <a:pt x="5673" y="322851"/>
                  <a:pt x="23223" y="312719"/>
                  <a:pt x="40296" y="317293"/>
                </a:cubicBezTo>
                <a:close/>
                <a:moveTo>
                  <a:pt x="770983" y="62243"/>
                </a:moveTo>
                <a:cubicBezTo>
                  <a:pt x="778895" y="60123"/>
                  <a:pt x="787614" y="61021"/>
                  <a:pt x="795268" y="65440"/>
                </a:cubicBezTo>
                <a:cubicBezTo>
                  <a:pt x="810575" y="74277"/>
                  <a:pt x="815820" y="93851"/>
                  <a:pt x="806982" y="109158"/>
                </a:cubicBezTo>
                <a:lnTo>
                  <a:pt x="701826" y="291294"/>
                </a:lnTo>
                <a:cubicBezTo>
                  <a:pt x="692989" y="306601"/>
                  <a:pt x="673415" y="311846"/>
                  <a:pt x="658108" y="303008"/>
                </a:cubicBezTo>
                <a:cubicBezTo>
                  <a:pt x="642801" y="294171"/>
                  <a:pt x="637556" y="274597"/>
                  <a:pt x="646394" y="259290"/>
                </a:cubicBezTo>
                <a:lnTo>
                  <a:pt x="751550" y="77154"/>
                </a:lnTo>
                <a:cubicBezTo>
                  <a:pt x="755968" y="69501"/>
                  <a:pt x="763071" y="64362"/>
                  <a:pt x="770983" y="62243"/>
                </a:cubicBezTo>
                <a:close/>
                <a:moveTo>
                  <a:pt x="221838" y="62242"/>
                </a:moveTo>
                <a:cubicBezTo>
                  <a:pt x="229750" y="64362"/>
                  <a:pt x="236853" y="69501"/>
                  <a:pt x="241272" y="77153"/>
                </a:cubicBezTo>
                <a:lnTo>
                  <a:pt x="346428" y="259288"/>
                </a:lnTo>
                <a:cubicBezTo>
                  <a:pt x="355265" y="274596"/>
                  <a:pt x="350020" y="294170"/>
                  <a:pt x="334713" y="303007"/>
                </a:cubicBezTo>
                <a:cubicBezTo>
                  <a:pt x="319406" y="311845"/>
                  <a:pt x="299833" y="306599"/>
                  <a:pt x="290995" y="291293"/>
                </a:cubicBezTo>
                <a:lnTo>
                  <a:pt x="185839" y="109158"/>
                </a:lnTo>
                <a:cubicBezTo>
                  <a:pt x="177002" y="93850"/>
                  <a:pt x="182247" y="74276"/>
                  <a:pt x="197553" y="65438"/>
                </a:cubicBezTo>
                <a:cubicBezTo>
                  <a:pt x="205207" y="61020"/>
                  <a:pt x="213926" y="60122"/>
                  <a:pt x="221838" y="62242"/>
                </a:cubicBezTo>
                <a:close/>
                <a:moveTo>
                  <a:pt x="493466" y="0"/>
                </a:moveTo>
                <a:cubicBezTo>
                  <a:pt x="511141" y="0"/>
                  <a:pt x="525470" y="14330"/>
                  <a:pt x="525470" y="32004"/>
                </a:cubicBezTo>
                <a:lnTo>
                  <a:pt x="525470" y="242316"/>
                </a:lnTo>
                <a:cubicBezTo>
                  <a:pt x="525470" y="259991"/>
                  <a:pt x="511141" y="274320"/>
                  <a:pt x="493466" y="274321"/>
                </a:cubicBezTo>
                <a:cubicBezTo>
                  <a:pt x="475791" y="274320"/>
                  <a:pt x="461462" y="259991"/>
                  <a:pt x="461463" y="242316"/>
                </a:cubicBezTo>
                <a:lnTo>
                  <a:pt x="461462" y="32005"/>
                </a:lnTo>
                <a:cubicBezTo>
                  <a:pt x="461462" y="14329"/>
                  <a:pt x="475791" y="0"/>
                  <a:pt x="493466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7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1F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1F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pho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gradFill>
                  <a:gsLst>
                    <a:gs pos="69027">
                      <a:schemeClr val="tx1"/>
                    </a:gs>
                    <a:gs pos="2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4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BBCC-5B44-4A7E-8226-56BE3003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C9574-A8A5-42CE-9034-B28FE179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F9D1-B176-47E6-B28D-5B610B80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28A8-9749-43B3-9D24-559B19C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EE7D3-2944-44E9-9DBD-39340331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3A4D-D948-47A5-B433-F160F0FF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DB3D5-1291-4D12-BB1D-FBEA5EE4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5BFD-991A-4380-B2CE-3FC2E320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E2B7C-D3EF-42C1-BA16-F826006E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1109E-39B9-4479-BB37-55DE702D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1414-4250-4028-B8A8-95CBB17E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70FE-863D-4E1B-ABCC-95938AEC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963E7-AB8A-437A-8D8F-33E2DF01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456B7-7D1E-4556-9DA9-7C391E2D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E9D8E-CE82-444D-B921-92644F64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1A3EF-0118-4FB5-9C8A-E592E1CC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1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B086-CAC9-4FF8-B19B-106E68AF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E938C-EC69-4A34-BE54-D1D9CDD7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B7CAD-DB9D-4094-A872-9144E1C64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24D9E-29BF-4A29-A4BE-EB94C0CE9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EFF97-B3A5-4E1A-A5A8-04FE9A41B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7D4D4-15F9-4D1A-BC66-0E4600FF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991D1-8582-4C37-847F-D389ADC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645E6-1446-46E8-BA54-546DCB2C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7C4C-769F-441E-803B-B9961CFE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19029-A3F9-4F6C-816F-76D76418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ACD1F-3EE4-41F1-AE9D-0CF6AEAF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CB4E-6BE6-4C9B-89C2-ED7FEBF1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6897D-8FC9-48D0-A6E6-CF93E0DC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D0077-BA71-4B19-8664-CECDCE81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6E5EB-2287-4926-B2DC-B0447976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4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448A-D270-479A-AE9C-C4CB7A05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8C97-DD6B-43B6-9C65-FF35C0229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4A1C-4DBA-4436-9A6B-2ADF018AF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62E3C-EE28-4D18-AEB2-2DBCDB8E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C9B-5FA2-460D-9BE7-B0812FC2A6FF}" type="datetimeFigureOut">
              <a:rPr lang="en-US" smtClean="0"/>
              <a:t>3/10/2018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CAA23-B3D0-4074-BAE7-86D2C16E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E38F-B548-4E36-BFF0-3C3A5FD1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1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C048-BBE8-4F86-BAA4-A1950F54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BE68E-1BAF-4D68-9916-824B62742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99953-4D8D-4305-BC4D-60606991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E9409-115A-47D0-A3E0-7F9F5531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FF3E8-C909-462E-9F49-5E69199A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051F4-93EE-4200-9242-C8D69D0C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4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DFAB4-4DF7-4A65-A711-A6AB8495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A7BED-8FBC-43CA-8352-5C82C7B4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Microsoft Logo with Clear Space">
            <a:extLst>
              <a:ext uri="{FF2B5EF4-FFF2-40B4-BE49-F238E27FC236}">
                <a16:creationId xmlns:a16="http://schemas.microsoft.com/office/drawing/2014/main" id="{0BDD2EFC-5E16-45FF-8076-793953D90146}"/>
              </a:ext>
            </a:extLst>
          </p:cNvPr>
          <p:cNvGrpSpPr/>
          <p:nvPr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>
              <a:extLst>
                <a:ext uri="{FF2B5EF4-FFF2-40B4-BE49-F238E27FC236}">
                  <a16:creationId xmlns:a16="http://schemas.microsoft.com/office/drawing/2014/main" id="{742E2DA3-157F-4773-8320-C93589B0F9A3}"/>
                </a:ext>
              </a:extLst>
            </p:cNvPr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>
              <a:extLst>
                <a:ext uri="{FF2B5EF4-FFF2-40B4-BE49-F238E27FC236}">
                  <a16:creationId xmlns:a16="http://schemas.microsoft.com/office/drawing/2014/main" id="{B47D66E9-09B6-41DA-9B1E-3A7D82985680}"/>
                </a:ext>
              </a:extLst>
            </p:cNvPr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>
                <a:extLst>
                  <a:ext uri="{FF2B5EF4-FFF2-40B4-BE49-F238E27FC236}">
                    <a16:creationId xmlns:a16="http://schemas.microsoft.com/office/drawing/2014/main" id="{866B8BFE-286B-4032-8D6A-92B154FF08C3}"/>
                  </a:ext>
                </a:extLst>
              </p:cNvPr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>
                  <a:extLst>
                    <a:ext uri="{FF2B5EF4-FFF2-40B4-BE49-F238E27FC236}">
                      <a16:creationId xmlns:a16="http://schemas.microsoft.com/office/drawing/2014/main" id="{B6E8BCB5-FECA-48A4-B459-350CAD632A4D}"/>
                    </a:ext>
                  </a:extLst>
                </p:cNvPr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>
                  <a:extLst>
                    <a:ext uri="{FF2B5EF4-FFF2-40B4-BE49-F238E27FC236}">
                      <a16:creationId xmlns:a16="http://schemas.microsoft.com/office/drawing/2014/main" id="{925A4AE3-71AB-4A62-ACE6-C991647D3F4D}"/>
                    </a:ext>
                  </a:extLst>
                </p:cNvPr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>
                  <a:extLst>
                    <a:ext uri="{FF2B5EF4-FFF2-40B4-BE49-F238E27FC236}">
                      <a16:creationId xmlns:a16="http://schemas.microsoft.com/office/drawing/2014/main" id="{14EEF3B5-F4E3-41FB-93E3-53B6FBA3FE3A}"/>
                    </a:ext>
                  </a:extLst>
                </p:cNvPr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>
                  <a:extLst>
                    <a:ext uri="{FF2B5EF4-FFF2-40B4-BE49-F238E27FC236}">
                      <a16:creationId xmlns:a16="http://schemas.microsoft.com/office/drawing/2014/main" id="{16CA27A2-6AA2-459C-9834-20B39FCCD593}"/>
                    </a:ext>
                  </a:extLst>
                </p:cNvPr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>
                <a:extLst>
                  <a:ext uri="{FF2B5EF4-FFF2-40B4-BE49-F238E27FC236}">
                    <a16:creationId xmlns:a16="http://schemas.microsoft.com/office/drawing/2014/main" id="{1CA1ED90-DEFE-45BA-81EC-18EEAB492C63}"/>
                  </a:ext>
                </a:extLst>
              </p:cNvPr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IoTCLoudLogoThinLine">
            <a:extLst>
              <a:ext uri="{FF2B5EF4-FFF2-40B4-BE49-F238E27FC236}">
                <a16:creationId xmlns:a16="http://schemas.microsoft.com/office/drawing/2014/main" id="{DAAB0F39-4CF7-4729-8E82-0830691DAAB6}"/>
              </a:ext>
            </a:extLst>
          </p:cNvPr>
          <p:cNvSpPr>
            <a:spLocks noChangeAspect="1"/>
          </p:cNvSpPr>
          <p:nvPr/>
        </p:nvSpPr>
        <p:spPr>
          <a:xfrm>
            <a:off x="171116" y="6366474"/>
            <a:ext cx="452504" cy="306017"/>
          </a:xfrm>
          <a:custGeom>
            <a:avLst/>
            <a:gdLst>
              <a:gd name="connsiteX0" fmla="*/ 7090897 w 8554669"/>
              <a:gd name="connsiteY0" fmla="*/ 3312306 h 5785308"/>
              <a:gd name="connsiteX1" fmla="*/ 6435603 w 8554669"/>
              <a:gd name="connsiteY1" fmla="*/ 3951626 h 5785308"/>
              <a:gd name="connsiteX2" fmla="*/ 7090897 w 8554669"/>
              <a:gd name="connsiteY2" fmla="*/ 4590947 h 5785308"/>
              <a:gd name="connsiteX3" fmla="*/ 7746190 w 8554669"/>
              <a:gd name="connsiteY3" fmla="*/ 3951626 h 5785308"/>
              <a:gd name="connsiteX4" fmla="*/ 7090897 w 8554669"/>
              <a:gd name="connsiteY4" fmla="*/ 3312306 h 5785308"/>
              <a:gd name="connsiteX5" fmla="*/ 1463774 w 8554669"/>
              <a:gd name="connsiteY5" fmla="*/ 3312306 h 5785308"/>
              <a:gd name="connsiteX6" fmla="*/ 808481 w 8554669"/>
              <a:gd name="connsiteY6" fmla="*/ 3951626 h 5785308"/>
              <a:gd name="connsiteX7" fmla="*/ 1463774 w 8554669"/>
              <a:gd name="connsiteY7" fmla="*/ 4590947 h 5785308"/>
              <a:gd name="connsiteX8" fmla="*/ 2119068 w 8554669"/>
              <a:gd name="connsiteY8" fmla="*/ 3951626 h 5785308"/>
              <a:gd name="connsiteX9" fmla="*/ 1463774 w 8554669"/>
              <a:gd name="connsiteY9" fmla="*/ 3312306 h 5785308"/>
              <a:gd name="connsiteX10" fmla="*/ 2384592 w 8554669"/>
              <a:gd name="connsiteY10" fmla="*/ 1374298 h 5785308"/>
              <a:gd name="connsiteX11" fmla="*/ 1846528 w 8554669"/>
              <a:gd name="connsiteY11" fmla="*/ 1899247 h 5785308"/>
              <a:gd name="connsiteX12" fmla="*/ 2384592 w 8554669"/>
              <a:gd name="connsiteY12" fmla="*/ 2424195 h 5785308"/>
              <a:gd name="connsiteX13" fmla="*/ 2922657 w 8554669"/>
              <a:gd name="connsiteY13" fmla="*/ 1899247 h 5785308"/>
              <a:gd name="connsiteX14" fmla="*/ 2384592 w 8554669"/>
              <a:gd name="connsiteY14" fmla="*/ 1374298 h 5785308"/>
              <a:gd name="connsiteX15" fmla="*/ 5479712 w 8554669"/>
              <a:gd name="connsiteY15" fmla="*/ 737418 h 5785308"/>
              <a:gd name="connsiteX16" fmla="*/ 4352484 w 8554669"/>
              <a:gd name="connsiteY16" fmla="*/ 1837170 h 5785308"/>
              <a:gd name="connsiteX17" fmla="*/ 5479712 w 8554669"/>
              <a:gd name="connsiteY17" fmla="*/ 2936921 h 5785308"/>
              <a:gd name="connsiteX18" fmla="*/ 6606941 w 8554669"/>
              <a:gd name="connsiteY18" fmla="*/ 1837170 h 5785308"/>
              <a:gd name="connsiteX19" fmla="*/ 5479712 w 8554669"/>
              <a:gd name="connsiteY19" fmla="*/ 737418 h 5785308"/>
              <a:gd name="connsiteX20" fmla="*/ 5479712 w 8554669"/>
              <a:gd name="connsiteY20" fmla="*/ 644864 h 5785308"/>
              <a:gd name="connsiteX21" fmla="*/ 6701808 w 8554669"/>
              <a:gd name="connsiteY21" fmla="*/ 1837170 h 5785308"/>
              <a:gd name="connsiteX22" fmla="*/ 5479712 w 8554669"/>
              <a:gd name="connsiteY22" fmla="*/ 3029475 h 5785308"/>
              <a:gd name="connsiteX23" fmla="*/ 4796428 w 8554669"/>
              <a:gd name="connsiteY23" fmla="*/ 2825849 h 5785308"/>
              <a:gd name="connsiteX24" fmla="*/ 4652502 w 8554669"/>
              <a:gd name="connsiteY24" fmla="*/ 2709994 h 5785308"/>
              <a:gd name="connsiteX25" fmla="*/ 3879849 w 8554669"/>
              <a:gd name="connsiteY25" fmla="*/ 3463813 h 5785308"/>
              <a:gd name="connsiteX26" fmla="*/ 4394059 w 8554669"/>
              <a:gd name="connsiteY26" fmla="*/ 3965490 h 5785308"/>
              <a:gd name="connsiteX27" fmla="*/ 6342406 w 8554669"/>
              <a:gd name="connsiteY27" fmla="*/ 3965490 h 5785308"/>
              <a:gd name="connsiteX28" fmla="*/ 6340974 w 8554669"/>
              <a:gd name="connsiteY28" fmla="*/ 3951626 h 5785308"/>
              <a:gd name="connsiteX29" fmla="*/ 7090897 w 8554669"/>
              <a:gd name="connsiteY29" fmla="*/ 3219984 h 5785308"/>
              <a:gd name="connsiteX30" fmla="*/ 7840819 w 8554669"/>
              <a:gd name="connsiteY30" fmla="*/ 3951626 h 5785308"/>
              <a:gd name="connsiteX31" fmla="*/ 7090897 w 8554669"/>
              <a:gd name="connsiteY31" fmla="*/ 4683269 h 5785308"/>
              <a:gd name="connsiteX32" fmla="*/ 6717618 w 8554669"/>
              <a:gd name="connsiteY32" fmla="*/ 4586335 h 5785308"/>
              <a:gd name="connsiteX33" fmla="*/ 6684026 w 8554669"/>
              <a:gd name="connsiteY33" fmla="*/ 4563624 h 5785308"/>
              <a:gd name="connsiteX34" fmla="*/ 6326245 w 8554669"/>
              <a:gd name="connsiteY34" fmla="*/ 4912683 h 5785308"/>
              <a:gd name="connsiteX35" fmla="*/ 6325122 w 8554669"/>
              <a:gd name="connsiteY35" fmla="*/ 4911785 h 5785308"/>
              <a:gd name="connsiteX36" fmla="*/ 6106766 w 8554669"/>
              <a:gd name="connsiteY36" fmla="*/ 5124819 h 5785308"/>
              <a:gd name="connsiteX37" fmla="*/ 6106766 w 8554669"/>
              <a:gd name="connsiteY37" fmla="*/ 5125706 h 5785308"/>
              <a:gd name="connsiteX38" fmla="*/ 5301223 w 8554669"/>
              <a:gd name="connsiteY38" fmla="*/ 5125706 h 5785308"/>
              <a:gd name="connsiteX39" fmla="*/ 5301223 w 8554669"/>
              <a:gd name="connsiteY39" fmla="*/ 5125705 h 5785308"/>
              <a:gd name="connsiteX40" fmla="*/ 2166599 w 8554669"/>
              <a:gd name="connsiteY40" fmla="*/ 5125705 h 5785308"/>
              <a:gd name="connsiteX41" fmla="*/ 2166599 w 8554669"/>
              <a:gd name="connsiteY41" fmla="*/ 5122538 h 5785308"/>
              <a:gd name="connsiteX42" fmla="*/ 1680699 w 8554669"/>
              <a:gd name="connsiteY42" fmla="*/ 4648481 h 5785308"/>
              <a:gd name="connsiteX43" fmla="*/ 1614910 w 8554669"/>
              <a:gd name="connsiteY43" fmla="*/ 4668404 h 5785308"/>
              <a:gd name="connsiteX44" fmla="*/ 1463774 w 8554669"/>
              <a:gd name="connsiteY44" fmla="*/ 4683269 h 5785308"/>
              <a:gd name="connsiteX45" fmla="*/ 713852 w 8554669"/>
              <a:gd name="connsiteY45" fmla="*/ 3951626 h 5785308"/>
              <a:gd name="connsiteX46" fmla="*/ 1463774 w 8554669"/>
              <a:gd name="connsiteY46" fmla="*/ 3219984 h 5785308"/>
              <a:gd name="connsiteX47" fmla="*/ 2213697 w 8554669"/>
              <a:gd name="connsiteY47" fmla="*/ 3951626 h 5785308"/>
              <a:gd name="connsiteX48" fmla="*/ 1883063 w 8554669"/>
              <a:gd name="connsiteY48" fmla="*/ 4558316 h 5785308"/>
              <a:gd name="connsiteX49" fmla="*/ 1781102 w 8554669"/>
              <a:gd name="connsiteY49" fmla="*/ 4612310 h 5785308"/>
              <a:gd name="connsiteX50" fmla="*/ 2210112 w 8554669"/>
              <a:gd name="connsiteY50" fmla="*/ 5030862 h 5785308"/>
              <a:gd name="connsiteX51" fmla="*/ 6065591 w 8554669"/>
              <a:gd name="connsiteY51" fmla="*/ 5030862 h 5785308"/>
              <a:gd name="connsiteX52" fmla="*/ 6528115 w 8554669"/>
              <a:gd name="connsiteY52" fmla="*/ 4579613 h 5785308"/>
              <a:gd name="connsiteX53" fmla="*/ 6529137 w 8554669"/>
              <a:gd name="connsiteY53" fmla="*/ 4580610 h 5785308"/>
              <a:gd name="connsiteX54" fmla="*/ 6604406 w 8554669"/>
              <a:gd name="connsiteY54" fmla="*/ 4507175 h 5785308"/>
              <a:gd name="connsiteX55" fmla="*/ 6523845 w 8554669"/>
              <a:gd name="connsiteY55" fmla="*/ 4430432 h 5785308"/>
              <a:gd name="connsiteX56" fmla="*/ 6356210 w 8554669"/>
              <a:gd name="connsiteY56" fmla="*/ 4099078 h 5785308"/>
              <a:gd name="connsiteX57" fmla="*/ 6352207 w 8554669"/>
              <a:gd name="connsiteY57" fmla="*/ 4060332 h 5785308"/>
              <a:gd name="connsiteX58" fmla="*/ 4353199 w 8554669"/>
              <a:gd name="connsiteY58" fmla="*/ 4060332 h 5785308"/>
              <a:gd name="connsiteX59" fmla="*/ 4353199 w 8554669"/>
              <a:gd name="connsiteY59" fmla="*/ 4057403 h 5785308"/>
              <a:gd name="connsiteX60" fmla="*/ 4351994 w 8554669"/>
              <a:gd name="connsiteY60" fmla="*/ 4058578 h 5785308"/>
              <a:gd name="connsiteX61" fmla="*/ 2693729 w 8554669"/>
              <a:gd name="connsiteY61" fmla="*/ 2440734 h 5785308"/>
              <a:gd name="connsiteX62" fmla="*/ 2632984 w 8554669"/>
              <a:gd name="connsiteY62" fmla="*/ 2472902 h 5785308"/>
              <a:gd name="connsiteX63" fmla="*/ 2384592 w 8554669"/>
              <a:gd name="connsiteY63" fmla="*/ 2521827 h 5785308"/>
              <a:gd name="connsiteX64" fmla="*/ 1746456 w 8554669"/>
              <a:gd name="connsiteY64" fmla="*/ 1899247 h 5785308"/>
              <a:gd name="connsiteX65" fmla="*/ 2384592 w 8554669"/>
              <a:gd name="connsiteY65" fmla="*/ 1276665 h 5785308"/>
              <a:gd name="connsiteX66" fmla="*/ 3022729 w 8554669"/>
              <a:gd name="connsiteY66" fmla="*/ 1899247 h 5785308"/>
              <a:gd name="connsiteX67" fmla="*/ 2835824 w 8554669"/>
              <a:gd name="connsiteY67" fmla="*/ 2339478 h 5785308"/>
              <a:gd name="connsiteX68" fmla="*/ 2776428 w 8554669"/>
              <a:gd name="connsiteY68" fmla="*/ 2387289 h 5785308"/>
              <a:gd name="connsiteX69" fmla="*/ 3811109 w 8554669"/>
              <a:gd name="connsiteY69" fmla="*/ 3396750 h 5785308"/>
              <a:gd name="connsiteX70" fmla="*/ 4583889 w 8554669"/>
              <a:gd name="connsiteY70" fmla="*/ 2642806 h 5785308"/>
              <a:gd name="connsiteX71" fmla="*/ 4466332 w 8554669"/>
              <a:gd name="connsiteY71" fmla="*/ 2503799 h 5785308"/>
              <a:gd name="connsiteX72" fmla="*/ 4257616 w 8554669"/>
              <a:gd name="connsiteY72" fmla="*/ 1837170 h 5785308"/>
              <a:gd name="connsiteX73" fmla="*/ 5479712 w 8554669"/>
              <a:gd name="connsiteY73" fmla="*/ 644864 h 5785308"/>
              <a:gd name="connsiteX74" fmla="*/ 5420487 w 8554669"/>
              <a:gd name="connsiteY74" fmla="*/ 117621 h 5785308"/>
              <a:gd name="connsiteX75" fmla="*/ 3598408 w 8554669"/>
              <a:gd name="connsiteY75" fmla="*/ 1327220 h 5785308"/>
              <a:gd name="connsiteX76" fmla="*/ 2530380 w 8554669"/>
              <a:gd name="connsiteY76" fmla="*/ 792633 h 5785308"/>
              <a:gd name="connsiteX77" fmla="*/ 1159596 w 8554669"/>
              <a:gd name="connsiteY77" fmla="*/ 2130003 h 5785308"/>
              <a:gd name="connsiteX78" fmla="*/ 1243199 w 8554669"/>
              <a:gd name="connsiteY78" fmla="*/ 2533997 h 5785308"/>
              <a:gd name="connsiteX79" fmla="*/ 97439 w 8554669"/>
              <a:gd name="connsiteY79" fmla="*/ 4057886 h 5785308"/>
              <a:gd name="connsiteX80" fmla="*/ 1764684 w 8554669"/>
              <a:gd name="connsiteY80" fmla="*/ 5684490 h 5785308"/>
              <a:gd name="connsiteX81" fmla="*/ 1764788 w 8554669"/>
              <a:gd name="connsiteY81" fmla="*/ 5684469 h 5785308"/>
              <a:gd name="connsiteX82" fmla="*/ 6791302 w 8554669"/>
              <a:gd name="connsiteY82" fmla="*/ 5684469 h 5785308"/>
              <a:gd name="connsiteX83" fmla="*/ 6791355 w 8554669"/>
              <a:gd name="connsiteY83" fmla="*/ 5684480 h 5785308"/>
              <a:gd name="connsiteX84" fmla="*/ 8458597 w 8554669"/>
              <a:gd name="connsiteY84" fmla="*/ 4057875 h 5785308"/>
              <a:gd name="connsiteX85" fmla="*/ 7308400 w 8554669"/>
              <a:gd name="connsiteY85" fmla="*/ 2533115 h 5785308"/>
              <a:gd name="connsiteX86" fmla="*/ 7384358 w 8554669"/>
              <a:gd name="connsiteY86" fmla="*/ 2033621 h 5785308"/>
              <a:gd name="connsiteX87" fmla="*/ 5420487 w 8554669"/>
              <a:gd name="connsiteY87" fmla="*/ 117621 h 5785308"/>
              <a:gd name="connsiteX88" fmla="*/ 5425572 w 8554669"/>
              <a:gd name="connsiteY88" fmla="*/ 0 h 5785308"/>
              <a:gd name="connsiteX89" fmla="*/ 7494801 w 8554669"/>
              <a:gd name="connsiteY89" fmla="*/ 2018791 h 5785308"/>
              <a:gd name="connsiteX90" fmla="*/ 7452763 w 8554669"/>
              <a:gd name="connsiteY90" fmla="*/ 2425648 h 5785308"/>
              <a:gd name="connsiteX91" fmla="*/ 7442013 w 8554669"/>
              <a:gd name="connsiteY91" fmla="*/ 2466437 h 5785308"/>
              <a:gd name="connsiteX92" fmla="*/ 7477477 w 8554669"/>
              <a:gd name="connsiteY92" fmla="*/ 2479102 h 5785308"/>
              <a:gd name="connsiteX93" fmla="*/ 8554669 w 8554669"/>
              <a:gd name="connsiteY93" fmla="*/ 4064594 h 5785308"/>
              <a:gd name="connsiteX94" fmla="*/ 6790963 w 8554669"/>
              <a:gd name="connsiteY94" fmla="*/ 5785308 h 5785308"/>
              <a:gd name="connsiteX95" fmla="*/ 1763706 w 8554669"/>
              <a:gd name="connsiteY95" fmla="*/ 5785308 h 5785308"/>
              <a:gd name="connsiteX96" fmla="*/ 0 w 8554669"/>
              <a:gd name="connsiteY96" fmla="*/ 4064594 h 5785308"/>
              <a:gd name="connsiteX97" fmla="*/ 1077192 w 8554669"/>
              <a:gd name="connsiteY97" fmla="*/ 2479102 h 5785308"/>
              <a:gd name="connsiteX98" fmla="*/ 1111407 w 8554669"/>
              <a:gd name="connsiteY98" fmla="*/ 2466883 h 5785308"/>
              <a:gd name="connsiteX99" fmla="*/ 1085504 w 8554669"/>
              <a:gd name="connsiteY99" fmla="*/ 2385470 h 5785308"/>
              <a:gd name="connsiteX100" fmla="*/ 1056019 w 8554669"/>
              <a:gd name="connsiteY100" fmla="*/ 2100123 h 5785308"/>
              <a:gd name="connsiteX101" fmla="*/ 2507257 w 8554669"/>
              <a:gd name="connsiteY101" fmla="*/ 684260 h 5785308"/>
              <a:gd name="connsiteX102" fmla="*/ 3533438 w 8554669"/>
              <a:gd name="connsiteY102" fmla="*/ 1098956 h 5785308"/>
              <a:gd name="connsiteX103" fmla="*/ 3569679 w 8554669"/>
              <a:gd name="connsiteY103" fmla="*/ 1141809 h 5785308"/>
              <a:gd name="connsiteX104" fmla="*/ 3709733 w 8554669"/>
              <a:gd name="connsiteY104" fmla="*/ 890066 h 5785308"/>
              <a:gd name="connsiteX105" fmla="*/ 5425572 w 8554669"/>
              <a:gd name="connsiteY105" fmla="*/ 0 h 578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554669" h="5785308">
                <a:moveTo>
                  <a:pt x="7090897" y="3312306"/>
                </a:moveTo>
                <a:cubicBezTo>
                  <a:pt x="6728988" y="3312306"/>
                  <a:pt x="6435603" y="3598539"/>
                  <a:pt x="6435603" y="3951626"/>
                </a:cubicBezTo>
                <a:cubicBezTo>
                  <a:pt x="6435603" y="4304714"/>
                  <a:pt x="6728988" y="4590947"/>
                  <a:pt x="7090897" y="4590947"/>
                </a:cubicBezTo>
                <a:cubicBezTo>
                  <a:pt x="7452805" y="4590947"/>
                  <a:pt x="7746190" y="4304714"/>
                  <a:pt x="7746190" y="3951626"/>
                </a:cubicBezTo>
                <a:cubicBezTo>
                  <a:pt x="7746190" y="3598539"/>
                  <a:pt x="7452805" y="3312306"/>
                  <a:pt x="7090897" y="3312306"/>
                </a:cubicBezTo>
                <a:close/>
                <a:moveTo>
                  <a:pt x="1463774" y="3312306"/>
                </a:moveTo>
                <a:cubicBezTo>
                  <a:pt x="1101865" y="3312306"/>
                  <a:pt x="808481" y="3598539"/>
                  <a:pt x="808481" y="3951626"/>
                </a:cubicBezTo>
                <a:cubicBezTo>
                  <a:pt x="808481" y="4304714"/>
                  <a:pt x="1101865" y="4590947"/>
                  <a:pt x="1463774" y="4590947"/>
                </a:cubicBezTo>
                <a:cubicBezTo>
                  <a:pt x="1825684" y="4590947"/>
                  <a:pt x="2119068" y="4304714"/>
                  <a:pt x="2119068" y="3951626"/>
                </a:cubicBezTo>
                <a:cubicBezTo>
                  <a:pt x="2119068" y="3598539"/>
                  <a:pt x="1825684" y="3312306"/>
                  <a:pt x="1463774" y="3312306"/>
                </a:cubicBezTo>
                <a:close/>
                <a:moveTo>
                  <a:pt x="2384592" y="1374298"/>
                </a:moveTo>
                <a:cubicBezTo>
                  <a:pt x="2087428" y="1374298"/>
                  <a:pt x="1846528" y="1609326"/>
                  <a:pt x="1846528" y="1899247"/>
                </a:cubicBezTo>
                <a:cubicBezTo>
                  <a:pt x="1846528" y="2189167"/>
                  <a:pt x="2087428" y="2424195"/>
                  <a:pt x="2384592" y="2424195"/>
                </a:cubicBezTo>
                <a:cubicBezTo>
                  <a:pt x="2681757" y="2424195"/>
                  <a:pt x="2922657" y="2189167"/>
                  <a:pt x="2922657" y="1899247"/>
                </a:cubicBezTo>
                <a:cubicBezTo>
                  <a:pt x="2922657" y="1609326"/>
                  <a:pt x="2681757" y="1374298"/>
                  <a:pt x="2384592" y="1374298"/>
                </a:cubicBezTo>
                <a:close/>
                <a:moveTo>
                  <a:pt x="5479712" y="737418"/>
                </a:moveTo>
                <a:cubicBezTo>
                  <a:pt x="4857161" y="737418"/>
                  <a:pt x="4352484" y="1229794"/>
                  <a:pt x="4352484" y="1837170"/>
                </a:cubicBezTo>
                <a:cubicBezTo>
                  <a:pt x="4352484" y="2444545"/>
                  <a:pt x="4857161" y="2936921"/>
                  <a:pt x="5479712" y="2936921"/>
                </a:cubicBezTo>
                <a:cubicBezTo>
                  <a:pt x="6102263" y="2936921"/>
                  <a:pt x="6606941" y="2444545"/>
                  <a:pt x="6606941" y="1837170"/>
                </a:cubicBezTo>
                <a:cubicBezTo>
                  <a:pt x="6606941" y="1229794"/>
                  <a:pt x="6102263" y="737418"/>
                  <a:pt x="5479712" y="737418"/>
                </a:cubicBezTo>
                <a:close/>
                <a:moveTo>
                  <a:pt x="5479712" y="644864"/>
                </a:moveTo>
                <a:cubicBezTo>
                  <a:pt x="6154657" y="644864"/>
                  <a:pt x="6701808" y="1178677"/>
                  <a:pt x="6701808" y="1837170"/>
                </a:cubicBezTo>
                <a:cubicBezTo>
                  <a:pt x="6701808" y="2495662"/>
                  <a:pt x="6154657" y="3029475"/>
                  <a:pt x="5479712" y="3029475"/>
                </a:cubicBezTo>
                <a:cubicBezTo>
                  <a:pt x="5226608" y="3029475"/>
                  <a:pt x="4991475" y="2954408"/>
                  <a:pt x="4796428" y="2825849"/>
                </a:cubicBezTo>
                <a:lnTo>
                  <a:pt x="4652502" y="2709994"/>
                </a:lnTo>
                <a:lnTo>
                  <a:pt x="3879849" y="3463813"/>
                </a:lnTo>
                <a:lnTo>
                  <a:pt x="4394059" y="3965490"/>
                </a:lnTo>
                <a:lnTo>
                  <a:pt x="6342406" y="3965490"/>
                </a:lnTo>
                <a:lnTo>
                  <a:pt x="6340974" y="3951626"/>
                </a:lnTo>
                <a:cubicBezTo>
                  <a:pt x="6340974" y="3547552"/>
                  <a:pt x="6676726" y="3219984"/>
                  <a:pt x="7090897" y="3219984"/>
                </a:cubicBezTo>
                <a:cubicBezTo>
                  <a:pt x="7505067" y="3219984"/>
                  <a:pt x="7840819" y="3547552"/>
                  <a:pt x="7840819" y="3951626"/>
                </a:cubicBezTo>
                <a:cubicBezTo>
                  <a:pt x="7840819" y="4355701"/>
                  <a:pt x="7505067" y="4683269"/>
                  <a:pt x="7090897" y="4683269"/>
                </a:cubicBezTo>
                <a:cubicBezTo>
                  <a:pt x="6954997" y="4683269"/>
                  <a:pt x="6827540" y="4648001"/>
                  <a:pt x="6717618" y="4586335"/>
                </a:cubicBezTo>
                <a:lnTo>
                  <a:pt x="6684026" y="4563624"/>
                </a:lnTo>
                <a:lnTo>
                  <a:pt x="6326245" y="4912683"/>
                </a:lnTo>
                <a:lnTo>
                  <a:pt x="6325122" y="4911785"/>
                </a:lnTo>
                <a:lnTo>
                  <a:pt x="6106766" y="5124819"/>
                </a:lnTo>
                <a:lnTo>
                  <a:pt x="6106766" y="5125706"/>
                </a:lnTo>
                <a:lnTo>
                  <a:pt x="5301223" y="5125706"/>
                </a:lnTo>
                <a:lnTo>
                  <a:pt x="5301223" y="5125705"/>
                </a:lnTo>
                <a:lnTo>
                  <a:pt x="2166599" y="5125705"/>
                </a:lnTo>
                <a:lnTo>
                  <a:pt x="2166599" y="5122538"/>
                </a:lnTo>
                <a:lnTo>
                  <a:pt x="1680699" y="4648481"/>
                </a:lnTo>
                <a:lnTo>
                  <a:pt x="1614910" y="4668404"/>
                </a:lnTo>
                <a:cubicBezTo>
                  <a:pt x="1566093" y="4678151"/>
                  <a:pt x="1515545" y="4683269"/>
                  <a:pt x="1463774" y="4683269"/>
                </a:cubicBezTo>
                <a:cubicBezTo>
                  <a:pt x="1049604" y="4683269"/>
                  <a:pt x="713852" y="4355701"/>
                  <a:pt x="713852" y="3951626"/>
                </a:cubicBezTo>
                <a:cubicBezTo>
                  <a:pt x="713852" y="3547552"/>
                  <a:pt x="1049604" y="3219984"/>
                  <a:pt x="1463774" y="3219984"/>
                </a:cubicBezTo>
                <a:cubicBezTo>
                  <a:pt x="1877945" y="3219984"/>
                  <a:pt x="2213697" y="3547552"/>
                  <a:pt x="2213697" y="3951626"/>
                </a:cubicBezTo>
                <a:cubicBezTo>
                  <a:pt x="2213697" y="4204174"/>
                  <a:pt x="2082544" y="4426835"/>
                  <a:pt x="1883063" y="4558316"/>
                </a:cubicBezTo>
                <a:lnTo>
                  <a:pt x="1781102" y="4612310"/>
                </a:lnTo>
                <a:lnTo>
                  <a:pt x="2210112" y="5030862"/>
                </a:lnTo>
                <a:lnTo>
                  <a:pt x="6065591" y="5030862"/>
                </a:lnTo>
                <a:lnTo>
                  <a:pt x="6528115" y="4579613"/>
                </a:lnTo>
                <a:lnTo>
                  <a:pt x="6529137" y="4580610"/>
                </a:lnTo>
                <a:lnTo>
                  <a:pt x="6604406" y="4507175"/>
                </a:lnTo>
                <a:lnTo>
                  <a:pt x="6523845" y="4430432"/>
                </a:lnTo>
                <a:cubicBezTo>
                  <a:pt x="6441342" y="4337510"/>
                  <a:pt x="6382433" y="4224102"/>
                  <a:pt x="6356210" y="4099078"/>
                </a:cubicBezTo>
                <a:lnTo>
                  <a:pt x="6352207" y="4060332"/>
                </a:lnTo>
                <a:lnTo>
                  <a:pt x="4353199" y="4060332"/>
                </a:lnTo>
                <a:lnTo>
                  <a:pt x="4353199" y="4057403"/>
                </a:lnTo>
                <a:lnTo>
                  <a:pt x="4351994" y="4058578"/>
                </a:lnTo>
                <a:lnTo>
                  <a:pt x="2693729" y="2440734"/>
                </a:lnTo>
                <a:lnTo>
                  <a:pt x="2632984" y="2472902"/>
                </a:lnTo>
                <a:cubicBezTo>
                  <a:pt x="2556640" y="2504407"/>
                  <a:pt x="2472701" y="2521827"/>
                  <a:pt x="2384592" y="2521827"/>
                </a:cubicBezTo>
                <a:cubicBezTo>
                  <a:pt x="2032159" y="2521827"/>
                  <a:pt x="1746456" y="2243089"/>
                  <a:pt x="1746456" y="1899247"/>
                </a:cubicBezTo>
                <a:cubicBezTo>
                  <a:pt x="1746456" y="1555404"/>
                  <a:pt x="2032159" y="1276665"/>
                  <a:pt x="2384592" y="1276665"/>
                </a:cubicBezTo>
                <a:cubicBezTo>
                  <a:pt x="2737026" y="1276665"/>
                  <a:pt x="3022729" y="1555404"/>
                  <a:pt x="3022729" y="1899247"/>
                </a:cubicBezTo>
                <a:cubicBezTo>
                  <a:pt x="3022729" y="2071168"/>
                  <a:pt x="2951303" y="2226812"/>
                  <a:pt x="2835824" y="2339478"/>
                </a:cubicBezTo>
                <a:lnTo>
                  <a:pt x="2776428" y="2387289"/>
                </a:lnTo>
                <a:lnTo>
                  <a:pt x="3811109" y="3396750"/>
                </a:lnTo>
                <a:lnTo>
                  <a:pt x="4583889" y="2642806"/>
                </a:lnTo>
                <a:lnTo>
                  <a:pt x="4466332" y="2503799"/>
                </a:lnTo>
                <a:cubicBezTo>
                  <a:pt x="4334559" y="2313505"/>
                  <a:pt x="4257616" y="2084104"/>
                  <a:pt x="4257616" y="1837170"/>
                </a:cubicBezTo>
                <a:cubicBezTo>
                  <a:pt x="4257616" y="1178677"/>
                  <a:pt x="4804767" y="644864"/>
                  <a:pt x="5479712" y="644864"/>
                </a:cubicBezTo>
                <a:close/>
                <a:moveTo>
                  <a:pt x="5420487" y="117621"/>
                </a:moveTo>
                <a:cubicBezTo>
                  <a:pt x="4592106" y="117621"/>
                  <a:pt x="3883512" y="618004"/>
                  <a:pt x="3598408" y="1327220"/>
                </a:cubicBezTo>
                <a:cubicBezTo>
                  <a:pt x="3365647" y="996789"/>
                  <a:pt x="2972452" y="792633"/>
                  <a:pt x="2530380" y="792633"/>
                </a:cubicBezTo>
                <a:cubicBezTo>
                  <a:pt x="1773314" y="792633"/>
                  <a:pt x="1159596" y="1391390"/>
                  <a:pt x="1159596" y="2130003"/>
                </a:cubicBezTo>
                <a:cubicBezTo>
                  <a:pt x="1159596" y="2272904"/>
                  <a:pt x="1182570" y="2410564"/>
                  <a:pt x="1243199" y="2533997"/>
                </a:cubicBezTo>
                <a:cubicBezTo>
                  <a:pt x="574621" y="2730097"/>
                  <a:pt x="97439" y="3339632"/>
                  <a:pt x="97439" y="4057886"/>
                </a:cubicBezTo>
                <a:cubicBezTo>
                  <a:pt x="97439" y="4956228"/>
                  <a:pt x="843895" y="5684490"/>
                  <a:pt x="1764684" y="5684490"/>
                </a:cubicBezTo>
                <a:cubicBezTo>
                  <a:pt x="1764715" y="5684490"/>
                  <a:pt x="1764757" y="5684490"/>
                  <a:pt x="1764788" y="5684469"/>
                </a:cubicBezTo>
                <a:lnTo>
                  <a:pt x="6791302" y="5684469"/>
                </a:lnTo>
                <a:lnTo>
                  <a:pt x="6791355" y="5684480"/>
                </a:lnTo>
                <a:cubicBezTo>
                  <a:pt x="7712144" y="5684480"/>
                  <a:pt x="8458597" y="4956220"/>
                  <a:pt x="8458597" y="4057875"/>
                </a:cubicBezTo>
                <a:cubicBezTo>
                  <a:pt x="8458597" y="3338053"/>
                  <a:pt x="7979341" y="2727425"/>
                  <a:pt x="7308400" y="2533115"/>
                </a:cubicBezTo>
                <a:cubicBezTo>
                  <a:pt x="7360709" y="2375338"/>
                  <a:pt x="7384358" y="2207178"/>
                  <a:pt x="7384358" y="2033621"/>
                </a:cubicBezTo>
                <a:cubicBezTo>
                  <a:pt x="7384358" y="975446"/>
                  <a:pt x="6505101" y="117621"/>
                  <a:pt x="5420487" y="117621"/>
                </a:cubicBezTo>
                <a:close/>
                <a:moveTo>
                  <a:pt x="5425572" y="0"/>
                </a:moveTo>
                <a:cubicBezTo>
                  <a:pt x="6568377" y="0"/>
                  <a:pt x="7494801" y="903843"/>
                  <a:pt x="7494801" y="2018791"/>
                </a:cubicBezTo>
                <a:cubicBezTo>
                  <a:pt x="7494801" y="2158159"/>
                  <a:pt x="7480327" y="2294229"/>
                  <a:pt x="7452763" y="2425648"/>
                </a:cubicBezTo>
                <a:lnTo>
                  <a:pt x="7442013" y="2466437"/>
                </a:lnTo>
                <a:lnTo>
                  <a:pt x="7477477" y="2479102"/>
                </a:lnTo>
                <a:cubicBezTo>
                  <a:pt x="8110499" y="2740320"/>
                  <a:pt x="8554669" y="3351851"/>
                  <a:pt x="8554669" y="4064594"/>
                </a:cubicBezTo>
                <a:cubicBezTo>
                  <a:pt x="8554669" y="5014918"/>
                  <a:pt x="7765031" y="5785308"/>
                  <a:pt x="6790963" y="5785308"/>
                </a:cubicBezTo>
                <a:lnTo>
                  <a:pt x="1763706" y="5785308"/>
                </a:lnTo>
                <a:cubicBezTo>
                  <a:pt x="789638" y="5785308"/>
                  <a:pt x="0" y="5014918"/>
                  <a:pt x="0" y="4064594"/>
                </a:cubicBezTo>
                <a:cubicBezTo>
                  <a:pt x="0" y="3351851"/>
                  <a:pt x="444171" y="2740320"/>
                  <a:pt x="1077192" y="2479102"/>
                </a:cubicBezTo>
                <a:lnTo>
                  <a:pt x="1111407" y="2466883"/>
                </a:lnTo>
                <a:lnTo>
                  <a:pt x="1085504" y="2385470"/>
                </a:lnTo>
                <a:cubicBezTo>
                  <a:pt x="1066172" y="2293300"/>
                  <a:pt x="1056019" y="2197868"/>
                  <a:pt x="1056019" y="2100123"/>
                </a:cubicBezTo>
                <a:cubicBezTo>
                  <a:pt x="1056019" y="1318163"/>
                  <a:pt x="1705760" y="684260"/>
                  <a:pt x="2507257" y="684260"/>
                </a:cubicBezTo>
                <a:cubicBezTo>
                  <a:pt x="2908007" y="684260"/>
                  <a:pt x="3270816" y="842735"/>
                  <a:pt x="3533438" y="1098956"/>
                </a:cubicBezTo>
                <a:lnTo>
                  <a:pt x="3569679" y="1141809"/>
                </a:lnTo>
                <a:lnTo>
                  <a:pt x="3709733" y="890066"/>
                </a:lnTo>
                <a:cubicBezTo>
                  <a:pt x="4081589" y="353064"/>
                  <a:pt x="4711319" y="0"/>
                  <a:pt x="54255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7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com/fre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aka.ms/devk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641B-C646-44BE-B360-E08C310D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15C1-35FC-4652-BD1F-A73CDB2F0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YOUR COMPUTERS</a:t>
            </a:r>
          </a:p>
          <a:p>
            <a:endParaRPr lang="en-US" dirty="0"/>
          </a:p>
          <a:p>
            <a:pPr lvl="1"/>
            <a:r>
              <a:rPr lang="en-US" dirty="0"/>
              <a:t>SSID:	</a:t>
            </a:r>
            <a:r>
              <a:rPr lang="en-US" dirty="0" err="1"/>
              <a:t>GEvents</a:t>
            </a:r>
            <a:endParaRPr lang="en-US" dirty="0"/>
          </a:p>
          <a:p>
            <a:pPr lvl="1"/>
            <a:r>
              <a:rPr lang="en-US" dirty="0"/>
              <a:t>PWD:	GEvents515</a:t>
            </a:r>
          </a:p>
          <a:p>
            <a:pPr lvl="1"/>
            <a:endParaRPr lang="en-US" dirty="0"/>
          </a:p>
          <a:p>
            <a:r>
              <a:rPr lang="en-US" dirty="0"/>
              <a:t>FOR THE MXCHIP BOARDS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SSID: 	MXChipWiFi01   or   MXChipWiFi02</a:t>
            </a:r>
          </a:p>
          <a:p>
            <a:pPr lvl="1"/>
            <a:r>
              <a:rPr lang="en-US" dirty="0"/>
              <a:t>PWD:	12345678</a:t>
            </a:r>
          </a:p>
        </p:txBody>
      </p:sp>
    </p:spTree>
    <p:extLst>
      <p:ext uri="{BB962C8B-B14F-4D97-AF65-F5344CB8AC3E}">
        <p14:creationId xmlns:p14="http://schemas.microsoft.com/office/powerpoint/2010/main" val="277541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-Shape 4"/>
          <p:cNvSpPr/>
          <p:nvPr/>
        </p:nvSpPr>
        <p:spPr bwMode="auto">
          <a:xfrm rot="5400000">
            <a:off x="4178243" y="1339412"/>
            <a:ext cx="4715301" cy="4976958"/>
          </a:xfrm>
          <a:prstGeom prst="corner">
            <a:avLst>
              <a:gd name="adj1" fmla="val 47639"/>
              <a:gd name="adj2" fmla="val 69598"/>
            </a:avLst>
          </a:prstGeom>
          <a:solidFill>
            <a:schemeClr val="accent1"/>
          </a:solidFill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4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220769F-583A-41CA-94C1-3EC59B9032E9}"/>
              </a:ext>
            </a:extLst>
          </p:cNvPr>
          <p:cNvGrpSpPr/>
          <p:nvPr/>
        </p:nvGrpSpPr>
        <p:grpSpPr>
          <a:xfrm>
            <a:off x="4994513" y="1601810"/>
            <a:ext cx="892267" cy="1007314"/>
            <a:chOff x="5094662" y="1231838"/>
            <a:chExt cx="910159" cy="1027513"/>
          </a:xfrm>
          <a:solidFill>
            <a:schemeClr val="accent1">
              <a:lumMod val="75000"/>
            </a:schemeClr>
          </a:solidFill>
        </p:grpSpPr>
        <p:sp>
          <p:nvSpPr>
            <p:cNvPr id="27" name="Rectangle 26"/>
            <p:cNvSpPr/>
            <p:nvPr/>
          </p:nvSpPr>
          <p:spPr>
            <a:xfrm>
              <a:off x="5094662" y="1231838"/>
              <a:ext cx="910159" cy="1027513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>
                <a:spcBef>
                  <a:spcPts val="588"/>
                </a:spcBef>
              </a:pPr>
              <a:r>
                <a:rPr lang="en-US" sz="882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Custom Cloud Gateway</a:t>
              </a:r>
            </a:p>
          </p:txBody>
        </p:sp>
        <p:sp>
          <p:nvSpPr>
            <p:cNvPr id="127" name="Freeform 99">
              <a:extLst>
                <a:ext uri="{FF2B5EF4-FFF2-40B4-BE49-F238E27FC236}">
                  <a16:creationId xmlns:a16="http://schemas.microsoft.com/office/drawing/2014/main" id="{7EB57040-B767-4635-BC8B-D01497FB42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37626" y="1277220"/>
              <a:ext cx="270926" cy="169413"/>
            </a:xfrm>
            <a:custGeom>
              <a:avLst/>
              <a:gdLst>
                <a:gd name="T0" fmla="*/ 934 w 1037"/>
                <a:gd name="T1" fmla="*/ 269 h 681"/>
                <a:gd name="T2" fmla="*/ 861 w 1037"/>
                <a:gd name="T3" fmla="*/ 135 h 681"/>
                <a:gd name="T4" fmla="*/ 768 w 1037"/>
                <a:gd name="T5" fmla="*/ 107 h 681"/>
                <a:gd name="T6" fmla="*/ 690 w 1037"/>
                <a:gd name="T7" fmla="*/ 128 h 681"/>
                <a:gd name="T8" fmla="*/ 451 w 1037"/>
                <a:gd name="T9" fmla="*/ 0 h 681"/>
                <a:gd name="T10" fmla="*/ 328 w 1037"/>
                <a:gd name="T11" fmla="*/ 28 h 681"/>
                <a:gd name="T12" fmla="*/ 329 w 1037"/>
                <a:gd name="T13" fmla="*/ 28 h 681"/>
                <a:gd name="T14" fmla="*/ 167 w 1037"/>
                <a:gd name="T15" fmla="*/ 286 h 681"/>
                <a:gd name="T16" fmla="*/ 167 w 1037"/>
                <a:gd name="T17" fmla="*/ 300 h 681"/>
                <a:gd name="T18" fmla="*/ 0 w 1037"/>
                <a:gd name="T19" fmla="*/ 489 h 681"/>
                <a:gd name="T20" fmla="*/ 192 w 1037"/>
                <a:gd name="T21" fmla="*/ 681 h 681"/>
                <a:gd name="T22" fmla="*/ 267 w 1037"/>
                <a:gd name="T23" fmla="*/ 681 h 681"/>
                <a:gd name="T24" fmla="*/ 301 w 1037"/>
                <a:gd name="T25" fmla="*/ 681 h 681"/>
                <a:gd name="T26" fmla="*/ 313 w 1037"/>
                <a:gd name="T27" fmla="*/ 681 h 681"/>
                <a:gd name="T28" fmla="*/ 322 w 1037"/>
                <a:gd name="T29" fmla="*/ 681 h 681"/>
                <a:gd name="T30" fmla="*/ 789 w 1037"/>
                <a:gd name="T31" fmla="*/ 681 h 681"/>
                <a:gd name="T32" fmla="*/ 812 w 1037"/>
                <a:gd name="T33" fmla="*/ 681 h 681"/>
                <a:gd name="T34" fmla="*/ 837 w 1037"/>
                <a:gd name="T35" fmla="*/ 681 h 681"/>
                <a:gd name="T36" fmla="*/ 942 w 1037"/>
                <a:gd name="T37" fmla="*/ 641 h 681"/>
                <a:gd name="T38" fmla="*/ 942 w 1037"/>
                <a:gd name="T39" fmla="*/ 642 h 681"/>
                <a:gd name="T40" fmla="*/ 1037 w 1037"/>
                <a:gd name="T41" fmla="*/ 458 h 681"/>
                <a:gd name="T42" fmla="*/ 934 w 1037"/>
                <a:gd name="T43" fmla="*/ 269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37" h="681">
                  <a:moveTo>
                    <a:pt x="934" y="269"/>
                  </a:moveTo>
                  <a:cubicBezTo>
                    <a:pt x="933" y="213"/>
                    <a:pt x="904" y="164"/>
                    <a:pt x="861" y="135"/>
                  </a:cubicBezTo>
                  <a:cubicBezTo>
                    <a:pt x="834" y="117"/>
                    <a:pt x="803" y="107"/>
                    <a:pt x="768" y="107"/>
                  </a:cubicBezTo>
                  <a:cubicBezTo>
                    <a:pt x="739" y="107"/>
                    <a:pt x="713" y="115"/>
                    <a:pt x="690" y="128"/>
                  </a:cubicBezTo>
                  <a:cubicBezTo>
                    <a:pt x="638" y="52"/>
                    <a:pt x="550" y="0"/>
                    <a:pt x="451" y="0"/>
                  </a:cubicBezTo>
                  <a:cubicBezTo>
                    <a:pt x="407" y="0"/>
                    <a:pt x="365" y="10"/>
                    <a:pt x="328" y="28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233" y="74"/>
                    <a:pt x="167" y="172"/>
                    <a:pt x="167" y="286"/>
                  </a:cubicBezTo>
                  <a:cubicBezTo>
                    <a:pt x="167" y="290"/>
                    <a:pt x="167" y="296"/>
                    <a:pt x="167" y="300"/>
                  </a:cubicBezTo>
                  <a:cubicBezTo>
                    <a:pt x="71" y="313"/>
                    <a:pt x="0" y="392"/>
                    <a:pt x="0" y="489"/>
                  </a:cubicBezTo>
                  <a:cubicBezTo>
                    <a:pt x="0" y="594"/>
                    <a:pt x="86" y="681"/>
                    <a:pt x="192" y="681"/>
                  </a:cubicBezTo>
                  <a:cubicBezTo>
                    <a:pt x="192" y="681"/>
                    <a:pt x="192" y="681"/>
                    <a:pt x="267" y="681"/>
                  </a:cubicBezTo>
                  <a:cubicBezTo>
                    <a:pt x="278" y="681"/>
                    <a:pt x="295" y="681"/>
                    <a:pt x="301" y="681"/>
                  </a:cubicBezTo>
                  <a:cubicBezTo>
                    <a:pt x="301" y="681"/>
                    <a:pt x="301" y="681"/>
                    <a:pt x="313" y="681"/>
                  </a:cubicBezTo>
                  <a:cubicBezTo>
                    <a:pt x="315" y="681"/>
                    <a:pt x="318" y="681"/>
                    <a:pt x="322" y="681"/>
                  </a:cubicBezTo>
                  <a:cubicBezTo>
                    <a:pt x="438" y="681"/>
                    <a:pt x="685" y="681"/>
                    <a:pt x="789" y="681"/>
                  </a:cubicBezTo>
                  <a:cubicBezTo>
                    <a:pt x="797" y="681"/>
                    <a:pt x="805" y="681"/>
                    <a:pt x="812" y="681"/>
                  </a:cubicBezTo>
                  <a:cubicBezTo>
                    <a:pt x="820" y="681"/>
                    <a:pt x="830" y="681"/>
                    <a:pt x="837" y="681"/>
                  </a:cubicBezTo>
                  <a:cubicBezTo>
                    <a:pt x="876" y="681"/>
                    <a:pt x="912" y="663"/>
                    <a:pt x="942" y="641"/>
                  </a:cubicBezTo>
                  <a:cubicBezTo>
                    <a:pt x="942" y="642"/>
                    <a:pt x="942" y="642"/>
                    <a:pt x="942" y="642"/>
                  </a:cubicBezTo>
                  <a:cubicBezTo>
                    <a:pt x="1000" y="601"/>
                    <a:pt x="1037" y="534"/>
                    <a:pt x="1037" y="458"/>
                  </a:cubicBezTo>
                  <a:cubicBezTo>
                    <a:pt x="1037" y="380"/>
                    <a:pt x="995" y="309"/>
                    <a:pt x="934" y="269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06668" rtlCol="0" anchor="ctr"/>
            <a:lstStyle/>
            <a:p>
              <a:pPr algn="ctr" defTabSz="914192">
                <a:defRPr/>
              </a:pPr>
              <a:endParaRPr lang="en-US" sz="1176" kern="0" dirty="0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74C9C14-BB0F-4F33-8F9F-B3F09561477E}"/>
              </a:ext>
            </a:extLst>
          </p:cNvPr>
          <p:cNvGrpSpPr/>
          <p:nvPr/>
        </p:nvGrpSpPr>
        <p:grpSpPr>
          <a:xfrm>
            <a:off x="4994511" y="4996687"/>
            <a:ext cx="896184" cy="908446"/>
            <a:chOff x="5094661" y="4694790"/>
            <a:chExt cx="914154" cy="926662"/>
          </a:xfrm>
          <a:solidFill>
            <a:schemeClr val="accent1">
              <a:lumMod val="7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5094661" y="4694790"/>
              <a:ext cx="914154" cy="92666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/>
              <a:r>
                <a:rPr lang="en-US" sz="980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Custom Cloud Gateway</a:t>
              </a:r>
            </a:p>
          </p:txBody>
        </p:sp>
        <p:sp>
          <p:nvSpPr>
            <p:cNvPr id="130" name="Freeform 99">
              <a:extLst>
                <a:ext uri="{FF2B5EF4-FFF2-40B4-BE49-F238E27FC236}">
                  <a16:creationId xmlns:a16="http://schemas.microsoft.com/office/drawing/2014/main" id="{405ED368-6450-4F45-BF0C-07E8555BC4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40502" y="4726658"/>
              <a:ext cx="270926" cy="169413"/>
            </a:xfrm>
            <a:custGeom>
              <a:avLst/>
              <a:gdLst>
                <a:gd name="T0" fmla="*/ 934 w 1037"/>
                <a:gd name="T1" fmla="*/ 269 h 681"/>
                <a:gd name="T2" fmla="*/ 861 w 1037"/>
                <a:gd name="T3" fmla="*/ 135 h 681"/>
                <a:gd name="T4" fmla="*/ 768 w 1037"/>
                <a:gd name="T5" fmla="*/ 107 h 681"/>
                <a:gd name="T6" fmla="*/ 690 w 1037"/>
                <a:gd name="T7" fmla="*/ 128 h 681"/>
                <a:gd name="T8" fmla="*/ 451 w 1037"/>
                <a:gd name="T9" fmla="*/ 0 h 681"/>
                <a:gd name="T10" fmla="*/ 328 w 1037"/>
                <a:gd name="T11" fmla="*/ 28 h 681"/>
                <a:gd name="T12" fmla="*/ 329 w 1037"/>
                <a:gd name="T13" fmla="*/ 28 h 681"/>
                <a:gd name="T14" fmla="*/ 167 w 1037"/>
                <a:gd name="T15" fmla="*/ 286 h 681"/>
                <a:gd name="T16" fmla="*/ 167 w 1037"/>
                <a:gd name="T17" fmla="*/ 300 h 681"/>
                <a:gd name="T18" fmla="*/ 0 w 1037"/>
                <a:gd name="T19" fmla="*/ 489 h 681"/>
                <a:gd name="T20" fmla="*/ 192 w 1037"/>
                <a:gd name="T21" fmla="*/ 681 h 681"/>
                <a:gd name="T22" fmla="*/ 267 w 1037"/>
                <a:gd name="T23" fmla="*/ 681 h 681"/>
                <a:gd name="T24" fmla="*/ 301 w 1037"/>
                <a:gd name="T25" fmla="*/ 681 h 681"/>
                <a:gd name="T26" fmla="*/ 313 w 1037"/>
                <a:gd name="T27" fmla="*/ 681 h 681"/>
                <a:gd name="T28" fmla="*/ 322 w 1037"/>
                <a:gd name="T29" fmla="*/ 681 h 681"/>
                <a:gd name="T30" fmla="*/ 789 w 1037"/>
                <a:gd name="T31" fmla="*/ 681 h 681"/>
                <a:gd name="T32" fmla="*/ 812 w 1037"/>
                <a:gd name="T33" fmla="*/ 681 h 681"/>
                <a:gd name="T34" fmla="*/ 837 w 1037"/>
                <a:gd name="T35" fmla="*/ 681 h 681"/>
                <a:gd name="T36" fmla="*/ 942 w 1037"/>
                <a:gd name="T37" fmla="*/ 641 h 681"/>
                <a:gd name="T38" fmla="*/ 942 w 1037"/>
                <a:gd name="T39" fmla="*/ 642 h 681"/>
                <a:gd name="T40" fmla="*/ 1037 w 1037"/>
                <a:gd name="T41" fmla="*/ 458 h 681"/>
                <a:gd name="T42" fmla="*/ 934 w 1037"/>
                <a:gd name="T43" fmla="*/ 269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37" h="681">
                  <a:moveTo>
                    <a:pt x="934" y="269"/>
                  </a:moveTo>
                  <a:cubicBezTo>
                    <a:pt x="933" y="213"/>
                    <a:pt x="904" y="164"/>
                    <a:pt x="861" y="135"/>
                  </a:cubicBezTo>
                  <a:cubicBezTo>
                    <a:pt x="834" y="117"/>
                    <a:pt x="803" y="107"/>
                    <a:pt x="768" y="107"/>
                  </a:cubicBezTo>
                  <a:cubicBezTo>
                    <a:pt x="739" y="107"/>
                    <a:pt x="713" y="115"/>
                    <a:pt x="690" y="128"/>
                  </a:cubicBezTo>
                  <a:cubicBezTo>
                    <a:pt x="638" y="52"/>
                    <a:pt x="550" y="0"/>
                    <a:pt x="451" y="0"/>
                  </a:cubicBezTo>
                  <a:cubicBezTo>
                    <a:pt x="407" y="0"/>
                    <a:pt x="365" y="10"/>
                    <a:pt x="328" y="28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233" y="74"/>
                    <a:pt x="167" y="172"/>
                    <a:pt x="167" y="286"/>
                  </a:cubicBezTo>
                  <a:cubicBezTo>
                    <a:pt x="167" y="290"/>
                    <a:pt x="167" y="296"/>
                    <a:pt x="167" y="300"/>
                  </a:cubicBezTo>
                  <a:cubicBezTo>
                    <a:pt x="71" y="313"/>
                    <a:pt x="0" y="392"/>
                    <a:pt x="0" y="489"/>
                  </a:cubicBezTo>
                  <a:cubicBezTo>
                    <a:pt x="0" y="594"/>
                    <a:pt x="86" y="681"/>
                    <a:pt x="192" y="681"/>
                  </a:cubicBezTo>
                  <a:cubicBezTo>
                    <a:pt x="192" y="681"/>
                    <a:pt x="192" y="681"/>
                    <a:pt x="267" y="681"/>
                  </a:cubicBezTo>
                  <a:cubicBezTo>
                    <a:pt x="278" y="681"/>
                    <a:pt x="295" y="681"/>
                    <a:pt x="301" y="681"/>
                  </a:cubicBezTo>
                  <a:cubicBezTo>
                    <a:pt x="301" y="681"/>
                    <a:pt x="301" y="681"/>
                    <a:pt x="313" y="681"/>
                  </a:cubicBezTo>
                  <a:cubicBezTo>
                    <a:pt x="315" y="681"/>
                    <a:pt x="318" y="681"/>
                    <a:pt x="322" y="681"/>
                  </a:cubicBezTo>
                  <a:cubicBezTo>
                    <a:pt x="438" y="681"/>
                    <a:pt x="685" y="681"/>
                    <a:pt x="789" y="681"/>
                  </a:cubicBezTo>
                  <a:cubicBezTo>
                    <a:pt x="797" y="681"/>
                    <a:pt x="805" y="681"/>
                    <a:pt x="812" y="681"/>
                  </a:cubicBezTo>
                  <a:cubicBezTo>
                    <a:pt x="820" y="681"/>
                    <a:pt x="830" y="681"/>
                    <a:pt x="837" y="681"/>
                  </a:cubicBezTo>
                  <a:cubicBezTo>
                    <a:pt x="876" y="681"/>
                    <a:pt x="912" y="663"/>
                    <a:pt x="942" y="641"/>
                  </a:cubicBezTo>
                  <a:cubicBezTo>
                    <a:pt x="942" y="642"/>
                    <a:pt x="942" y="642"/>
                    <a:pt x="942" y="642"/>
                  </a:cubicBezTo>
                  <a:cubicBezTo>
                    <a:pt x="1000" y="601"/>
                    <a:pt x="1037" y="534"/>
                    <a:pt x="1037" y="458"/>
                  </a:cubicBezTo>
                  <a:cubicBezTo>
                    <a:pt x="1037" y="380"/>
                    <a:pt x="995" y="309"/>
                    <a:pt x="934" y="269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06668" rtlCol="0" anchor="ctr"/>
            <a:lstStyle/>
            <a:p>
              <a:pPr algn="ctr" defTabSz="914192">
                <a:defRPr/>
              </a:pPr>
              <a:endParaRPr lang="en-US" sz="1176" kern="0" dirty="0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DC7518A-FD92-45BC-B41A-35F800DE3AEB}"/>
              </a:ext>
            </a:extLst>
          </p:cNvPr>
          <p:cNvGrpSpPr/>
          <p:nvPr/>
        </p:nvGrpSpPr>
        <p:grpSpPr>
          <a:xfrm>
            <a:off x="2520380" y="3681159"/>
            <a:ext cx="896184" cy="908446"/>
            <a:chOff x="2570919" y="3352883"/>
            <a:chExt cx="914154" cy="926662"/>
          </a:xfrm>
          <a:solidFill>
            <a:schemeClr val="accent1">
              <a:lumMod val="75000"/>
            </a:schemeClr>
          </a:solidFill>
        </p:grpSpPr>
        <p:sp>
          <p:nvSpPr>
            <p:cNvPr id="18" name="Rectangle 17"/>
            <p:cNvSpPr/>
            <p:nvPr/>
          </p:nvSpPr>
          <p:spPr>
            <a:xfrm>
              <a:off x="2570919" y="3352883"/>
              <a:ext cx="914154" cy="92666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>
                <a:spcBef>
                  <a:spcPts val="588"/>
                </a:spcBef>
              </a:pP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Field </a:t>
              </a:r>
              <a:b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</a:b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Gateway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E02B689-8120-4D3B-B359-C3B146083EE9}"/>
                </a:ext>
              </a:extLst>
            </p:cNvPr>
            <p:cNvGrpSpPr/>
            <p:nvPr/>
          </p:nvGrpSpPr>
          <p:grpSpPr>
            <a:xfrm>
              <a:off x="2640754" y="3371650"/>
              <a:ext cx="236745" cy="236745"/>
              <a:chOff x="740673" y="4917594"/>
              <a:chExt cx="725806" cy="725806"/>
            </a:xfrm>
            <a:grpFill/>
          </p:grpSpPr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54155006-37E0-44BC-B82A-813741F67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25000"/>
              </a:blip>
              <a:stretch>
                <a:fillRect/>
              </a:stretch>
            </p:blipFill>
            <p:spPr>
              <a:xfrm>
                <a:off x="740673" y="4917594"/>
                <a:ext cx="725806" cy="725806"/>
              </a:xfrm>
              <a:prstGeom prst="rect">
                <a:avLst/>
              </a:prstGeom>
              <a:grpFill/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97C51E75-B2F0-4EFC-8A9B-3D0E2E27D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9565" y="5319535"/>
                <a:ext cx="184978" cy="184978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325840-369A-4E28-8ACF-761971E6F60B}"/>
              </a:ext>
            </a:extLst>
          </p:cNvPr>
          <p:cNvGrpSpPr/>
          <p:nvPr/>
        </p:nvGrpSpPr>
        <p:grpSpPr>
          <a:xfrm>
            <a:off x="568047" y="2953554"/>
            <a:ext cx="1344637" cy="448212"/>
            <a:chOff x="579437" y="2610688"/>
            <a:chExt cx="1371600" cy="457200"/>
          </a:xfrm>
          <a:solidFill>
            <a:schemeClr val="accent1">
              <a:lumMod val="75000"/>
            </a:schemeClr>
          </a:solidFill>
        </p:grpSpPr>
        <p:sp>
          <p:nvSpPr>
            <p:cNvPr id="37" name="TextBox 36"/>
            <p:cNvSpPr txBox="1"/>
            <p:nvPr/>
          </p:nvSpPr>
          <p:spPr>
            <a:xfrm>
              <a:off x="579437" y="2610688"/>
              <a:ext cx="1371600" cy="457200"/>
            </a:xfrm>
            <a:prstGeom prst="roundRect">
              <a:avLst>
                <a:gd name="adj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296">
                <a:spcBef>
                  <a:spcPts val="600"/>
                </a:spcBef>
                <a:defRPr sz="1200" kern="0">
                  <a:solidFill>
                    <a:sysClr val="windowText" lastClr="000000"/>
                  </a:solidFill>
                  <a:latin typeface="Calibri" panose="020F0502020204030204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639">
                <a:spcBef>
                  <a:spcPts val="588"/>
                </a:spcBef>
              </a:pPr>
              <a:r>
                <a:rPr lang="en-US" sz="1175" dirty="0">
                  <a:solidFill>
                    <a:srgbClr val="FFFFFF"/>
                  </a:solidFill>
                </a:rPr>
                <a:t>Device</a:t>
              </a:r>
            </a:p>
            <a:p>
              <a:pPr defTabSz="878639">
                <a:spcBef>
                  <a:spcPts val="588"/>
                </a:spcBef>
              </a:pPr>
              <a:endParaRPr lang="en-US" sz="1175" dirty="0">
                <a:solidFill>
                  <a:srgbClr val="FFFFFF"/>
                </a:solidFill>
              </a:endParaRPr>
            </a:p>
          </p:txBody>
        </p:sp>
        <p:sp>
          <p:nvSpPr>
            <p:cNvPr id="99" name="Frame 5">
              <a:extLst>
                <a:ext uri="{FF2B5EF4-FFF2-40B4-BE49-F238E27FC236}">
                  <a16:creationId xmlns:a16="http://schemas.microsoft.com/office/drawing/2014/main" id="{0AD481F5-F3EF-4671-BEC0-7D8BF293E9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6109" y="2691923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57F9B4-BA43-4745-A99C-9A1E0890C4A3}"/>
              </a:ext>
            </a:extLst>
          </p:cNvPr>
          <p:cNvGrpSpPr/>
          <p:nvPr/>
        </p:nvGrpSpPr>
        <p:grpSpPr>
          <a:xfrm>
            <a:off x="3416564" y="5211709"/>
            <a:ext cx="1577947" cy="575967"/>
            <a:chOff x="3485072" y="4914124"/>
            <a:chExt cx="1609588" cy="587516"/>
          </a:xfrm>
        </p:grpSpPr>
        <p:cxnSp>
          <p:nvCxnSpPr>
            <p:cNvPr id="14" name="Straight Arrow Connector 13"/>
            <p:cNvCxnSpPr>
              <a:stCxn id="7" idx="3"/>
              <a:endCxn id="15" idx="1"/>
            </p:cNvCxnSpPr>
            <p:nvPr/>
          </p:nvCxnSpPr>
          <p:spPr>
            <a:xfrm>
              <a:off x="3485072" y="5158121"/>
              <a:ext cx="1609588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686611" y="5347752"/>
              <a:ext cx="117951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VPN/ExpressRoute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23432" y="4914124"/>
              <a:ext cx="117951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OPC, HTTP, </a:t>
              </a:r>
              <a:r>
                <a:rPr lang="en-US" sz="980" dirty="0" err="1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CoAP</a:t>
              </a:r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,…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3180B75-9235-4814-8C9B-66F68B5E3267}"/>
              </a:ext>
            </a:extLst>
          </p:cNvPr>
          <p:cNvGrpSpPr/>
          <p:nvPr/>
        </p:nvGrpSpPr>
        <p:grpSpPr>
          <a:xfrm>
            <a:off x="1912684" y="1881485"/>
            <a:ext cx="3081829" cy="229207"/>
            <a:chOff x="1951036" y="1516995"/>
            <a:chExt cx="3143626" cy="233804"/>
          </a:xfrm>
        </p:grpSpPr>
        <p:cxnSp>
          <p:nvCxnSpPr>
            <p:cNvPr id="29" name="Straight Arrow Connector 28"/>
            <p:cNvCxnSpPr>
              <a:stCxn id="36" idx="3"/>
              <a:endCxn id="27" idx="1"/>
            </p:cNvCxnSpPr>
            <p:nvPr/>
          </p:nvCxnSpPr>
          <p:spPr>
            <a:xfrm flipV="1">
              <a:off x="1951036" y="1745473"/>
              <a:ext cx="3143626" cy="5326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2201410" y="1516995"/>
              <a:ext cx="174612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Custom Protocols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113571" y="3146793"/>
            <a:ext cx="644156" cy="240179"/>
          </a:xfrm>
          <a:prstGeom prst="rect">
            <a:avLst/>
          </a:prstGeom>
          <a:solidFill>
            <a:srgbClr val="A0A0B0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Client SDK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38947" y="4303391"/>
            <a:ext cx="666975" cy="247275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IoT Edge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74D4C3C-2AC7-44C8-BD9C-69F5F7FBE45D}"/>
              </a:ext>
            </a:extLst>
          </p:cNvPr>
          <p:cNvGrpSpPr/>
          <p:nvPr/>
        </p:nvGrpSpPr>
        <p:grpSpPr>
          <a:xfrm>
            <a:off x="3331379" y="3872514"/>
            <a:ext cx="1657725" cy="308749"/>
            <a:chOff x="3398179" y="3845500"/>
            <a:chExt cx="1690966" cy="314940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3398179" y="4150864"/>
              <a:ext cx="1690966" cy="9576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583158" y="3845500"/>
              <a:ext cx="524851" cy="153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AMQP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48942" y="1589220"/>
            <a:ext cx="2032208" cy="10793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 defTabSz="896296">
              <a:spcBef>
                <a:spcPts val="600"/>
              </a:spcBef>
              <a:defRPr sz="1200" kern="0">
                <a:solidFill>
                  <a:sysClr val="windowText" lastClr="000000"/>
                </a:solidFill>
                <a:latin typeface="Calibri" panose="020F0502020204030204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878639">
              <a:spcBef>
                <a:spcPts val="0"/>
              </a:spcBef>
            </a:pPr>
            <a:r>
              <a:rPr lang="en-US" sz="1029" b="1" dirty="0">
                <a:solidFill>
                  <a:srgbClr val="FFFFFF"/>
                </a:solidFill>
              </a:rPr>
              <a:t>Management app</a:t>
            </a:r>
          </a:p>
          <a:p>
            <a:pPr algn="l" defTabSz="878639">
              <a:spcBef>
                <a:spcPts val="0"/>
              </a:spcBef>
            </a:pPr>
            <a:r>
              <a:rPr lang="en-US" sz="1029" dirty="0">
                <a:solidFill>
                  <a:srgbClr val="FFFFFF"/>
                </a:solidFill>
              </a:rPr>
              <a:t>Device registry/Management</a:t>
            </a:r>
          </a:p>
          <a:p>
            <a:pPr algn="l" defTabSz="878639">
              <a:spcBef>
                <a:spcPts val="0"/>
              </a:spcBef>
            </a:pPr>
            <a:r>
              <a:rPr lang="en-US" sz="1029" dirty="0">
                <a:solidFill>
                  <a:srgbClr val="FFFFFF"/>
                </a:solidFill>
              </a:rPr>
              <a:t>Monitoring</a:t>
            </a:r>
          </a:p>
          <a:p>
            <a:pPr algn="l" defTabSz="878639">
              <a:spcBef>
                <a:spcPts val="0"/>
              </a:spcBef>
            </a:pPr>
            <a:r>
              <a:rPr lang="en-US" sz="1029" dirty="0">
                <a:solidFill>
                  <a:srgbClr val="FFFFFF"/>
                </a:solidFill>
              </a:rPr>
              <a:t>Send commands</a:t>
            </a:r>
          </a:p>
          <a:p>
            <a:pPr defTabSz="878639">
              <a:spcBef>
                <a:spcPts val="588"/>
              </a:spcBef>
            </a:pPr>
            <a:endParaRPr lang="en-US" sz="1029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64971" y="2426301"/>
            <a:ext cx="1300655" cy="195881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784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Client SDK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74180" y="5130583"/>
            <a:ext cx="2074237" cy="10156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878581">
              <a:spcBef>
                <a:spcPts val="588"/>
              </a:spcBef>
              <a:defRPr/>
            </a:pPr>
            <a:r>
              <a:rPr lang="en-US" sz="1175" b="1" dirty="0">
                <a:solidFill>
                  <a:srgbClr val="FFFFFF"/>
                </a:solidFill>
                <a:latin typeface="Calibri" panose="020F0502020204030204"/>
              </a:rPr>
              <a:t>Management app</a:t>
            </a:r>
          </a:p>
          <a:p>
            <a:pPr algn="l" defTabSz="878581">
              <a:defRPr/>
            </a:pPr>
            <a:r>
              <a:rPr lang="en-US" sz="1175" dirty="0">
                <a:solidFill>
                  <a:srgbClr val="FFFFFF"/>
                </a:solidFill>
                <a:latin typeface="Calibri" panose="020F0502020204030204"/>
              </a:rPr>
              <a:t>Device registry/Management</a:t>
            </a:r>
          </a:p>
          <a:p>
            <a:pPr algn="l" defTabSz="878581">
              <a:defRPr/>
            </a:pPr>
            <a:r>
              <a:rPr lang="en-US" sz="1175" dirty="0">
                <a:solidFill>
                  <a:srgbClr val="FFFFFF"/>
                </a:solidFill>
                <a:latin typeface="Calibri" panose="020F0502020204030204"/>
              </a:rPr>
              <a:t>Monitoring</a:t>
            </a:r>
          </a:p>
          <a:p>
            <a:pPr algn="l" defTabSz="878581">
              <a:defRPr/>
            </a:pPr>
            <a:r>
              <a:rPr lang="en-US" sz="1175" dirty="0">
                <a:solidFill>
                  <a:srgbClr val="FFFFFF"/>
                </a:solidFill>
                <a:latin typeface="Calibri" panose="020F0502020204030204"/>
              </a:rPr>
              <a:t>Send commands</a:t>
            </a:r>
          </a:p>
          <a:p>
            <a:pPr defTabSz="878581">
              <a:spcBef>
                <a:spcPts val="588"/>
              </a:spcBef>
              <a:defRPr/>
            </a:pPr>
            <a:endParaRPr lang="en-US" sz="1077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11371" y="5892589"/>
            <a:ext cx="1300655" cy="177403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784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Client SDK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32536" y="2268526"/>
            <a:ext cx="830071" cy="280517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Cloud protocol  gateway sample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034640" y="5604242"/>
            <a:ext cx="830071" cy="240373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Cloud protocol  gateway sample</a:t>
            </a:r>
          </a:p>
        </p:txBody>
      </p:sp>
      <p:cxnSp>
        <p:nvCxnSpPr>
          <p:cNvPr id="51" name="Elbow Connector 50"/>
          <p:cNvCxnSpPr>
            <a:endCxn id="46" idx="2"/>
          </p:cNvCxnSpPr>
          <p:nvPr/>
        </p:nvCxnSpPr>
        <p:spPr>
          <a:xfrm flipV="1">
            <a:off x="5880847" y="2622184"/>
            <a:ext cx="1934453" cy="524609"/>
          </a:xfrm>
          <a:prstGeom prst="bentConnector2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ECDB34F-1535-4D65-8092-4E428064E8A4}"/>
              </a:ext>
            </a:extLst>
          </p:cNvPr>
          <p:cNvGrpSpPr/>
          <p:nvPr/>
        </p:nvGrpSpPr>
        <p:grpSpPr>
          <a:xfrm>
            <a:off x="1757727" y="3011789"/>
            <a:ext cx="3246073" cy="257293"/>
            <a:chOff x="1723550" y="3183475"/>
            <a:chExt cx="3311163" cy="262444"/>
          </a:xfrm>
        </p:grpSpPr>
        <p:sp>
          <p:nvSpPr>
            <p:cNvPr id="28" name="TextBox 27"/>
            <p:cNvSpPr txBox="1"/>
            <p:nvPr/>
          </p:nvSpPr>
          <p:spPr>
            <a:xfrm>
              <a:off x="2532761" y="3183475"/>
              <a:ext cx="135594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AMQP, MQTT, HTTPS</a:t>
              </a:r>
            </a:p>
          </p:txBody>
        </p:sp>
        <p:cxnSp>
          <p:nvCxnSpPr>
            <p:cNvPr id="52" name="Straight Arrow Connector 51"/>
            <p:cNvCxnSpPr>
              <a:cxnSpLocks/>
              <a:stCxn id="38" idx="3"/>
            </p:cNvCxnSpPr>
            <p:nvPr/>
          </p:nvCxnSpPr>
          <p:spPr>
            <a:xfrm>
              <a:off x="1723550" y="3443672"/>
              <a:ext cx="3311163" cy="2247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53" name="Straight Arrow Connector 52"/>
          <p:cNvCxnSpPr>
            <a:cxnSpLocks/>
            <a:stCxn id="49" idx="2"/>
            <a:endCxn id="26" idx="0"/>
          </p:cNvCxnSpPr>
          <p:nvPr/>
        </p:nvCxnSpPr>
        <p:spPr>
          <a:xfrm flipH="1">
            <a:off x="5442603" y="2549044"/>
            <a:ext cx="4968" cy="35755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54" name="Straight Arrow Connector 53"/>
          <p:cNvCxnSpPr/>
          <p:nvPr/>
        </p:nvCxnSpPr>
        <p:spPr>
          <a:xfrm flipH="1">
            <a:off x="5474319" y="4719862"/>
            <a:ext cx="4968" cy="31986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55" name="Elbow Connector 54"/>
          <p:cNvCxnSpPr>
            <a:endCxn id="48" idx="1"/>
          </p:cNvCxnSpPr>
          <p:nvPr/>
        </p:nvCxnSpPr>
        <p:spPr>
          <a:xfrm>
            <a:off x="5890694" y="4490583"/>
            <a:ext cx="1620677" cy="1490708"/>
          </a:xfrm>
          <a:prstGeom prst="bentConnector3">
            <a:avLst>
              <a:gd name="adj1" fmla="val 50000"/>
            </a:avLst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88" name="Straight Arrow Connector 87"/>
          <p:cNvCxnSpPr>
            <a:stCxn id="26" idx="3"/>
          </p:cNvCxnSpPr>
          <p:nvPr/>
        </p:nvCxnSpPr>
        <p:spPr>
          <a:xfrm>
            <a:off x="5890695" y="3811096"/>
            <a:ext cx="1274276" cy="753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91" name="Straight Arrow Connector 90"/>
          <p:cNvCxnSpPr/>
          <p:nvPr/>
        </p:nvCxnSpPr>
        <p:spPr>
          <a:xfrm>
            <a:off x="8735985" y="3827891"/>
            <a:ext cx="1109889" cy="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9993404" y="2101279"/>
            <a:ext cx="1506165" cy="24570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878581">
              <a:spcBef>
                <a:spcPts val="588"/>
              </a:spcBef>
              <a:defRPr/>
            </a:pPr>
            <a:r>
              <a:rPr lang="en-US" sz="1077" b="1" dirty="0">
                <a:solidFill>
                  <a:srgbClr val="FFFFFF"/>
                </a:solidFill>
                <a:latin typeface="Calibri" panose="020F0502020204030204"/>
              </a:rPr>
              <a:t>Applications</a:t>
            </a:r>
            <a:endParaRPr lang="en-US" sz="1077" dirty="0">
              <a:solidFill>
                <a:srgbClr val="FFFFFF"/>
              </a:solidFill>
              <a:latin typeface="Calibri" panose="020F0502020204030204"/>
            </a:endParaRP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Companion apps</a:t>
            </a: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Dashboards</a:t>
            </a: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Controllers</a:t>
            </a: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…</a:t>
            </a:r>
          </a:p>
          <a:p>
            <a:pPr marL="168062" indent="-168062" algn="l" defTabSz="878581">
              <a:buFontTx/>
              <a:buChar char="-"/>
              <a:defRPr/>
            </a:pPr>
            <a:endParaRPr lang="en-US" sz="1077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22B6A3C-A5A7-42A5-8B78-70782E9EA57D}"/>
              </a:ext>
            </a:extLst>
          </p:cNvPr>
          <p:cNvGrpSpPr/>
          <p:nvPr/>
        </p:nvGrpSpPr>
        <p:grpSpPr>
          <a:xfrm>
            <a:off x="568047" y="3587283"/>
            <a:ext cx="1942590" cy="1090417"/>
            <a:chOff x="579437" y="3257124"/>
            <a:chExt cx="1981543" cy="1112282"/>
          </a:xfrm>
        </p:grpSpPr>
        <p:cxnSp>
          <p:nvCxnSpPr>
            <p:cNvPr id="19" name="Elbow Connector 18"/>
            <p:cNvCxnSpPr/>
            <p:nvPr/>
          </p:nvCxnSpPr>
          <p:spPr>
            <a:xfrm>
              <a:off x="2102932" y="3474980"/>
              <a:ext cx="12696" cy="639908"/>
            </a:xfrm>
            <a:prstGeom prst="bentConnector3">
              <a:avLst>
                <a:gd name="adj1" fmla="val 1301228"/>
              </a:avLst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>
            <a:xfrm>
              <a:off x="2264182" y="3786623"/>
              <a:ext cx="182831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1" name="Isosceles Triangle 20"/>
            <p:cNvSpPr/>
            <p:nvPr/>
          </p:nvSpPr>
          <p:spPr>
            <a:xfrm rot="16200000">
              <a:off x="1933414" y="3410579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2362319" y="3729419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16200000">
              <a:off x="1933414" y="4048989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9934" y="3717800"/>
              <a:ext cx="125828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CoAP, AllJoyn, OPC,…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702CF02-0AA1-4955-91B6-01C51DDBF278}"/>
                </a:ext>
              </a:extLst>
            </p:cNvPr>
            <p:cNvGrpSpPr/>
            <p:nvPr/>
          </p:nvGrpSpPr>
          <p:grpSpPr>
            <a:xfrm>
              <a:off x="579437" y="3257124"/>
              <a:ext cx="1371600" cy="457200"/>
              <a:chOff x="579437" y="3257124"/>
              <a:chExt cx="1371600" cy="45720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79437" y="3257124"/>
                <a:ext cx="1371600" cy="457200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ctr" defTabSz="896296">
                  <a:spcBef>
                    <a:spcPts val="600"/>
                  </a:spcBef>
                  <a:defRPr sz="1200" kern="0">
                    <a:solidFill>
                      <a:sysClr val="windowText" lastClr="000000"/>
                    </a:solidFill>
                    <a:latin typeface="Calibri" panose="020F0502020204030204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defTabSz="878639">
                  <a:spcBef>
                    <a:spcPts val="588"/>
                  </a:spcBef>
                </a:pPr>
                <a:r>
                  <a:rPr lang="en-US" sz="1175" dirty="0">
                    <a:solidFill>
                      <a:srgbClr val="FFFFFF"/>
                    </a:solidFill>
                  </a:rPr>
                  <a:t>Device</a:t>
                </a:r>
              </a:p>
            </p:txBody>
          </p:sp>
          <p:sp>
            <p:nvSpPr>
              <p:cNvPr id="103" name="Frame 5">
                <a:extLst>
                  <a:ext uri="{FF2B5EF4-FFF2-40B4-BE49-F238E27FC236}">
                    <a16:creationId xmlns:a16="http://schemas.microsoft.com/office/drawing/2014/main" id="{5996A611-D435-42C8-B2FB-8AB42C938D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6109" y="3341206"/>
                <a:ext cx="320918" cy="303807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23625" y="642938"/>
                    </a:moveTo>
                    <a:lnTo>
                      <a:pt x="500064" y="720805"/>
                    </a:lnTo>
                    <a:lnTo>
                      <a:pt x="500064" y="770811"/>
                    </a:lnTo>
                    <a:lnTo>
                      <a:pt x="423625" y="770811"/>
                    </a:lnTo>
                    <a:close/>
                    <a:moveTo>
                      <a:pt x="651511" y="598647"/>
                    </a:moveTo>
                    <a:lnTo>
                      <a:pt x="656512" y="599361"/>
                    </a:lnTo>
                    <a:lnTo>
                      <a:pt x="660798" y="600076"/>
                    </a:lnTo>
                    <a:lnTo>
                      <a:pt x="664370" y="602219"/>
                    </a:lnTo>
                    <a:lnTo>
                      <a:pt x="667942" y="605076"/>
                    </a:lnTo>
                    <a:lnTo>
                      <a:pt x="671514" y="608648"/>
                    </a:lnTo>
                    <a:lnTo>
                      <a:pt x="673657" y="612935"/>
                    </a:lnTo>
                    <a:lnTo>
                      <a:pt x="675086" y="617221"/>
                    </a:lnTo>
                    <a:lnTo>
                      <a:pt x="675800" y="622221"/>
                    </a:lnTo>
                    <a:lnTo>
                      <a:pt x="675086" y="627222"/>
                    </a:lnTo>
                    <a:lnTo>
                      <a:pt x="673657" y="631508"/>
                    </a:lnTo>
                    <a:lnTo>
                      <a:pt x="671514" y="635080"/>
                    </a:lnTo>
                    <a:lnTo>
                      <a:pt x="667942" y="638652"/>
                    </a:lnTo>
                    <a:lnTo>
                      <a:pt x="664370" y="642224"/>
                    </a:lnTo>
                    <a:lnTo>
                      <a:pt x="660798" y="644367"/>
                    </a:lnTo>
                    <a:lnTo>
                      <a:pt x="656512" y="645796"/>
                    </a:lnTo>
                    <a:lnTo>
                      <a:pt x="651511" y="646510"/>
                    </a:lnTo>
                    <a:lnTo>
                      <a:pt x="646510" y="645796"/>
                    </a:lnTo>
                    <a:lnTo>
                      <a:pt x="642224" y="644367"/>
                    </a:lnTo>
                    <a:lnTo>
                      <a:pt x="637937" y="642224"/>
                    </a:lnTo>
                    <a:lnTo>
                      <a:pt x="634365" y="638652"/>
                    </a:lnTo>
                    <a:lnTo>
                      <a:pt x="631508" y="635080"/>
                    </a:lnTo>
                    <a:lnTo>
                      <a:pt x="629365" y="631508"/>
                    </a:lnTo>
                    <a:lnTo>
                      <a:pt x="628650" y="627222"/>
                    </a:lnTo>
                    <a:lnTo>
                      <a:pt x="627936" y="622221"/>
                    </a:lnTo>
                    <a:lnTo>
                      <a:pt x="628650" y="617221"/>
                    </a:lnTo>
                    <a:lnTo>
                      <a:pt x="629365" y="612935"/>
                    </a:lnTo>
                    <a:lnTo>
                      <a:pt x="631508" y="608648"/>
                    </a:lnTo>
                    <a:lnTo>
                      <a:pt x="634365" y="605076"/>
                    </a:lnTo>
                    <a:lnTo>
                      <a:pt x="637937" y="602219"/>
                    </a:lnTo>
                    <a:lnTo>
                      <a:pt x="642224" y="600076"/>
                    </a:lnTo>
                    <a:lnTo>
                      <a:pt x="646510" y="599361"/>
                    </a:lnTo>
                    <a:close/>
                    <a:moveTo>
                      <a:pt x="224314" y="447914"/>
                    </a:moveTo>
                    <a:lnTo>
                      <a:pt x="373619" y="600076"/>
                    </a:lnTo>
                    <a:lnTo>
                      <a:pt x="373619" y="770812"/>
                    </a:lnTo>
                    <a:lnTo>
                      <a:pt x="294323" y="770812"/>
                    </a:lnTo>
                    <a:lnTo>
                      <a:pt x="294323" y="568644"/>
                    </a:lnTo>
                    <a:lnTo>
                      <a:pt x="240030" y="568644"/>
                    </a:lnTo>
                    <a:lnTo>
                      <a:pt x="240030" y="768669"/>
                    </a:lnTo>
                    <a:lnTo>
                      <a:pt x="142161" y="769383"/>
                    </a:lnTo>
                    <a:lnTo>
                      <a:pt x="142161" y="696517"/>
                    </a:lnTo>
                    <a:lnTo>
                      <a:pt x="184309" y="696517"/>
                    </a:lnTo>
                    <a:lnTo>
                      <a:pt x="184309" y="642939"/>
                    </a:lnTo>
                    <a:lnTo>
                      <a:pt x="142161" y="642939"/>
                    </a:lnTo>
                    <a:lnTo>
                      <a:pt x="142161" y="565072"/>
                    </a:lnTo>
                    <a:lnTo>
                      <a:pt x="182166" y="565072"/>
                    </a:lnTo>
                    <a:lnTo>
                      <a:pt x="182166" y="518637"/>
                    </a:lnTo>
                    <a:lnTo>
                      <a:pt x="142161" y="518637"/>
                    </a:lnTo>
                    <a:lnTo>
                      <a:pt x="142161" y="448629"/>
                    </a:lnTo>
                    <a:close/>
                    <a:moveTo>
                      <a:pt x="272891" y="250746"/>
                    </a:moveTo>
                    <a:lnTo>
                      <a:pt x="278606" y="251461"/>
                    </a:lnTo>
                    <a:lnTo>
                      <a:pt x="282892" y="252889"/>
                    </a:lnTo>
                    <a:lnTo>
                      <a:pt x="286464" y="255032"/>
                    </a:lnTo>
                    <a:lnTo>
                      <a:pt x="290036" y="257890"/>
                    </a:lnTo>
                    <a:lnTo>
                      <a:pt x="292894" y="261462"/>
                    </a:lnTo>
                    <a:lnTo>
                      <a:pt x="295037" y="265034"/>
                    </a:lnTo>
                    <a:lnTo>
                      <a:pt x="296466" y="269320"/>
                    </a:lnTo>
                    <a:lnTo>
                      <a:pt x="297180" y="275035"/>
                    </a:lnTo>
                    <a:lnTo>
                      <a:pt x="296466" y="280036"/>
                    </a:lnTo>
                    <a:lnTo>
                      <a:pt x="295037" y="284322"/>
                    </a:lnTo>
                    <a:lnTo>
                      <a:pt x="292894" y="287894"/>
                    </a:lnTo>
                    <a:lnTo>
                      <a:pt x="290036" y="291466"/>
                    </a:lnTo>
                    <a:lnTo>
                      <a:pt x="286464" y="294323"/>
                    </a:lnTo>
                    <a:lnTo>
                      <a:pt x="282892" y="296466"/>
                    </a:lnTo>
                    <a:lnTo>
                      <a:pt x="278606" y="297181"/>
                    </a:lnTo>
                    <a:lnTo>
                      <a:pt x="272891" y="297895"/>
                    </a:lnTo>
                    <a:lnTo>
                      <a:pt x="267890" y="297181"/>
                    </a:lnTo>
                    <a:lnTo>
                      <a:pt x="263604" y="296466"/>
                    </a:lnTo>
                    <a:lnTo>
                      <a:pt x="260032" y="294323"/>
                    </a:lnTo>
                    <a:lnTo>
                      <a:pt x="256460" y="291466"/>
                    </a:lnTo>
                    <a:lnTo>
                      <a:pt x="253603" y="287894"/>
                    </a:lnTo>
                    <a:lnTo>
                      <a:pt x="251459" y="284322"/>
                    </a:lnTo>
                    <a:lnTo>
                      <a:pt x="250031" y="280036"/>
                    </a:lnTo>
                    <a:lnTo>
                      <a:pt x="249316" y="275035"/>
                    </a:lnTo>
                    <a:lnTo>
                      <a:pt x="250031" y="269320"/>
                    </a:lnTo>
                    <a:lnTo>
                      <a:pt x="251459" y="265034"/>
                    </a:lnTo>
                    <a:lnTo>
                      <a:pt x="253603" y="261462"/>
                    </a:lnTo>
                    <a:lnTo>
                      <a:pt x="256460" y="257890"/>
                    </a:lnTo>
                    <a:lnTo>
                      <a:pt x="260032" y="255032"/>
                    </a:lnTo>
                    <a:lnTo>
                      <a:pt x="263604" y="252889"/>
                    </a:lnTo>
                    <a:lnTo>
                      <a:pt x="267890" y="251461"/>
                    </a:lnTo>
                    <a:close/>
                    <a:moveTo>
                      <a:pt x="722947" y="147876"/>
                    </a:moveTo>
                    <a:lnTo>
                      <a:pt x="770811" y="147876"/>
                    </a:lnTo>
                    <a:lnTo>
                      <a:pt x="770811" y="227171"/>
                    </a:lnTo>
                    <a:lnTo>
                      <a:pt x="722947" y="227171"/>
                    </a:lnTo>
                    <a:close/>
                    <a:moveTo>
                      <a:pt x="554355" y="143589"/>
                    </a:moveTo>
                    <a:lnTo>
                      <a:pt x="672227" y="143589"/>
                    </a:lnTo>
                    <a:lnTo>
                      <a:pt x="672941" y="281464"/>
                    </a:lnTo>
                    <a:lnTo>
                      <a:pt x="772239" y="281464"/>
                    </a:lnTo>
                    <a:lnTo>
                      <a:pt x="772239" y="358616"/>
                    </a:lnTo>
                    <a:lnTo>
                      <a:pt x="722947" y="358616"/>
                    </a:lnTo>
                    <a:lnTo>
                      <a:pt x="722947" y="410051"/>
                    </a:lnTo>
                    <a:lnTo>
                      <a:pt x="772239" y="410051"/>
                    </a:lnTo>
                    <a:lnTo>
                      <a:pt x="772239" y="485775"/>
                    </a:lnTo>
                    <a:lnTo>
                      <a:pt x="722947" y="485775"/>
                    </a:lnTo>
                    <a:lnTo>
                      <a:pt x="722947" y="537210"/>
                    </a:lnTo>
                    <a:lnTo>
                      <a:pt x="772239" y="537210"/>
                    </a:lnTo>
                    <a:lnTo>
                      <a:pt x="772239" y="770811"/>
                    </a:lnTo>
                    <a:lnTo>
                      <a:pt x="677942" y="770811"/>
                    </a:lnTo>
                    <a:lnTo>
                      <a:pt x="677942" y="699374"/>
                    </a:lnTo>
                    <a:lnTo>
                      <a:pt x="682228" y="697945"/>
                    </a:lnTo>
                    <a:lnTo>
                      <a:pt x="686514" y="696516"/>
                    </a:lnTo>
                    <a:lnTo>
                      <a:pt x="690086" y="694373"/>
                    </a:lnTo>
                    <a:lnTo>
                      <a:pt x="694372" y="692230"/>
                    </a:lnTo>
                    <a:lnTo>
                      <a:pt x="697944" y="689372"/>
                    </a:lnTo>
                    <a:lnTo>
                      <a:pt x="702230" y="686515"/>
                    </a:lnTo>
                    <a:lnTo>
                      <a:pt x="705802" y="683657"/>
                    </a:lnTo>
                    <a:lnTo>
                      <a:pt x="709374" y="680800"/>
                    </a:lnTo>
                    <a:lnTo>
                      <a:pt x="714375" y="675085"/>
                    </a:lnTo>
                    <a:lnTo>
                      <a:pt x="719375" y="667941"/>
                    </a:lnTo>
                    <a:lnTo>
                      <a:pt x="722947" y="661512"/>
                    </a:lnTo>
                    <a:lnTo>
                      <a:pt x="726519" y="654368"/>
                    </a:lnTo>
                    <a:lnTo>
                      <a:pt x="728662" y="647938"/>
                    </a:lnTo>
                    <a:lnTo>
                      <a:pt x="730805" y="639366"/>
                    </a:lnTo>
                    <a:lnTo>
                      <a:pt x="732234" y="632222"/>
                    </a:lnTo>
                    <a:lnTo>
                      <a:pt x="732948" y="624364"/>
                    </a:lnTo>
                    <a:lnTo>
                      <a:pt x="732234" y="616506"/>
                    </a:lnTo>
                    <a:lnTo>
                      <a:pt x="730805" y="608648"/>
                    </a:lnTo>
                    <a:lnTo>
                      <a:pt x="728662" y="600790"/>
                    </a:lnTo>
                    <a:lnTo>
                      <a:pt x="726519" y="593646"/>
                    </a:lnTo>
                    <a:lnTo>
                      <a:pt x="722947" y="586502"/>
                    </a:lnTo>
                    <a:lnTo>
                      <a:pt x="719375" y="580073"/>
                    </a:lnTo>
                    <a:lnTo>
                      <a:pt x="714375" y="572929"/>
                    </a:lnTo>
                    <a:lnTo>
                      <a:pt x="709374" y="567214"/>
                    </a:lnTo>
                    <a:lnTo>
                      <a:pt x="705802" y="563642"/>
                    </a:lnTo>
                    <a:lnTo>
                      <a:pt x="702230" y="560785"/>
                    </a:lnTo>
                    <a:lnTo>
                      <a:pt x="697230" y="557927"/>
                    </a:lnTo>
                    <a:lnTo>
                      <a:pt x="693658" y="555070"/>
                    </a:lnTo>
                    <a:lnTo>
                      <a:pt x="689372" y="552927"/>
                    </a:lnTo>
                    <a:lnTo>
                      <a:pt x="685085" y="550783"/>
                    </a:lnTo>
                    <a:lnTo>
                      <a:pt x="680085" y="549355"/>
                    </a:lnTo>
                    <a:lnTo>
                      <a:pt x="675799" y="547211"/>
                    </a:lnTo>
                    <a:lnTo>
                      <a:pt x="675084" y="464344"/>
                    </a:lnTo>
                    <a:lnTo>
                      <a:pt x="554355" y="345757"/>
                    </a:lnTo>
                    <a:close/>
                    <a:moveTo>
                      <a:pt x="507920" y="143589"/>
                    </a:moveTo>
                    <a:lnTo>
                      <a:pt x="507920" y="305752"/>
                    </a:lnTo>
                    <a:lnTo>
                      <a:pt x="420766" y="218598"/>
                    </a:lnTo>
                    <a:lnTo>
                      <a:pt x="420766" y="144303"/>
                    </a:lnTo>
                    <a:close/>
                    <a:moveTo>
                      <a:pt x="371476" y="143589"/>
                    </a:moveTo>
                    <a:lnTo>
                      <a:pt x="371476" y="231457"/>
                    </a:lnTo>
                    <a:lnTo>
                      <a:pt x="634366" y="497205"/>
                    </a:lnTo>
                    <a:lnTo>
                      <a:pt x="634366" y="547211"/>
                    </a:lnTo>
                    <a:lnTo>
                      <a:pt x="622221" y="551498"/>
                    </a:lnTo>
                    <a:lnTo>
                      <a:pt x="610791" y="557213"/>
                    </a:lnTo>
                    <a:lnTo>
                      <a:pt x="600076" y="565071"/>
                    </a:lnTo>
                    <a:lnTo>
                      <a:pt x="591503" y="574358"/>
                    </a:lnTo>
                    <a:lnTo>
                      <a:pt x="584360" y="585788"/>
                    </a:lnTo>
                    <a:lnTo>
                      <a:pt x="577930" y="597218"/>
                    </a:lnTo>
                    <a:lnTo>
                      <a:pt x="575073" y="610791"/>
                    </a:lnTo>
                    <a:lnTo>
                      <a:pt x="573644" y="624364"/>
                    </a:lnTo>
                    <a:lnTo>
                      <a:pt x="574358" y="632222"/>
                    </a:lnTo>
                    <a:lnTo>
                      <a:pt x="575073" y="639366"/>
                    </a:lnTo>
                    <a:lnTo>
                      <a:pt x="577216" y="647938"/>
                    </a:lnTo>
                    <a:lnTo>
                      <a:pt x="580073" y="654368"/>
                    </a:lnTo>
                    <a:lnTo>
                      <a:pt x="582931" y="661512"/>
                    </a:lnTo>
                    <a:lnTo>
                      <a:pt x="587217" y="667941"/>
                    </a:lnTo>
                    <a:lnTo>
                      <a:pt x="591503" y="675085"/>
                    </a:lnTo>
                    <a:lnTo>
                      <a:pt x="596504" y="680800"/>
                    </a:lnTo>
                    <a:lnTo>
                      <a:pt x="600790" y="684372"/>
                    </a:lnTo>
                    <a:lnTo>
                      <a:pt x="605076" y="687944"/>
                    </a:lnTo>
                    <a:lnTo>
                      <a:pt x="609363" y="691515"/>
                    </a:lnTo>
                    <a:lnTo>
                      <a:pt x="615078" y="694373"/>
                    </a:lnTo>
                    <a:lnTo>
                      <a:pt x="620078" y="697230"/>
                    </a:lnTo>
                    <a:lnTo>
                      <a:pt x="625793" y="699374"/>
                    </a:lnTo>
                    <a:lnTo>
                      <a:pt x="630794" y="700802"/>
                    </a:lnTo>
                    <a:lnTo>
                      <a:pt x="636509" y="702945"/>
                    </a:lnTo>
                    <a:lnTo>
                      <a:pt x="636509" y="770811"/>
                    </a:lnTo>
                    <a:lnTo>
                      <a:pt x="551498" y="770811"/>
                    </a:lnTo>
                    <a:lnTo>
                      <a:pt x="551498" y="705089"/>
                    </a:lnTo>
                    <a:lnTo>
                      <a:pt x="240745" y="396478"/>
                    </a:lnTo>
                    <a:lnTo>
                      <a:pt x="142161" y="396478"/>
                    </a:lnTo>
                    <a:lnTo>
                      <a:pt x="142161" y="144303"/>
                    </a:lnTo>
                    <a:lnTo>
                      <a:pt x="247174" y="144303"/>
                    </a:lnTo>
                    <a:lnTo>
                      <a:pt x="247174" y="200739"/>
                    </a:lnTo>
                    <a:lnTo>
                      <a:pt x="236458" y="205025"/>
                    </a:lnTo>
                    <a:lnTo>
                      <a:pt x="227171" y="212169"/>
                    </a:lnTo>
                    <a:lnTo>
                      <a:pt x="218599" y="220027"/>
                    </a:lnTo>
                    <a:lnTo>
                      <a:pt x="210741" y="228600"/>
                    </a:lnTo>
                    <a:lnTo>
                      <a:pt x="204311" y="239315"/>
                    </a:lnTo>
                    <a:lnTo>
                      <a:pt x="199311" y="251460"/>
                    </a:lnTo>
                    <a:lnTo>
                      <a:pt x="196453" y="263604"/>
                    </a:lnTo>
                    <a:lnTo>
                      <a:pt x="195025" y="277177"/>
                    </a:lnTo>
                    <a:lnTo>
                      <a:pt x="195739" y="285036"/>
                    </a:lnTo>
                    <a:lnTo>
                      <a:pt x="196453" y="292894"/>
                    </a:lnTo>
                    <a:lnTo>
                      <a:pt x="198596" y="300037"/>
                    </a:lnTo>
                    <a:lnTo>
                      <a:pt x="200740" y="307896"/>
                    </a:lnTo>
                    <a:lnTo>
                      <a:pt x="204311" y="315039"/>
                    </a:lnTo>
                    <a:lnTo>
                      <a:pt x="207883" y="321469"/>
                    </a:lnTo>
                    <a:lnTo>
                      <a:pt x="212884" y="327898"/>
                    </a:lnTo>
                    <a:lnTo>
                      <a:pt x="218599" y="333613"/>
                    </a:lnTo>
                    <a:lnTo>
                      <a:pt x="224314" y="339328"/>
                    </a:lnTo>
                    <a:lnTo>
                      <a:pt x="230029" y="343614"/>
                    </a:lnTo>
                    <a:lnTo>
                      <a:pt x="237173" y="347901"/>
                    </a:lnTo>
                    <a:lnTo>
                      <a:pt x="243602" y="350758"/>
                    </a:lnTo>
                    <a:lnTo>
                      <a:pt x="251461" y="353616"/>
                    </a:lnTo>
                    <a:lnTo>
                      <a:pt x="259319" y="355759"/>
                    </a:lnTo>
                    <a:lnTo>
                      <a:pt x="266463" y="356473"/>
                    </a:lnTo>
                    <a:lnTo>
                      <a:pt x="274321" y="357188"/>
                    </a:lnTo>
                    <a:lnTo>
                      <a:pt x="280750" y="357188"/>
                    </a:lnTo>
                    <a:lnTo>
                      <a:pt x="286465" y="356473"/>
                    </a:lnTo>
                    <a:lnTo>
                      <a:pt x="291466" y="355759"/>
                    </a:lnTo>
                    <a:lnTo>
                      <a:pt x="297181" y="354330"/>
                    </a:lnTo>
                    <a:lnTo>
                      <a:pt x="302181" y="352187"/>
                    </a:lnTo>
                    <a:lnTo>
                      <a:pt x="307896" y="350044"/>
                    </a:lnTo>
                    <a:lnTo>
                      <a:pt x="312183" y="347901"/>
                    </a:lnTo>
                    <a:lnTo>
                      <a:pt x="317183" y="345043"/>
                    </a:lnTo>
                    <a:lnTo>
                      <a:pt x="540068" y="567214"/>
                    </a:lnTo>
                    <a:lnTo>
                      <a:pt x="537925" y="507921"/>
                    </a:lnTo>
                    <a:lnTo>
                      <a:pt x="345044" y="315039"/>
                    </a:lnTo>
                    <a:lnTo>
                      <a:pt x="348616" y="306467"/>
                    </a:lnTo>
                    <a:lnTo>
                      <a:pt x="352188" y="296466"/>
                    </a:lnTo>
                    <a:lnTo>
                      <a:pt x="353616" y="287179"/>
                    </a:lnTo>
                    <a:lnTo>
                      <a:pt x="354331" y="277177"/>
                    </a:lnTo>
                    <a:lnTo>
                      <a:pt x="353616" y="268605"/>
                    </a:lnTo>
                    <a:lnTo>
                      <a:pt x="352902" y="261461"/>
                    </a:lnTo>
                    <a:lnTo>
                      <a:pt x="350759" y="253603"/>
                    </a:lnTo>
                    <a:lnTo>
                      <a:pt x="348616" y="246459"/>
                    </a:lnTo>
                    <a:lnTo>
                      <a:pt x="345044" y="239315"/>
                    </a:lnTo>
                    <a:lnTo>
                      <a:pt x="341472" y="232886"/>
                    </a:lnTo>
                    <a:lnTo>
                      <a:pt x="336471" y="226456"/>
                    </a:lnTo>
                    <a:lnTo>
                      <a:pt x="330756" y="220741"/>
                    </a:lnTo>
                    <a:lnTo>
                      <a:pt x="327185" y="217170"/>
                    </a:lnTo>
                    <a:lnTo>
                      <a:pt x="322898" y="213598"/>
                    </a:lnTo>
                    <a:lnTo>
                      <a:pt x="318612" y="210026"/>
                    </a:lnTo>
                    <a:lnTo>
                      <a:pt x="313611" y="207168"/>
                    </a:lnTo>
                    <a:lnTo>
                      <a:pt x="309325" y="205025"/>
                    </a:lnTo>
                    <a:lnTo>
                      <a:pt x="303610" y="202882"/>
                    </a:lnTo>
                    <a:lnTo>
                      <a:pt x="298610" y="201453"/>
                    </a:lnTo>
                    <a:lnTo>
                      <a:pt x="293609" y="200025"/>
                    </a:lnTo>
                    <a:lnTo>
                      <a:pt x="293609" y="144303"/>
                    </a:lnTo>
                    <a:close/>
                    <a:moveTo>
                      <a:pt x="55998" y="55998"/>
                    </a:moveTo>
                    <a:lnTo>
                      <a:pt x="55998" y="858402"/>
                    </a:lnTo>
                    <a:lnTo>
                      <a:pt x="858402" y="858402"/>
                    </a:lnTo>
                    <a:lnTo>
                      <a:pt x="858402" y="55998"/>
                    </a:lnTo>
                    <a:close/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85BFA1F-C2CF-4ECD-864E-AE68B08D08EF}"/>
                </a:ext>
              </a:extLst>
            </p:cNvPr>
            <p:cNvGrpSpPr/>
            <p:nvPr/>
          </p:nvGrpSpPr>
          <p:grpSpPr>
            <a:xfrm>
              <a:off x="579437" y="3912206"/>
              <a:ext cx="1371600" cy="457200"/>
              <a:chOff x="579437" y="3912206"/>
              <a:chExt cx="1371600" cy="45720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79437" y="3912206"/>
                <a:ext cx="1371600" cy="457200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ctr" defTabSz="896386">
                  <a:defRPr sz="1078" kern="0">
                    <a:solidFill>
                      <a:sysClr val="windowText" lastClr="000000"/>
                    </a:solidFill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defTabSz="878581">
                  <a:spcBef>
                    <a:spcPts val="588"/>
                  </a:spcBef>
                  <a:defRPr/>
                </a:pPr>
                <a:r>
                  <a:rPr lang="en-US" sz="1175" dirty="0">
                    <a:solidFill>
                      <a:srgbClr val="FFFFFF"/>
                    </a:solidFill>
                    <a:latin typeface="Calibri" panose="020F0502020204030204"/>
                  </a:rPr>
                  <a:t>Device</a:t>
                </a:r>
              </a:p>
            </p:txBody>
          </p:sp>
          <p:sp>
            <p:nvSpPr>
              <p:cNvPr id="104" name="Frame 5">
                <a:extLst>
                  <a:ext uri="{FF2B5EF4-FFF2-40B4-BE49-F238E27FC236}">
                    <a16:creationId xmlns:a16="http://schemas.microsoft.com/office/drawing/2014/main" id="{1697D18A-D55F-4514-9CC6-6CB28774B7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6109" y="3980621"/>
                <a:ext cx="320918" cy="303807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23625" y="642938"/>
                    </a:moveTo>
                    <a:lnTo>
                      <a:pt x="500064" y="720805"/>
                    </a:lnTo>
                    <a:lnTo>
                      <a:pt x="500064" y="770811"/>
                    </a:lnTo>
                    <a:lnTo>
                      <a:pt x="423625" y="770811"/>
                    </a:lnTo>
                    <a:close/>
                    <a:moveTo>
                      <a:pt x="651511" y="598647"/>
                    </a:moveTo>
                    <a:lnTo>
                      <a:pt x="656512" y="599361"/>
                    </a:lnTo>
                    <a:lnTo>
                      <a:pt x="660798" y="600076"/>
                    </a:lnTo>
                    <a:lnTo>
                      <a:pt x="664370" y="602219"/>
                    </a:lnTo>
                    <a:lnTo>
                      <a:pt x="667942" y="605076"/>
                    </a:lnTo>
                    <a:lnTo>
                      <a:pt x="671514" y="608648"/>
                    </a:lnTo>
                    <a:lnTo>
                      <a:pt x="673657" y="612935"/>
                    </a:lnTo>
                    <a:lnTo>
                      <a:pt x="675086" y="617221"/>
                    </a:lnTo>
                    <a:lnTo>
                      <a:pt x="675800" y="622221"/>
                    </a:lnTo>
                    <a:lnTo>
                      <a:pt x="675086" y="627222"/>
                    </a:lnTo>
                    <a:lnTo>
                      <a:pt x="673657" y="631508"/>
                    </a:lnTo>
                    <a:lnTo>
                      <a:pt x="671514" y="635080"/>
                    </a:lnTo>
                    <a:lnTo>
                      <a:pt x="667942" y="638652"/>
                    </a:lnTo>
                    <a:lnTo>
                      <a:pt x="664370" y="642224"/>
                    </a:lnTo>
                    <a:lnTo>
                      <a:pt x="660798" y="644367"/>
                    </a:lnTo>
                    <a:lnTo>
                      <a:pt x="656512" y="645796"/>
                    </a:lnTo>
                    <a:lnTo>
                      <a:pt x="651511" y="646510"/>
                    </a:lnTo>
                    <a:lnTo>
                      <a:pt x="646510" y="645796"/>
                    </a:lnTo>
                    <a:lnTo>
                      <a:pt x="642224" y="644367"/>
                    </a:lnTo>
                    <a:lnTo>
                      <a:pt x="637937" y="642224"/>
                    </a:lnTo>
                    <a:lnTo>
                      <a:pt x="634365" y="638652"/>
                    </a:lnTo>
                    <a:lnTo>
                      <a:pt x="631508" y="635080"/>
                    </a:lnTo>
                    <a:lnTo>
                      <a:pt x="629365" y="631508"/>
                    </a:lnTo>
                    <a:lnTo>
                      <a:pt x="628650" y="627222"/>
                    </a:lnTo>
                    <a:lnTo>
                      <a:pt x="627936" y="622221"/>
                    </a:lnTo>
                    <a:lnTo>
                      <a:pt x="628650" y="617221"/>
                    </a:lnTo>
                    <a:lnTo>
                      <a:pt x="629365" y="612935"/>
                    </a:lnTo>
                    <a:lnTo>
                      <a:pt x="631508" y="608648"/>
                    </a:lnTo>
                    <a:lnTo>
                      <a:pt x="634365" y="605076"/>
                    </a:lnTo>
                    <a:lnTo>
                      <a:pt x="637937" y="602219"/>
                    </a:lnTo>
                    <a:lnTo>
                      <a:pt x="642224" y="600076"/>
                    </a:lnTo>
                    <a:lnTo>
                      <a:pt x="646510" y="599361"/>
                    </a:lnTo>
                    <a:close/>
                    <a:moveTo>
                      <a:pt x="224314" y="447914"/>
                    </a:moveTo>
                    <a:lnTo>
                      <a:pt x="373619" y="600076"/>
                    </a:lnTo>
                    <a:lnTo>
                      <a:pt x="373619" y="770812"/>
                    </a:lnTo>
                    <a:lnTo>
                      <a:pt x="294323" y="770812"/>
                    </a:lnTo>
                    <a:lnTo>
                      <a:pt x="294323" y="568644"/>
                    </a:lnTo>
                    <a:lnTo>
                      <a:pt x="240030" y="568644"/>
                    </a:lnTo>
                    <a:lnTo>
                      <a:pt x="240030" y="768669"/>
                    </a:lnTo>
                    <a:lnTo>
                      <a:pt x="142161" y="769383"/>
                    </a:lnTo>
                    <a:lnTo>
                      <a:pt x="142161" y="696517"/>
                    </a:lnTo>
                    <a:lnTo>
                      <a:pt x="184309" y="696517"/>
                    </a:lnTo>
                    <a:lnTo>
                      <a:pt x="184309" y="642939"/>
                    </a:lnTo>
                    <a:lnTo>
                      <a:pt x="142161" y="642939"/>
                    </a:lnTo>
                    <a:lnTo>
                      <a:pt x="142161" y="565072"/>
                    </a:lnTo>
                    <a:lnTo>
                      <a:pt x="182166" y="565072"/>
                    </a:lnTo>
                    <a:lnTo>
                      <a:pt x="182166" y="518637"/>
                    </a:lnTo>
                    <a:lnTo>
                      <a:pt x="142161" y="518637"/>
                    </a:lnTo>
                    <a:lnTo>
                      <a:pt x="142161" y="448629"/>
                    </a:lnTo>
                    <a:close/>
                    <a:moveTo>
                      <a:pt x="272891" y="250746"/>
                    </a:moveTo>
                    <a:lnTo>
                      <a:pt x="278606" y="251461"/>
                    </a:lnTo>
                    <a:lnTo>
                      <a:pt x="282892" y="252889"/>
                    </a:lnTo>
                    <a:lnTo>
                      <a:pt x="286464" y="255032"/>
                    </a:lnTo>
                    <a:lnTo>
                      <a:pt x="290036" y="257890"/>
                    </a:lnTo>
                    <a:lnTo>
                      <a:pt x="292894" y="261462"/>
                    </a:lnTo>
                    <a:lnTo>
                      <a:pt x="295037" y="265034"/>
                    </a:lnTo>
                    <a:lnTo>
                      <a:pt x="296466" y="269320"/>
                    </a:lnTo>
                    <a:lnTo>
                      <a:pt x="297180" y="275035"/>
                    </a:lnTo>
                    <a:lnTo>
                      <a:pt x="296466" y="280036"/>
                    </a:lnTo>
                    <a:lnTo>
                      <a:pt x="295037" y="284322"/>
                    </a:lnTo>
                    <a:lnTo>
                      <a:pt x="292894" y="287894"/>
                    </a:lnTo>
                    <a:lnTo>
                      <a:pt x="290036" y="291466"/>
                    </a:lnTo>
                    <a:lnTo>
                      <a:pt x="286464" y="294323"/>
                    </a:lnTo>
                    <a:lnTo>
                      <a:pt x="282892" y="296466"/>
                    </a:lnTo>
                    <a:lnTo>
                      <a:pt x="278606" y="297181"/>
                    </a:lnTo>
                    <a:lnTo>
                      <a:pt x="272891" y="297895"/>
                    </a:lnTo>
                    <a:lnTo>
                      <a:pt x="267890" y="297181"/>
                    </a:lnTo>
                    <a:lnTo>
                      <a:pt x="263604" y="296466"/>
                    </a:lnTo>
                    <a:lnTo>
                      <a:pt x="260032" y="294323"/>
                    </a:lnTo>
                    <a:lnTo>
                      <a:pt x="256460" y="291466"/>
                    </a:lnTo>
                    <a:lnTo>
                      <a:pt x="253603" y="287894"/>
                    </a:lnTo>
                    <a:lnTo>
                      <a:pt x="251459" y="284322"/>
                    </a:lnTo>
                    <a:lnTo>
                      <a:pt x="250031" y="280036"/>
                    </a:lnTo>
                    <a:lnTo>
                      <a:pt x="249316" y="275035"/>
                    </a:lnTo>
                    <a:lnTo>
                      <a:pt x="250031" y="269320"/>
                    </a:lnTo>
                    <a:lnTo>
                      <a:pt x="251459" y="265034"/>
                    </a:lnTo>
                    <a:lnTo>
                      <a:pt x="253603" y="261462"/>
                    </a:lnTo>
                    <a:lnTo>
                      <a:pt x="256460" y="257890"/>
                    </a:lnTo>
                    <a:lnTo>
                      <a:pt x="260032" y="255032"/>
                    </a:lnTo>
                    <a:lnTo>
                      <a:pt x="263604" y="252889"/>
                    </a:lnTo>
                    <a:lnTo>
                      <a:pt x="267890" y="251461"/>
                    </a:lnTo>
                    <a:close/>
                    <a:moveTo>
                      <a:pt x="722947" y="147876"/>
                    </a:moveTo>
                    <a:lnTo>
                      <a:pt x="770811" y="147876"/>
                    </a:lnTo>
                    <a:lnTo>
                      <a:pt x="770811" y="227171"/>
                    </a:lnTo>
                    <a:lnTo>
                      <a:pt x="722947" y="227171"/>
                    </a:lnTo>
                    <a:close/>
                    <a:moveTo>
                      <a:pt x="554355" y="143589"/>
                    </a:moveTo>
                    <a:lnTo>
                      <a:pt x="672227" y="143589"/>
                    </a:lnTo>
                    <a:lnTo>
                      <a:pt x="672941" y="281464"/>
                    </a:lnTo>
                    <a:lnTo>
                      <a:pt x="772239" y="281464"/>
                    </a:lnTo>
                    <a:lnTo>
                      <a:pt x="772239" y="358616"/>
                    </a:lnTo>
                    <a:lnTo>
                      <a:pt x="722947" y="358616"/>
                    </a:lnTo>
                    <a:lnTo>
                      <a:pt x="722947" y="410051"/>
                    </a:lnTo>
                    <a:lnTo>
                      <a:pt x="772239" y="410051"/>
                    </a:lnTo>
                    <a:lnTo>
                      <a:pt x="772239" y="485775"/>
                    </a:lnTo>
                    <a:lnTo>
                      <a:pt x="722947" y="485775"/>
                    </a:lnTo>
                    <a:lnTo>
                      <a:pt x="722947" y="537210"/>
                    </a:lnTo>
                    <a:lnTo>
                      <a:pt x="772239" y="537210"/>
                    </a:lnTo>
                    <a:lnTo>
                      <a:pt x="772239" y="770811"/>
                    </a:lnTo>
                    <a:lnTo>
                      <a:pt x="677942" y="770811"/>
                    </a:lnTo>
                    <a:lnTo>
                      <a:pt x="677942" y="699374"/>
                    </a:lnTo>
                    <a:lnTo>
                      <a:pt x="682228" y="697945"/>
                    </a:lnTo>
                    <a:lnTo>
                      <a:pt x="686514" y="696516"/>
                    </a:lnTo>
                    <a:lnTo>
                      <a:pt x="690086" y="694373"/>
                    </a:lnTo>
                    <a:lnTo>
                      <a:pt x="694372" y="692230"/>
                    </a:lnTo>
                    <a:lnTo>
                      <a:pt x="697944" y="689372"/>
                    </a:lnTo>
                    <a:lnTo>
                      <a:pt x="702230" y="686515"/>
                    </a:lnTo>
                    <a:lnTo>
                      <a:pt x="705802" y="683657"/>
                    </a:lnTo>
                    <a:lnTo>
                      <a:pt x="709374" y="680800"/>
                    </a:lnTo>
                    <a:lnTo>
                      <a:pt x="714375" y="675085"/>
                    </a:lnTo>
                    <a:lnTo>
                      <a:pt x="719375" y="667941"/>
                    </a:lnTo>
                    <a:lnTo>
                      <a:pt x="722947" y="661512"/>
                    </a:lnTo>
                    <a:lnTo>
                      <a:pt x="726519" y="654368"/>
                    </a:lnTo>
                    <a:lnTo>
                      <a:pt x="728662" y="647938"/>
                    </a:lnTo>
                    <a:lnTo>
                      <a:pt x="730805" y="639366"/>
                    </a:lnTo>
                    <a:lnTo>
                      <a:pt x="732234" y="632222"/>
                    </a:lnTo>
                    <a:lnTo>
                      <a:pt x="732948" y="624364"/>
                    </a:lnTo>
                    <a:lnTo>
                      <a:pt x="732234" y="616506"/>
                    </a:lnTo>
                    <a:lnTo>
                      <a:pt x="730805" y="608648"/>
                    </a:lnTo>
                    <a:lnTo>
                      <a:pt x="728662" y="600790"/>
                    </a:lnTo>
                    <a:lnTo>
                      <a:pt x="726519" y="593646"/>
                    </a:lnTo>
                    <a:lnTo>
                      <a:pt x="722947" y="586502"/>
                    </a:lnTo>
                    <a:lnTo>
                      <a:pt x="719375" y="580073"/>
                    </a:lnTo>
                    <a:lnTo>
                      <a:pt x="714375" y="572929"/>
                    </a:lnTo>
                    <a:lnTo>
                      <a:pt x="709374" y="567214"/>
                    </a:lnTo>
                    <a:lnTo>
                      <a:pt x="705802" y="563642"/>
                    </a:lnTo>
                    <a:lnTo>
                      <a:pt x="702230" y="560785"/>
                    </a:lnTo>
                    <a:lnTo>
                      <a:pt x="697230" y="557927"/>
                    </a:lnTo>
                    <a:lnTo>
                      <a:pt x="693658" y="555070"/>
                    </a:lnTo>
                    <a:lnTo>
                      <a:pt x="689372" y="552927"/>
                    </a:lnTo>
                    <a:lnTo>
                      <a:pt x="685085" y="550783"/>
                    </a:lnTo>
                    <a:lnTo>
                      <a:pt x="680085" y="549355"/>
                    </a:lnTo>
                    <a:lnTo>
                      <a:pt x="675799" y="547211"/>
                    </a:lnTo>
                    <a:lnTo>
                      <a:pt x="675084" y="464344"/>
                    </a:lnTo>
                    <a:lnTo>
                      <a:pt x="554355" y="345757"/>
                    </a:lnTo>
                    <a:close/>
                    <a:moveTo>
                      <a:pt x="507920" y="143589"/>
                    </a:moveTo>
                    <a:lnTo>
                      <a:pt x="507920" y="305752"/>
                    </a:lnTo>
                    <a:lnTo>
                      <a:pt x="420766" y="218598"/>
                    </a:lnTo>
                    <a:lnTo>
                      <a:pt x="420766" y="144303"/>
                    </a:lnTo>
                    <a:close/>
                    <a:moveTo>
                      <a:pt x="371476" y="143589"/>
                    </a:moveTo>
                    <a:lnTo>
                      <a:pt x="371476" y="231457"/>
                    </a:lnTo>
                    <a:lnTo>
                      <a:pt x="634366" y="497205"/>
                    </a:lnTo>
                    <a:lnTo>
                      <a:pt x="634366" y="547211"/>
                    </a:lnTo>
                    <a:lnTo>
                      <a:pt x="622221" y="551498"/>
                    </a:lnTo>
                    <a:lnTo>
                      <a:pt x="610791" y="557213"/>
                    </a:lnTo>
                    <a:lnTo>
                      <a:pt x="600076" y="565071"/>
                    </a:lnTo>
                    <a:lnTo>
                      <a:pt x="591503" y="574358"/>
                    </a:lnTo>
                    <a:lnTo>
                      <a:pt x="584360" y="585788"/>
                    </a:lnTo>
                    <a:lnTo>
                      <a:pt x="577930" y="597218"/>
                    </a:lnTo>
                    <a:lnTo>
                      <a:pt x="575073" y="610791"/>
                    </a:lnTo>
                    <a:lnTo>
                      <a:pt x="573644" y="624364"/>
                    </a:lnTo>
                    <a:lnTo>
                      <a:pt x="574358" y="632222"/>
                    </a:lnTo>
                    <a:lnTo>
                      <a:pt x="575073" y="639366"/>
                    </a:lnTo>
                    <a:lnTo>
                      <a:pt x="577216" y="647938"/>
                    </a:lnTo>
                    <a:lnTo>
                      <a:pt x="580073" y="654368"/>
                    </a:lnTo>
                    <a:lnTo>
                      <a:pt x="582931" y="661512"/>
                    </a:lnTo>
                    <a:lnTo>
                      <a:pt x="587217" y="667941"/>
                    </a:lnTo>
                    <a:lnTo>
                      <a:pt x="591503" y="675085"/>
                    </a:lnTo>
                    <a:lnTo>
                      <a:pt x="596504" y="680800"/>
                    </a:lnTo>
                    <a:lnTo>
                      <a:pt x="600790" y="684372"/>
                    </a:lnTo>
                    <a:lnTo>
                      <a:pt x="605076" y="687944"/>
                    </a:lnTo>
                    <a:lnTo>
                      <a:pt x="609363" y="691515"/>
                    </a:lnTo>
                    <a:lnTo>
                      <a:pt x="615078" y="694373"/>
                    </a:lnTo>
                    <a:lnTo>
                      <a:pt x="620078" y="697230"/>
                    </a:lnTo>
                    <a:lnTo>
                      <a:pt x="625793" y="699374"/>
                    </a:lnTo>
                    <a:lnTo>
                      <a:pt x="630794" y="700802"/>
                    </a:lnTo>
                    <a:lnTo>
                      <a:pt x="636509" y="702945"/>
                    </a:lnTo>
                    <a:lnTo>
                      <a:pt x="636509" y="770811"/>
                    </a:lnTo>
                    <a:lnTo>
                      <a:pt x="551498" y="770811"/>
                    </a:lnTo>
                    <a:lnTo>
                      <a:pt x="551498" y="705089"/>
                    </a:lnTo>
                    <a:lnTo>
                      <a:pt x="240745" y="396478"/>
                    </a:lnTo>
                    <a:lnTo>
                      <a:pt x="142161" y="396478"/>
                    </a:lnTo>
                    <a:lnTo>
                      <a:pt x="142161" y="144303"/>
                    </a:lnTo>
                    <a:lnTo>
                      <a:pt x="247174" y="144303"/>
                    </a:lnTo>
                    <a:lnTo>
                      <a:pt x="247174" y="200739"/>
                    </a:lnTo>
                    <a:lnTo>
                      <a:pt x="236458" y="205025"/>
                    </a:lnTo>
                    <a:lnTo>
                      <a:pt x="227171" y="212169"/>
                    </a:lnTo>
                    <a:lnTo>
                      <a:pt x="218599" y="220027"/>
                    </a:lnTo>
                    <a:lnTo>
                      <a:pt x="210741" y="228600"/>
                    </a:lnTo>
                    <a:lnTo>
                      <a:pt x="204311" y="239315"/>
                    </a:lnTo>
                    <a:lnTo>
                      <a:pt x="199311" y="251460"/>
                    </a:lnTo>
                    <a:lnTo>
                      <a:pt x="196453" y="263604"/>
                    </a:lnTo>
                    <a:lnTo>
                      <a:pt x="195025" y="277177"/>
                    </a:lnTo>
                    <a:lnTo>
                      <a:pt x="195739" y="285036"/>
                    </a:lnTo>
                    <a:lnTo>
                      <a:pt x="196453" y="292894"/>
                    </a:lnTo>
                    <a:lnTo>
                      <a:pt x="198596" y="300037"/>
                    </a:lnTo>
                    <a:lnTo>
                      <a:pt x="200740" y="307896"/>
                    </a:lnTo>
                    <a:lnTo>
                      <a:pt x="204311" y="315039"/>
                    </a:lnTo>
                    <a:lnTo>
                      <a:pt x="207883" y="321469"/>
                    </a:lnTo>
                    <a:lnTo>
                      <a:pt x="212884" y="327898"/>
                    </a:lnTo>
                    <a:lnTo>
                      <a:pt x="218599" y="333613"/>
                    </a:lnTo>
                    <a:lnTo>
                      <a:pt x="224314" y="339328"/>
                    </a:lnTo>
                    <a:lnTo>
                      <a:pt x="230029" y="343614"/>
                    </a:lnTo>
                    <a:lnTo>
                      <a:pt x="237173" y="347901"/>
                    </a:lnTo>
                    <a:lnTo>
                      <a:pt x="243602" y="350758"/>
                    </a:lnTo>
                    <a:lnTo>
                      <a:pt x="251461" y="353616"/>
                    </a:lnTo>
                    <a:lnTo>
                      <a:pt x="259319" y="355759"/>
                    </a:lnTo>
                    <a:lnTo>
                      <a:pt x="266463" y="356473"/>
                    </a:lnTo>
                    <a:lnTo>
                      <a:pt x="274321" y="357188"/>
                    </a:lnTo>
                    <a:lnTo>
                      <a:pt x="280750" y="357188"/>
                    </a:lnTo>
                    <a:lnTo>
                      <a:pt x="286465" y="356473"/>
                    </a:lnTo>
                    <a:lnTo>
                      <a:pt x="291466" y="355759"/>
                    </a:lnTo>
                    <a:lnTo>
                      <a:pt x="297181" y="354330"/>
                    </a:lnTo>
                    <a:lnTo>
                      <a:pt x="302181" y="352187"/>
                    </a:lnTo>
                    <a:lnTo>
                      <a:pt x="307896" y="350044"/>
                    </a:lnTo>
                    <a:lnTo>
                      <a:pt x="312183" y="347901"/>
                    </a:lnTo>
                    <a:lnTo>
                      <a:pt x="317183" y="345043"/>
                    </a:lnTo>
                    <a:lnTo>
                      <a:pt x="540068" y="567214"/>
                    </a:lnTo>
                    <a:lnTo>
                      <a:pt x="537925" y="507921"/>
                    </a:lnTo>
                    <a:lnTo>
                      <a:pt x="345044" y="315039"/>
                    </a:lnTo>
                    <a:lnTo>
                      <a:pt x="348616" y="306467"/>
                    </a:lnTo>
                    <a:lnTo>
                      <a:pt x="352188" y="296466"/>
                    </a:lnTo>
                    <a:lnTo>
                      <a:pt x="353616" y="287179"/>
                    </a:lnTo>
                    <a:lnTo>
                      <a:pt x="354331" y="277177"/>
                    </a:lnTo>
                    <a:lnTo>
                      <a:pt x="353616" y="268605"/>
                    </a:lnTo>
                    <a:lnTo>
                      <a:pt x="352902" y="261461"/>
                    </a:lnTo>
                    <a:lnTo>
                      <a:pt x="350759" y="253603"/>
                    </a:lnTo>
                    <a:lnTo>
                      <a:pt x="348616" y="246459"/>
                    </a:lnTo>
                    <a:lnTo>
                      <a:pt x="345044" y="239315"/>
                    </a:lnTo>
                    <a:lnTo>
                      <a:pt x="341472" y="232886"/>
                    </a:lnTo>
                    <a:lnTo>
                      <a:pt x="336471" y="226456"/>
                    </a:lnTo>
                    <a:lnTo>
                      <a:pt x="330756" y="220741"/>
                    </a:lnTo>
                    <a:lnTo>
                      <a:pt x="327185" y="217170"/>
                    </a:lnTo>
                    <a:lnTo>
                      <a:pt x="322898" y="213598"/>
                    </a:lnTo>
                    <a:lnTo>
                      <a:pt x="318612" y="210026"/>
                    </a:lnTo>
                    <a:lnTo>
                      <a:pt x="313611" y="207168"/>
                    </a:lnTo>
                    <a:lnTo>
                      <a:pt x="309325" y="205025"/>
                    </a:lnTo>
                    <a:lnTo>
                      <a:pt x="303610" y="202882"/>
                    </a:lnTo>
                    <a:lnTo>
                      <a:pt x="298610" y="201453"/>
                    </a:lnTo>
                    <a:lnTo>
                      <a:pt x="293609" y="200025"/>
                    </a:lnTo>
                    <a:lnTo>
                      <a:pt x="293609" y="144303"/>
                    </a:lnTo>
                    <a:close/>
                    <a:moveTo>
                      <a:pt x="55998" y="55998"/>
                    </a:moveTo>
                    <a:lnTo>
                      <a:pt x="55998" y="858402"/>
                    </a:lnTo>
                    <a:lnTo>
                      <a:pt x="858402" y="858402"/>
                    </a:lnTo>
                    <a:lnTo>
                      <a:pt x="858402" y="55998"/>
                    </a:lnTo>
                    <a:close/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7BDF930-54FA-4E00-A6CF-4D427C6F3804}"/>
              </a:ext>
            </a:extLst>
          </p:cNvPr>
          <p:cNvGrpSpPr/>
          <p:nvPr/>
        </p:nvGrpSpPr>
        <p:grpSpPr>
          <a:xfrm>
            <a:off x="568047" y="4928862"/>
            <a:ext cx="1942590" cy="1079930"/>
            <a:chOff x="579437" y="4625604"/>
            <a:chExt cx="1981543" cy="1101585"/>
          </a:xfrm>
        </p:grpSpPr>
        <p:cxnSp>
          <p:nvCxnSpPr>
            <p:cNvPr id="8" name="Elbow Connector 7"/>
            <p:cNvCxnSpPr/>
            <p:nvPr/>
          </p:nvCxnSpPr>
          <p:spPr>
            <a:xfrm>
              <a:off x="2102932" y="4816889"/>
              <a:ext cx="12696" cy="639908"/>
            </a:xfrm>
            <a:prstGeom prst="bentConnector3">
              <a:avLst>
                <a:gd name="adj1" fmla="val 1301228"/>
              </a:avLst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>
            <a:xfrm>
              <a:off x="2264182" y="5128531"/>
              <a:ext cx="182831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" name="Isosceles Triangle 9"/>
            <p:cNvSpPr/>
            <p:nvPr/>
          </p:nvSpPr>
          <p:spPr>
            <a:xfrm rot="16200000">
              <a:off x="1933414" y="4752487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2362319" y="5071328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6200000">
              <a:off x="1933414" y="5390895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6770" y="5080715"/>
              <a:ext cx="125144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CoAP, AllJoyn, OPC, 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9437" y="4625604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581">
                <a:spcBef>
                  <a:spcPts val="588"/>
                </a:spcBef>
                <a:defRPr/>
              </a:pPr>
              <a:r>
                <a:rPr lang="en-US" sz="1175" dirty="0">
                  <a:solidFill>
                    <a:srgbClr val="FFFFFF"/>
                  </a:solidFill>
                  <a:latin typeface="Calibri" panose="020F0502020204030204"/>
                </a:rPr>
                <a:t>Device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9437" y="5269989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581">
                <a:spcBef>
                  <a:spcPts val="588"/>
                </a:spcBef>
                <a:defRPr/>
              </a:pPr>
              <a:r>
                <a:rPr lang="en-US" sz="1175" dirty="0">
                  <a:solidFill>
                    <a:srgbClr val="FFFFFF"/>
                  </a:solidFill>
                  <a:latin typeface="Calibri" panose="020F0502020204030204"/>
                </a:rPr>
                <a:t>Device</a:t>
              </a:r>
            </a:p>
          </p:txBody>
        </p:sp>
        <p:sp>
          <p:nvSpPr>
            <p:cNvPr id="105" name="Frame 5">
              <a:extLst>
                <a:ext uri="{FF2B5EF4-FFF2-40B4-BE49-F238E27FC236}">
                  <a16:creationId xmlns:a16="http://schemas.microsoft.com/office/drawing/2014/main" id="{C6772222-9FEB-4E38-A2C7-897042D450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6109" y="4690752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Frame 5">
              <a:extLst>
                <a:ext uri="{FF2B5EF4-FFF2-40B4-BE49-F238E27FC236}">
                  <a16:creationId xmlns:a16="http://schemas.microsoft.com/office/drawing/2014/main" id="{94EDAED4-39DA-44D1-9E0F-917448B30B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0471" y="5339002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6569C63-2E7D-4849-983C-B90D9F8DEE4E}"/>
              </a:ext>
            </a:extLst>
          </p:cNvPr>
          <p:cNvGrpSpPr/>
          <p:nvPr/>
        </p:nvGrpSpPr>
        <p:grpSpPr>
          <a:xfrm>
            <a:off x="568047" y="1886582"/>
            <a:ext cx="1344637" cy="448212"/>
            <a:chOff x="579437" y="1522321"/>
            <a:chExt cx="1371600" cy="457200"/>
          </a:xfrm>
          <a:solidFill>
            <a:schemeClr val="accent1">
              <a:lumMod val="75000"/>
            </a:schemeClr>
          </a:solidFill>
        </p:grpSpPr>
        <p:sp>
          <p:nvSpPr>
            <p:cNvPr id="36" name="TextBox 35"/>
            <p:cNvSpPr txBox="1"/>
            <p:nvPr/>
          </p:nvSpPr>
          <p:spPr>
            <a:xfrm>
              <a:off x="579437" y="1522321"/>
              <a:ext cx="1371600" cy="457200"/>
            </a:xfrm>
            <a:prstGeom prst="roundRect">
              <a:avLst>
                <a:gd name="adj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296">
                <a:spcBef>
                  <a:spcPts val="600"/>
                </a:spcBef>
                <a:defRPr sz="1200" kern="0">
                  <a:solidFill>
                    <a:sysClr val="windowText" lastClr="000000"/>
                  </a:solidFill>
                  <a:latin typeface="Calibri" panose="020F0502020204030204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639">
                <a:spcBef>
                  <a:spcPts val="588"/>
                </a:spcBef>
              </a:pPr>
              <a:r>
                <a:rPr lang="en-US" sz="1175" dirty="0">
                  <a:solidFill>
                    <a:srgbClr val="FFFFFF"/>
                  </a:solidFill>
                </a:rPr>
                <a:t>Device</a:t>
              </a:r>
            </a:p>
          </p:txBody>
        </p:sp>
        <p:sp>
          <p:nvSpPr>
            <p:cNvPr id="107" name="Frame 5">
              <a:extLst>
                <a:ext uri="{FF2B5EF4-FFF2-40B4-BE49-F238E27FC236}">
                  <a16:creationId xmlns:a16="http://schemas.microsoft.com/office/drawing/2014/main" id="{E231AA9E-01A9-4E1A-8028-C9877012A5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0471" y="1596354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D12BD1-4A39-48A8-B130-FED18DE572AA}"/>
              </a:ext>
            </a:extLst>
          </p:cNvPr>
          <p:cNvGrpSpPr/>
          <p:nvPr/>
        </p:nvGrpSpPr>
        <p:grpSpPr>
          <a:xfrm>
            <a:off x="4994511" y="2906599"/>
            <a:ext cx="896184" cy="1808994"/>
            <a:chOff x="5094661" y="2562791"/>
            <a:chExt cx="914154" cy="1845268"/>
          </a:xfrm>
        </p:grpSpPr>
        <p:sp>
          <p:nvSpPr>
            <p:cNvPr id="26" name="Rectangle 25"/>
            <p:cNvSpPr/>
            <p:nvPr/>
          </p:nvSpPr>
          <p:spPr>
            <a:xfrm>
              <a:off x="5094661" y="2562791"/>
              <a:ext cx="914154" cy="1845268"/>
            </a:xfrm>
            <a:prstGeom prst="rect">
              <a:avLst/>
            </a:prstGeom>
            <a:solidFill>
              <a:schemeClr val="accent4"/>
            </a:solidFill>
            <a:ln w="6350" cap="flat" cmpd="sng" algn="ctr">
              <a:solidFill>
                <a:srgbClr val="002050">
                  <a:alpha val="24706"/>
                </a:srgbClr>
              </a:solidFill>
              <a:prstDash val="solid"/>
              <a:miter lim="800000"/>
            </a:ln>
            <a:effectLst/>
          </p:spPr>
          <p:txBody>
            <a:bodyPr lIns="59737" rIns="59737" rtlCol="0" anchor="t"/>
            <a:lstStyle/>
            <a:p>
              <a:pPr algn="ctr" defTabSz="896206">
                <a:defRPr/>
              </a:pPr>
              <a:r>
                <a:rPr lang="en-US" sz="980" kern="0" dirty="0" err="1">
                  <a:solidFill>
                    <a:srgbClr val="FFFFFF"/>
                  </a:solidFill>
                  <a:latin typeface="Calibri" panose="020F0502020204030204"/>
                  <a:cs typeface="Segoe UI" panose="020B0502040204020203" pitchFamily="34" charset="0"/>
                </a:rPr>
                <a:t>IoT</a:t>
              </a:r>
              <a:r>
                <a:rPr lang="en-US" sz="980" kern="0" dirty="0">
                  <a:solidFill>
                    <a:srgbClr val="FFFFFF"/>
                  </a:solidFill>
                  <a:latin typeface="Calibri" panose="020F0502020204030204"/>
                  <a:cs typeface="Segoe UI" panose="020B0502040204020203" pitchFamily="34" charset="0"/>
                </a:rPr>
                <a:t> Hub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86A9D29-D749-41F0-ADC4-2F62F1E4B545}"/>
                </a:ext>
              </a:extLst>
            </p:cNvPr>
            <p:cNvGrpSpPr/>
            <p:nvPr/>
          </p:nvGrpSpPr>
          <p:grpSpPr>
            <a:xfrm>
              <a:off x="5324882" y="3265180"/>
              <a:ext cx="484182" cy="487639"/>
              <a:chOff x="4747902" y="1411950"/>
              <a:chExt cx="254184" cy="255999"/>
            </a:xfrm>
          </p:grpSpPr>
          <p:sp>
            <p:nvSpPr>
              <p:cNvPr id="109" name="L-Shape 108">
                <a:extLst>
                  <a:ext uri="{FF2B5EF4-FFF2-40B4-BE49-F238E27FC236}">
                    <a16:creationId xmlns:a16="http://schemas.microsoft.com/office/drawing/2014/main" id="{C3105C98-6984-4EFF-B4C6-107CF7FD6A07}"/>
                  </a:ext>
                </a:extLst>
              </p:cNvPr>
              <p:cNvSpPr/>
              <p:nvPr/>
            </p:nvSpPr>
            <p:spPr bwMode="auto">
              <a:xfrm>
                <a:off x="4747902" y="1598924"/>
                <a:ext cx="71378" cy="69025"/>
              </a:xfrm>
              <a:prstGeom prst="corner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L-Shape 109">
                <a:extLst>
                  <a:ext uri="{FF2B5EF4-FFF2-40B4-BE49-F238E27FC236}">
                    <a16:creationId xmlns:a16="http://schemas.microsoft.com/office/drawing/2014/main" id="{FF2DFEB8-19DC-4FC9-B47A-8AC82CC2D1A8}"/>
                  </a:ext>
                </a:extLst>
              </p:cNvPr>
              <p:cNvSpPr/>
              <p:nvPr/>
            </p:nvSpPr>
            <p:spPr bwMode="auto">
              <a:xfrm rot="10800000">
                <a:off x="4930708" y="1411950"/>
                <a:ext cx="71378" cy="69025"/>
              </a:xfrm>
              <a:prstGeom prst="corner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0082911-9515-46E4-A7E1-165A7D4E7034}"/>
                  </a:ext>
                </a:extLst>
              </p:cNvPr>
              <p:cNvSpPr/>
              <p:nvPr/>
            </p:nvSpPr>
            <p:spPr bwMode="auto">
              <a:xfrm>
                <a:off x="4878421" y="1512980"/>
                <a:ext cx="50357" cy="503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726105C-5FDD-45E6-97B1-FF8113E24035}"/>
                  </a:ext>
                </a:extLst>
              </p:cNvPr>
              <p:cNvSpPr/>
              <p:nvPr/>
            </p:nvSpPr>
            <p:spPr bwMode="auto">
              <a:xfrm>
                <a:off x="4912306" y="1579808"/>
                <a:ext cx="37179" cy="37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18EE6B4-F43D-4612-875F-657B2C37A258}"/>
                  </a:ext>
                </a:extLst>
              </p:cNvPr>
              <p:cNvSpPr/>
              <p:nvPr/>
            </p:nvSpPr>
            <p:spPr bwMode="auto">
              <a:xfrm>
                <a:off x="4844066" y="1458388"/>
                <a:ext cx="37179" cy="37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878982B-7875-4E61-9018-E92CBD0EBACB}"/>
                  </a:ext>
                </a:extLst>
              </p:cNvPr>
              <p:cNvSpPr/>
              <p:nvPr/>
            </p:nvSpPr>
            <p:spPr bwMode="auto">
              <a:xfrm>
                <a:off x="4791827" y="1532276"/>
                <a:ext cx="30120" cy="30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933DCF6-07FD-49ED-8603-3161E69BD218}"/>
                  </a:ext>
                </a:extLst>
              </p:cNvPr>
              <p:cNvSpPr/>
              <p:nvPr/>
            </p:nvSpPr>
            <p:spPr bwMode="auto">
              <a:xfrm>
                <a:off x="4848302" y="1580750"/>
                <a:ext cx="30120" cy="30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403B626-832B-46B3-BEBB-E3FCE3508958}"/>
                  </a:ext>
                </a:extLst>
              </p:cNvPr>
              <p:cNvSpPr/>
              <p:nvPr/>
            </p:nvSpPr>
            <p:spPr bwMode="auto">
              <a:xfrm rot="3266723">
                <a:off x="4854890" y="1503097"/>
                <a:ext cx="51769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275894F-3C63-4C0A-947C-62E730E5F003}"/>
                  </a:ext>
                </a:extLst>
              </p:cNvPr>
              <p:cNvSpPr/>
              <p:nvPr/>
            </p:nvSpPr>
            <p:spPr bwMode="auto">
              <a:xfrm rot="3266723">
                <a:off x="4894893" y="1570867"/>
                <a:ext cx="51769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823B8E3-2173-43F4-A766-3C1A977B7C93}"/>
                  </a:ext>
                </a:extLst>
              </p:cNvPr>
              <p:cNvSpPr/>
              <p:nvPr/>
            </p:nvSpPr>
            <p:spPr bwMode="auto">
              <a:xfrm rot="7369166">
                <a:off x="4851125" y="1572278"/>
                <a:ext cx="51769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6AC78B4-03B0-4D3A-AB18-42AC6356893D}"/>
                  </a:ext>
                </a:extLst>
              </p:cNvPr>
              <p:cNvSpPr/>
              <p:nvPr/>
            </p:nvSpPr>
            <p:spPr bwMode="auto">
              <a:xfrm rot="21340763">
                <a:off x="4819100" y="1540144"/>
                <a:ext cx="67770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B0CF37F-D860-4152-8895-742E82A489AC}"/>
              </a:ext>
            </a:extLst>
          </p:cNvPr>
          <p:cNvGrpSpPr/>
          <p:nvPr/>
        </p:nvGrpSpPr>
        <p:grpSpPr>
          <a:xfrm>
            <a:off x="7205655" y="2977347"/>
            <a:ext cx="1686183" cy="1573319"/>
            <a:chOff x="7205655" y="2583647"/>
            <a:chExt cx="1686183" cy="1573319"/>
          </a:xfrm>
        </p:grpSpPr>
        <p:grpSp>
          <p:nvGrpSpPr>
            <p:cNvPr id="57" name="Group 56"/>
            <p:cNvGrpSpPr/>
            <p:nvPr/>
          </p:nvGrpSpPr>
          <p:grpSpPr>
            <a:xfrm>
              <a:off x="7205655" y="3822897"/>
              <a:ext cx="393120" cy="283226"/>
              <a:chOff x="1107857" y="-3310276"/>
              <a:chExt cx="641349" cy="498475"/>
            </a:xfrm>
            <a:solidFill>
              <a:schemeClr val="bg1"/>
            </a:solidFill>
          </p:grpSpPr>
          <p:sp>
            <p:nvSpPr>
              <p:cNvPr id="58" name="Freeform 236"/>
              <p:cNvSpPr>
                <a:spLocks/>
              </p:cNvSpPr>
              <p:nvPr/>
            </p:nvSpPr>
            <p:spPr bwMode="auto">
              <a:xfrm>
                <a:off x="1296769" y="-3310276"/>
                <a:ext cx="452437" cy="498475"/>
              </a:xfrm>
              <a:custGeom>
                <a:avLst/>
                <a:gdLst>
                  <a:gd name="T0" fmla="*/ 493 w 610"/>
                  <a:gd name="T1" fmla="*/ 455 h 669"/>
                  <a:gd name="T2" fmla="*/ 516 w 610"/>
                  <a:gd name="T3" fmla="*/ 402 h 669"/>
                  <a:gd name="T4" fmla="*/ 610 w 610"/>
                  <a:gd name="T5" fmla="*/ 369 h 669"/>
                  <a:gd name="T6" fmla="*/ 610 w 610"/>
                  <a:gd name="T7" fmla="*/ 293 h 669"/>
                  <a:gd name="T8" fmla="*/ 600 w 610"/>
                  <a:gd name="T9" fmla="*/ 290 h 669"/>
                  <a:gd name="T10" fmla="*/ 517 w 610"/>
                  <a:gd name="T11" fmla="*/ 262 h 669"/>
                  <a:gd name="T12" fmla="*/ 494 w 610"/>
                  <a:gd name="T13" fmla="*/ 209 h 669"/>
                  <a:gd name="T14" fmla="*/ 537 w 610"/>
                  <a:gd name="T15" fmla="*/ 120 h 669"/>
                  <a:gd name="T16" fmla="*/ 484 w 610"/>
                  <a:gd name="T17" fmla="*/ 67 h 669"/>
                  <a:gd name="T18" fmla="*/ 473 w 610"/>
                  <a:gd name="T19" fmla="*/ 74 h 669"/>
                  <a:gd name="T20" fmla="*/ 395 w 610"/>
                  <a:gd name="T21" fmla="*/ 114 h 669"/>
                  <a:gd name="T22" fmla="*/ 343 w 610"/>
                  <a:gd name="T23" fmla="*/ 91 h 669"/>
                  <a:gd name="T24" fmla="*/ 308 w 610"/>
                  <a:gd name="T25" fmla="*/ 0 h 669"/>
                  <a:gd name="T26" fmla="*/ 230 w 610"/>
                  <a:gd name="T27" fmla="*/ 0 h 669"/>
                  <a:gd name="T28" fmla="*/ 227 w 610"/>
                  <a:gd name="T29" fmla="*/ 10 h 669"/>
                  <a:gd name="T30" fmla="*/ 196 w 610"/>
                  <a:gd name="T31" fmla="*/ 89 h 669"/>
                  <a:gd name="T32" fmla="*/ 143 w 610"/>
                  <a:gd name="T33" fmla="*/ 112 h 669"/>
                  <a:gd name="T34" fmla="*/ 52 w 610"/>
                  <a:gd name="T35" fmla="*/ 72 h 669"/>
                  <a:gd name="T36" fmla="*/ 0 w 610"/>
                  <a:gd name="T37" fmla="*/ 125 h 669"/>
                  <a:gd name="T38" fmla="*/ 5 w 610"/>
                  <a:gd name="T39" fmla="*/ 135 h 669"/>
                  <a:gd name="T40" fmla="*/ 29 w 610"/>
                  <a:gd name="T41" fmla="*/ 181 h 669"/>
                  <a:gd name="T42" fmla="*/ 168 w 610"/>
                  <a:gd name="T43" fmla="*/ 147 h 669"/>
                  <a:gd name="T44" fmla="*/ 346 w 610"/>
                  <a:gd name="T45" fmla="*/ 219 h 669"/>
                  <a:gd name="T46" fmla="*/ 379 w 610"/>
                  <a:gd name="T47" fmla="*/ 247 h 669"/>
                  <a:gd name="T48" fmla="*/ 392 w 610"/>
                  <a:gd name="T49" fmla="*/ 267 h 669"/>
                  <a:gd name="T50" fmla="*/ 357 w 610"/>
                  <a:gd name="T51" fmla="*/ 440 h 669"/>
                  <a:gd name="T52" fmla="*/ 219 w 610"/>
                  <a:gd name="T53" fmla="*/ 460 h 669"/>
                  <a:gd name="T54" fmla="*/ 209 w 610"/>
                  <a:gd name="T55" fmla="*/ 455 h 669"/>
                  <a:gd name="T56" fmla="*/ 179 w 610"/>
                  <a:gd name="T57" fmla="*/ 433 h 669"/>
                  <a:gd name="T58" fmla="*/ 169 w 610"/>
                  <a:gd name="T59" fmla="*/ 430 h 669"/>
                  <a:gd name="T60" fmla="*/ 140 w 610"/>
                  <a:gd name="T61" fmla="*/ 443 h 669"/>
                  <a:gd name="T62" fmla="*/ 136 w 610"/>
                  <a:gd name="T63" fmla="*/ 447 h 669"/>
                  <a:gd name="T64" fmla="*/ 26 w 610"/>
                  <a:gd name="T65" fmla="*/ 517 h 669"/>
                  <a:gd name="T66" fmla="*/ 6 w 610"/>
                  <a:gd name="T67" fmla="*/ 547 h 669"/>
                  <a:gd name="T68" fmla="*/ 61 w 610"/>
                  <a:gd name="T69" fmla="*/ 602 h 669"/>
                  <a:gd name="T70" fmla="*/ 71 w 610"/>
                  <a:gd name="T71" fmla="*/ 597 h 669"/>
                  <a:gd name="T72" fmla="*/ 148 w 610"/>
                  <a:gd name="T73" fmla="*/ 557 h 669"/>
                  <a:gd name="T74" fmla="*/ 201 w 610"/>
                  <a:gd name="T75" fmla="*/ 578 h 669"/>
                  <a:gd name="T76" fmla="*/ 230 w 610"/>
                  <a:gd name="T77" fmla="*/ 669 h 669"/>
                  <a:gd name="T78" fmla="*/ 308 w 610"/>
                  <a:gd name="T79" fmla="*/ 669 h 669"/>
                  <a:gd name="T80" fmla="*/ 311 w 610"/>
                  <a:gd name="T81" fmla="*/ 659 h 669"/>
                  <a:gd name="T82" fmla="*/ 339 w 610"/>
                  <a:gd name="T83" fmla="*/ 578 h 669"/>
                  <a:gd name="T84" fmla="*/ 392 w 610"/>
                  <a:gd name="T85" fmla="*/ 555 h 669"/>
                  <a:gd name="T86" fmla="*/ 483 w 610"/>
                  <a:gd name="T87" fmla="*/ 595 h 669"/>
                  <a:gd name="T88" fmla="*/ 535 w 610"/>
                  <a:gd name="T89" fmla="*/ 542 h 669"/>
                  <a:gd name="T90" fmla="*/ 530 w 610"/>
                  <a:gd name="T91" fmla="*/ 532 h 669"/>
                  <a:gd name="T92" fmla="*/ 493 w 610"/>
                  <a:gd name="T93" fmla="*/ 455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10" h="669">
                    <a:moveTo>
                      <a:pt x="493" y="455"/>
                    </a:moveTo>
                    <a:lnTo>
                      <a:pt x="516" y="402"/>
                    </a:lnTo>
                    <a:lnTo>
                      <a:pt x="610" y="369"/>
                    </a:lnTo>
                    <a:lnTo>
                      <a:pt x="610" y="293"/>
                    </a:lnTo>
                    <a:lnTo>
                      <a:pt x="600" y="290"/>
                    </a:lnTo>
                    <a:lnTo>
                      <a:pt x="517" y="262"/>
                    </a:lnTo>
                    <a:lnTo>
                      <a:pt x="494" y="209"/>
                    </a:lnTo>
                    <a:lnTo>
                      <a:pt x="537" y="120"/>
                    </a:lnTo>
                    <a:lnTo>
                      <a:pt x="484" y="67"/>
                    </a:lnTo>
                    <a:lnTo>
                      <a:pt x="473" y="74"/>
                    </a:lnTo>
                    <a:lnTo>
                      <a:pt x="395" y="114"/>
                    </a:lnTo>
                    <a:lnTo>
                      <a:pt x="343" y="91"/>
                    </a:lnTo>
                    <a:lnTo>
                      <a:pt x="308" y="0"/>
                    </a:lnTo>
                    <a:lnTo>
                      <a:pt x="230" y="0"/>
                    </a:lnTo>
                    <a:lnTo>
                      <a:pt x="227" y="10"/>
                    </a:lnTo>
                    <a:lnTo>
                      <a:pt x="196" y="89"/>
                    </a:lnTo>
                    <a:lnTo>
                      <a:pt x="143" y="112"/>
                    </a:lnTo>
                    <a:lnTo>
                      <a:pt x="52" y="72"/>
                    </a:lnTo>
                    <a:lnTo>
                      <a:pt x="0" y="125"/>
                    </a:lnTo>
                    <a:lnTo>
                      <a:pt x="5" y="135"/>
                    </a:lnTo>
                    <a:lnTo>
                      <a:pt x="29" y="181"/>
                    </a:lnTo>
                    <a:cubicBezTo>
                      <a:pt x="72" y="156"/>
                      <a:pt x="118" y="147"/>
                      <a:pt x="168" y="147"/>
                    </a:cubicBezTo>
                    <a:cubicBezTo>
                      <a:pt x="235" y="150"/>
                      <a:pt x="298" y="175"/>
                      <a:pt x="346" y="219"/>
                    </a:cubicBezTo>
                    <a:cubicBezTo>
                      <a:pt x="356" y="227"/>
                      <a:pt x="369" y="234"/>
                      <a:pt x="379" y="247"/>
                    </a:cubicBezTo>
                    <a:cubicBezTo>
                      <a:pt x="384" y="252"/>
                      <a:pt x="389" y="260"/>
                      <a:pt x="392" y="267"/>
                    </a:cubicBezTo>
                    <a:cubicBezTo>
                      <a:pt x="425" y="325"/>
                      <a:pt x="412" y="397"/>
                      <a:pt x="357" y="440"/>
                    </a:cubicBezTo>
                    <a:cubicBezTo>
                      <a:pt x="318" y="473"/>
                      <a:pt x="262" y="478"/>
                      <a:pt x="219" y="460"/>
                    </a:cubicBezTo>
                    <a:cubicBezTo>
                      <a:pt x="214" y="456"/>
                      <a:pt x="211" y="456"/>
                      <a:pt x="209" y="455"/>
                    </a:cubicBezTo>
                    <a:cubicBezTo>
                      <a:pt x="199" y="450"/>
                      <a:pt x="188" y="442"/>
                      <a:pt x="179" y="433"/>
                    </a:cubicBezTo>
                    <a:cubicBezTo>
                      <a:pt x="176" y="433"/>
                      <a:pt x="174" y="430"/>
                      <a:pt x="169" y="430"/>
                    </a:cubicBezTo>
                    <a:cubicBezTo>
                      <a:pt x="160" y="430"/>
                      <a:pt x="146" y="435"/>
                      <a:pt x="140" y="443"/>
                    </a:cubicBezTo>
                    <a:lnTo>
                      <a:pt x="136" y="447"/>
                    </a:lnTo>
                    <a:cubicBezTo>
                      <a:pt x="104" y="480"/>
                      <a:pt x="66" y="504"/>
                      <a:pt x="26" y="517"/>
                    </a:cubicBezTo>
                    <a:lnTo>
                      <a:pt x="6" y="547"/>
                    </a:lnTo>
                    <a:lnTo>
                      <a:pt x="61" y="602"/>
                    </a:lnTo>
                    <a:lnTo>
                      <a:pt x="71" y="597"/>
                    </a:lnTo>
                    <a:lnTo>
                      <a:pt x="148" y="557"/>
                    </a:lnTo>
                    <a:lnTo>
                      <a:pt x="201" y="578"/>
                    </a:lnTo>
                    <a:lnTo>
                      <a:pt x="230" y="669"/>
                    </a:lnTo>
                    <a:lnTo>
                      <a:pt x="308" y="669"/>
                    </a:lnTo>
                    <a:lnTo>
                      <a:pt x="311" y="659"/>
                    </a:lnTo>
                    <a:lnTo>
                      <a:pt x="339" y="578"/>
                    </a:lnTo>
                    <a:lnTo>
                      <a:pt x="392" y="555"/>
                    </a:lnTo>
                    <a:lnTo>
                      <a:pt x="483" y="595"/>
                    </a:lnTo>
                    <a:lnTo>
                      <a:pt x="535" y="542"/>
                    </a:lnTo>
                    <a:lnTo>
                      <a:pt x="530" y="532"/>
                    </a:lnTo>
                    <a:lnTo>
                      <a:pt x="493" y="45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59" name="Freeform 237"/>
              <p:cNvSpPr>
                <a:spLocks/>
              </p:cNvSpPr>
              <p:nvPr/>
            </p:nvSpPr>
            <p:spPr bwMode="auto">
              <a:xfrm>
                <a:off x="1141194" y="-3127714"/>
                <a:ext cx="371475" cy="133350"/>
              </a:xfrm>
              <a:custGeom>
                <a:avLst/>
                <a:gdLst>
                  <a:gd name="T0" fmla="*/ 240 w 501"/>
                  <a:gd name="T1" fmla="*/ 76 h 180"/>
                  <a:gd name="T2" fmla="*/ 29 w 501"/>
                  <a:gd name="T3" fmla="*/ 72 h 180"/>
                  <a:gd name="T4" fmla="*/ 5 w 501"/>
                  <a:gd name="T5" fmla="*/ 72 h 180"/>
                  <a:gd name="T6" fmla="*/ 0 w 501"/>
                  <a:gd name="T7" fmla="*/ 86 h 180"/>
                  <a:gd name="T8" fmla="*/ 5 w 501"/>
                  <a:gd name="T9" fmla="*/ 99 h 180"/>
                  <a:gd name="T10" fmla="*/ 263 w 501"/>
                  <a:gd name="T11" fmla="*/ 104 h 180"/>
                  <a:gd name="T12" fmla="*/ 263 w 501"/>
                  <a:gd name="T13" fmla="*/ 100 h 180"/>
                  <a:gd name="T14" fmla="*/ 471 w 501"/>
                  <a:gd name="T15" fmla="*/ 105 h 180"/>
                  <a:gd name="T16" fmla="*/ 496 w 501"/>
                  <a:gd name="T17" fmla="*/ 105 h 180"/>
                  <a:gd name="T18" fmla="*/ 501 w 501"/>
                  <a:gd name="T19" fmla="*/ 92 h 180"/>
                  <a:gd name="T20" fmla="*/ 496 w 501"/>
                  <a:gd name="T21" fmla="*/ 79 h 180"/>
                  <a:gd name="T22" fmla="*/ 240 w 501"/>
                  <a:gd name="T23" fmla="*/ 7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1" h="180">
                    <a:moveTo>
                      <a:pt x="240" y="76"/>
                    </a:moveTo>
                    <a:cubicBezTo>
                      <a:pt x="181" y="138"/>
                      <a:pt x="87" y="138"/>
                      <a:pt x="29" y="72"/>
                    </a:cubicBezTo>
                    <a:cubicBezTo>
                      <a:pt x="24" y="64"/>
                      <a:pt x="10" y="64"/>
                      <a:pt x="5" y="72"/>
                    </a:cubicBezTo>
                    <a:cubicBezTo>
                      <a:pt x="1" y="76"/>
                      <a:pt x="0" y="81"/>
                      <a:pt x="0" y="86"/>
                    </a:cubicBezTo>
                    <a:cubicBezTo>
                      <a:pt x="0" y="91"/>
                      <a:pt x="3" y="95"/>
                      <a:pt x="5" y="99"/>
                    </a:cubicBezTo>
                    <a:cubicBezTo>
                      <a:pt x="75" y="176"/>
                      <a:pt x="191" y="180"/>
                      <a:pt x="263" y="104"/>
                    </a:cubicBezTo>
                    <a:lnTo>
                      <a:pt x="263" y="100"/>
                    </a:lnTo>
                    <a:cubicBezTo>
                      <a:pt x="323" y="41"/>
                      <a:pt x="415" y="41"/>
                      <a:pt x="471" y="105"/>
                    </a:cubicBezTo>
                    <a:cubicBezTo>
                      <a:pt x="479" y="114"/>
                      <a:pt x="491" y="114"/>
                      <a:pt x="496" y="105"/>
                    </a:cubicBezTo>
                    <a:cubicBezTo>
                      <a:pt x="499" y="102"/>
                      <a:pt x="501" y="97"/>
                      <a:pt x="501" y="92"/>
                    </a:cubicBezTo>
                    <a:cubicBezTo>
                      <a:pt x="501" y="87"/>
                      <a:pt x="497" y="82"/>
                      <a:pt x="496" y="79"/>
                    </a:cubicBezTo>
                    <a:cubicBezTo>
                      <a:pt x="428" y="1"/>
                      <a:pt x="313" y="0"/>
                      <a:pt x="240" y="7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60" name="Freeform 238"/>
              <p:cNvSpPr>
                <a:spLocks/>
              </p:cNvSpPr>
              <p:nvPr/>
            </p:nvSpPr>
            <p:spPr bwMode="auto">
              <a:xfrm>
                <a:off x="1107857" y="-3048339"/>
                <a:ext cx="374650" cy="106363"/>
              </a:xfrm>
              <a:custGeom>
                <a:avLst/>
                <a:gdLst>
                  <a:gd name="T0" fmla="*/ 414 w 506"/>
                  <a:gd name="T1" fmla="*/ 0 h 143"/>
                  <a:gd name="T2" fmla="*/ 331 w 506"/>
                  <a:gd name="T3" fmla="*/ 35 h 143"/>
                  <a:gd name="T4" fmla="*/ 325 w 506"/>
                  <a:gd name="T5" fmla="*/ 41 h 143"/>
                  <a:gd name="T6" fmla="*/ 173 w 506"/>
                  <a:gd name="T7" fmla="*/ 104 h 143"/>
                  <a:gd name="T8" fmla="*/ 25 w 506"/>
                  <a:gd name="T9" fmla="*/ 33 h 143"/>
                  <a:gd name="T10" fmla="*/ 0 w 506"/>
                  <a:gd name="T11" fmla="*/ 33 h 143"/>
                  <a:gd name="T12" fmla="*/ 0 w 506"/>
                  <a:gd name="T13" fmla="*/ 46 h 143"/>
                  <a:gd name="T14" fmla="*/ 5 w 506"/>
                  <a:gd name="T15" fmla="*/ 59 h 143"/>
                  <a:gd name="T16" fmla="*/ 178 w 506"/>
                  <a:gd name="T17" fmla="*/ 140 h 143"/>
                  <a:gd name="T18" fmla="*/ 355 w 506"/>
                  <a:gd name="T19" fmla="*/ 64 h 143"/>
                  <a:gd name="T20" fmla="*/ 361 w 506"/>
                  <a:gd name="T21" fmla="*/ 58 h 143"/>
                  <a:gd name="T22" fmla="*/ 419 w 506"/>
                  <a:gd name="T23" fmla="*/ 33 h 143"/>
                  <a:gd name="T24" fmla="*/ 477 w 506"/>
                  <a:gd name="T25" fmla="*/ 61 h 143"/>
                  <a:gd name="T26" fmla="*/ 501 w 506"/>
                  <a:gd name="T27" fmla="*/ 61 h 143"/>
                  <a:gd name="T28" fmla="*/ 506 w 506"/>
                  <a:gd name="T29" fmla="*/ 48 h 143"/>
                  <a:gd name="T30" fmla="*/ 501 w 506"/>
                  <a:gd name="T31" fmla="*/ 35 h 143"/>
                  <a:gd name="T32" fmla="*/ 414 w 506"/>
                  <a:gd name="T33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6" h="143">
                    <a:moveTo>
                      <a:pt x="414" y="0"/>
                    </a:moveTo>
                    <a:cubicBezTo>
                      <a:pt x="381" y="0"/>
                      <a:pt x="355" y="10"/>
                      <a:pt x="331" y="35"/>
                    </a:cubicBezTo>
                    <a:lnTo>
                      <a:pt x="325" y="41"/>
                    </a:lnTo>
                    <a:cubicBezTo>
                      <a:pt x="285" y="84"/>
                      <a:pt x="229" y="107"/>
                      <a:pt x="173" y="104"/>
                    </a:cubicBezTo>
                    <a:cubicBezTo>
                      <a:pt x="116" y="104"/>
                      <a:pt x="64" y="76"/>
                      <a:pt x="25" y="33"/>
                    </a:cubicBezTo>
                    <a:cubicBezTo>
                      <a:pt x="17" y="25"/>
                      <a:pt x="5" y="25"/>
                      <a:pt x="0" y="33"/>
                    </a:cubicBezTo>
                    <a:cubicBezTo>
                      <a:pt x="0" y="36"/>
                      <a:pt x="0" y="41"/>
                      <a:pt x="0" y="46"/>
                    </a:cubicBezTo>
                    <a:cubicBezTo>
                      <a:pt x="0" y="51"/>
                      <a:pt x="3" y="56"/>
                      <a:pt x="5" y="59"/>
                    </a:cubicBezTo>
                    <a:cubicBezTo>
                      <a:pt x="51" y="110"/>
                      <a:pt x="112" y="140"/>
                      <a:pt x="178" y="140"/>
                    </a:cubicBezTo>
                    <a:cubicBezTo>
                      <a:pt x="244" y="143"/>
                      <a:pt x="303" y="115"/>
                      <a:pt x="355" y="64"/>
                    </a:cubicBezTo>
                    <a:lnTo>
                      <a:pt x="361" y="58"/>
                    </a:lnTo>
                    <a:cubicBezTo>
                      <a:pt x="376" y="43"/>
                      <a:pt x="396" y="33"/>
                      <a:pt x="419" y="33"/>
                    </a:cubicBezTo>
                    <a:cubicBezTo>
                      <a:pt x="442" y="33"/>
                      <a:pt x="458" y="43"/>
                      <a:pt x="477" y="61"/>
                    </a:cubicBezTo>
                    <a:cubicBezTo>
                      <a:pt x="485" y="69"/>
                      <a:pt x="496" y="69"/>
                      <a:pt x="501" y="61"/>
                    </a:cubicBezTo>
                    <a:cubicBezTo>
                      <a:pt x="505" y="58"/>
                      <a:pt x="506" y="53"/>
                      <a:pt x="506" y="48"/>
                    </a:cubicBezTo>
                    <a:cubicBezTo>
                      <a:pt x="506" y="43"/>
                      <a:pt x="503" y="38"/>
                      <a:pt x="501" y="35"/>
                    </a:cubicBezTo>
                    <a:cubicBezTo>
                      <a:pt x="477" y="13"/>
                      <a:pt x="447" y="0"/>
                      <a:pt x="414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61" name="Freeform 239"/>
              <p:cNvSpPr>
                <a:spLocks/>
              </p:cNvSpPr>
              <p:nvPr/>
            </p:nvSpPr>
            <p:spPr bwMode="auto">
              <a:xfrm>
                <a:off x="1174532" y="-3176926"/>
                <a:ext cx="371475" cy="106363"/>
              </a:xfrm>
              <a:custGeom>
                <a:avLst/>
                <a:gdLst>
                  <a:gd name="T0" fmla="*/ 499 w 501"/>
                  <a:gd name="T1" fmla="*/ 81 h 143"/>
                  <a:gd name="T2" fmla="*/ 326 w 501"/>
                  <a:gd name="T3" fmla="*/ 0 h 143"/>
                  <a:gd name="T4" fmla="*/ 150 w 501"/>
                  <a:gd name="T5" fmla="*/ 76 h 143"/>
                  <a:gd name="T6" fmla="*/ 143 w 501"/>
                  <a:gd name="T7" fmla="*/ 82 h 143"/>
                  <a:gd name="T8" fmla="*/ 86 w 501"/>
                  <a:gd name="T9" fmla="*/ 107 h 143"/>
                  <a:gd name="T10" fmla="*/ 29 w 501"/>
                  <a:gd name="T11" fmla="*/ 79 h 143"/>
                  <a:gd name="T12" fmla="*/ 5 w 501"/>
                  <a:gd name="T13" fmla="*/ 79 h 143"/>
                  <a:gd name="T14" fmla="*/ 0 w 501"/>
                  <a:gd name="T15" fmla="*/ 92 h 143"/>
                  <a:gd name="T16" fmla="*/ 5 w 501"/>
                  <a:gd name="T17" fmla="*/ 105 h 143"/>
                  <a:gd name="T18" fmla="*/ 86 w 501"/>
                  <a:gd name="T19" fmla="*/ 143 h 143"/>
                  <a:gd name="T20" fmla="*/ 168 w 501"/>
                  <a:gd name="T21" fmla="*/ 109 h 143"/>
                  <a:gd name="T22" fmla="*/ 171 w 501"/>
                  <a:gd name="T23" fmla="*/ 105 h 143"/>
                  <a:gd name="T24" fmla="*/ 175 w 501"/>
                  <a:gd name="T25" fmla="*/ 102 h 143"/>
                  <a:gd name="T26" fmla="*/ 326 w 501"/>
                  <a:gd name="T27" fmla="*/ 36 h 143"/>
                  <a:gd name="T28" fmla="*/ 471 w 501"/>
                  <a:gd name="T29" fmla="*/ 107 h 143"/>
                  <a:gd name="T30" fmla="*/ 496 w 501"/>
                  <a:gd name="T31" fmla="*/ 107 h 143"/>
                  <a:gd name="T32" fmla="*/ 501 w 501"/>
                  <a:gd name="T33" fmla="*/ 94 h 143"/>
                  <a:gd name="T34" fmla="*/ 499 w 501"/>
                  <a:gd name="T35" fmla="*/ 8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1" h="143">
                    <a:moveTo>
                      <a:pt x="499" y="81"/>
                    </a:moveTo>
                    <a:cubicBezTo>
                      <a:pt x="453" y="30"/>
                      <a:pt x="390" y="0"/>
                      <a:pt x="326" y="0"/>
                    </a:cubicBezTo>
                    <a:cubicBezTo>
                      <a:pt x="262" y="0"/>
                      <a:pt x="201" y="25"/>
                      <a:pt x="150" y="76"/>
                    </a:cubicBezTo>
                    <a:lnTo>
                      <a:pt x="143" y="82"/>
                    </a:lnTo>
                    <a:cubicBezTo>
                      <a:pt x="128" y="97"/>
                      <a:pt x="109" y="107"/>
                      <a:pt x="86" y="107"/>
                    </a:cubicBezTo>
                    <a:cubicBezTo>
                      <a:pt x="62" y="107"/>
                      <a:pt x="48" y="96"/>
                      <a:pt x="29" y="79"/>
                    </a:cubicBezTo>
                    <a:cubicBezTo>
                      <a:pt x="21" y="71"/>
                      <a:pt x="10" y="71"/>
                      <a:pt x="5" y="79"/>
                    </a:cubicBezTo>
                    <a:cubicBezTo>
                      <a:pt x="1" y="82"/>
                      <a:pt x="0" y="87"/>
                      <a:pt x="0" y="92"/>
                    </a:cubicBezTo>
                    <a:cubicBezTo>
                      <a:pt x="0" y="97"/>
                      <a:pt x="3" y="102"/>
                      <a:pt x="5" y="105"/>
                    </a:cubicBezTo>
                    <a:cubicBezTo>
                      <a:pt x="28" y="130"/>
                      <a:pt x="56" y="143"/>
                      <a:pt x="86" y="143"/>
                    </a:cubicBezTo>
                    <a:cubicBezTo>
                      <a:pt x="118" y="143"/>
                      <a:pt x="145" y="133"/>
                      <a:pt x="168" y="109"/>
                    </a:cubicBezTo>
                    <a:lnTo>
                      <a:pt x="171" y="105"/>
                    </a:lnTo>
                    <a:cubicBezTo>
                      <a:pt x="171" y="105"/>
                      <a:pt x="175" y="105"/>
                      <a:pt x="175" y="102"/>
                    </a:cubicBezTo>
                    <a:cubicBezTo>
                      <a:pt x="214" y="59"/>
                      <a:pt x="270" y="36"/>
                      <a:pt x="326" y="36"/>
                    </a:cubicBezTo>
                    <a:cubicBezTo>
                      <a:pt x="384" y="36"/>
                      <a:pt x="435" y="64"/>
                      <a:pt x="471" y="107"/>
                    </a:cubicBezTo>
                    <a:cubicBezTo>
                      <a:pt x="480" y="115"/>
                      <a:pt x="491" y="115"/>
                      <a:pt x="496" y="107"/>
                    </a:cubicBezTo>
                    <a:cubicBezTo>
                      <a:pt x="499" y="104"/>
                      <a:pt x="501" y="99"/>
                      <a:pt x="501" y="94"/>
                    </a:cubicBezTo>
                    <a:cubicBezTo>
                      <a:pt x="501" y="89"/>
                      <a:pt x="501" y="86"/>
                      <a:pt x="499" y="8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789104" y="3881729"/>
              <a:ext cx="267347" cy="275237"/>
              <a:chOff x="2296894" y="-3310276"/>
              <a:chExt cx="484187" cy="498475"/>
            </a:xfrm>
            <a:solidFill>
              <a:schemeClr val="bg1"/>
            </a:solidFill>
          </p:grpSpPr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2514382" y="-3142001"/>
                <a:ext cx="82550" cy="65088"/>
              </a:xfrm>
              <a:custGeom>
                <a:avLst/>
                <a:gdLst>
                  <a:gd name="T0" fmla="*/ 110 w 110"/>
                  <a:gd name="T1" fmla="*/ 76 h 87"/>
                  <a:gd name="T2" fmla="*/ 99 w 110"/>
                  <a:gd name="T3" fmla="*/ 87 h 87"/>
                  <a:gd name="T4" fmla="*/ 11 w 110"/>
                  <a:gd name="T5" fmla="*/ 87 h 87"/>
                  <a:gd name="T6" fmla="*/ 0 w 110"/>
                  <a:gd name="T7" fmla="*/ 76 h 87"/>
                  <a:gd name="T8" fmla="*/ 0 w 110"/>
                  <a:gd name="T9" fmla="*/ 11 h 87"/>
                  <a:gd name="T10" fmla="*/ 11 w 110"/>
                  <a:gd name="T11" fmla="*/ 0 h 87"/>
                  <a:gd name="T12" fmla="*/ 99 w 110"/>
                  <a:gd name="T13" fmla="*/ 0 h 87"/>
                  <a:gd name="T14" fmla="*/ 110 w 110"/>
                  <a:gd name="T15" fmla="*/ 11 h 87"/>
                  <a:gd name="T16" fmla="*/ 110 w 110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87">
                    <a:moveTo>
                      <a:pt x="110" y="76"/>
                    </a:moveTo>
                    <a:cubicBezTo>
                      <a:pt x="110" y="82"/>
                      <a:pt x="105" y="87"/>
                      <a:pt x="99" y="87"/>
                    </a:cubicBezTo>
                    <a:lnTo>
                      <a:pt x="11" y="87"/>
                    </a:lnTo>
                    <a:cubicBezTo>
                      <a:pt x="5" y="87"/>
                      <a:pt x="0" y="82"/>
                      <a:pt x="0" y="76"/>
                    </a:cubicBezTo>
                    <a:lnTo>
                      <a:pt x="0" y="11"/>
                    </a:lnTo>
                    <a:cubicBezTo>
                      <a:pt x="0" y="5"/>
                      <a:pt x="5" y="0"/>
                      <a:pt x="11" y="0"/>
                    </a:cubicBezTo>
                    <a:lnTo>
                      <a:pt x="99" y="0"/>
                    </a:lnTo>
                    <a:cubicBezTo>
                      <a:pt x="105" y="0"/>
                      <a:pt x="110" y="5"/>
                      <a:pt x="110" y="11"/>
                    </a:cubicBezTo>
                    <a:lnTo>
                      <a:pt x="11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5" name="Freeform 64"/>
              <p:cNvSpPr>
                <a:spLocks/>
              </p:cNvSpPr>
              <p:nvPr/>
            </p:nvSpPr>
            <p:spPr bwMode="auto">
              <a:xfrm>
                <a:off x="2631857" y="-3092789"/>
                <a:ext cx="80962" cy="66675"/>
              </a:xfrm>
              <a:custGeom>
                <a:avLst/>
                <a:gdLst>
                  <a:gd name="T0" fmla="*/ 109 w 110"/>
                  <a:gd name="T1" fmla="*/ 76 h 88"/>
                  <a:gd name="T2" fmla="*/ 97 w 110"/>
                  <a:gd name="T3" fmla="*/ 88 h 88"/>
                  <a:gd name="T4" fmla="*/ 12 w 110"/>
                  <a:gd name="T5" fmla="*/ 88 h 88"/>
                  <a:gd name="T6" fmla="*/ 0 w 110"/>
                  <a:gd name="T7" fmla="*/ 76 h 88"/>
                  <a:gd name="T8" fmla="*/ 0 w 110"/>
                  <a:gd name="T9" fmla="*/ 12 h 88"/>
                  <a:gd name="T10" fmla="*/ 12 w 110"/>
                  <a:gd name="T11" fmla="*/ 0 h 88"/>
                  <a:gd name="T12" fmla="*/ 99 w 110"/>
                  <a:gd name="T13" fmla="*/ 0 h 88"/>
                  <a:gd name="T14" fmla="*/ 110 w 110"/>
                  <a:gd name="T15" fmla="*/ 12 h 88"/>
                  <a:gd name="T16" fmla="*/ 110 w 110"/>
                  <a:gd name="T17" fmla="*/ 76 h 88"/>
                  <a:gd name="T18" fmla="*/ 109 w 110"/>
                  <a:gd name="T19" fmla="*/ 7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" h="88">
                    <a:moveTo>
                      <a:pt x="109" y="76"/>
                    </a:moveTo>
                    <a:cubicBezTo>
                      <a:pt x="109" y="83"/>
                      <a:pt x="104" y="88"/>
                      <a:pt x="97" y="88"/>
                    </a:cubicBezTo>
                    <a:lnTo>
                      <a:pt x="12" y="88"/>
                    </a:lnTo>
                    <a:cubicBezTo>
                      <a:pt x="5" y="88"/>
                      <a:pt x="0" y="83"/>
                      <a:pt x="0" y="76"/>
                    </a:cubicBezTo>
                    <a:lnTo>
                      <a:pt x="0" y="12"/>
                    </a:lnTo>
                    <a:cubicBezTo>
                      <a:pt x="0" y="5"/>
                      <a:pt x="5" y="0"/>
                      <a:pt x="12" y="0"/>
                    </a:cubicBezTo>
                    <a:lnTo>
                      <a:pt x="99" y="0"/>
                    </a:lnTo>
                    <a:cubicBezTo>
                      <a:pt x="106" y="0"/>
                      <a:pt x="110" y="5"/>
                      <a:pt x="110" y="12"/>
                    </a:cubicBezTo>
                    <a:lnTo>
                      <a:pt x="110" y="76"/>
                    </a:lnTo>
                    <a:lnTo>
                      <a:pt x="109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6" name="Freeform 65"/>
              <p:cNvSpPr>
                <a:spLocks/>
              </p:cNvSpPr>
              <p:nvPr/>
            </p:nvSpPr>
            <p:spPr bwMode="auto">
              <a:xfrm>
                <a:off x="2514382" y="-3041989"/>
                <a:ext cx="82550" cy="65088"/>
              </a:xfrm>
              <a:custGeom>
                <a:avLst/>
                <a:gdLst>
                  <a:gd name="T0" fmla="*/ 110 w 110"/>
                  <a:gd name="T1" fmla="*/ 76 h 87"/>
                  <a:gd name="T2" fmla="*/ 99 w 110"/>
                  <a:gd name="T3" fmla="*/ 87 h 87"/>
                  <a:gd name="T4" fmla="*/ 11 w 110"/>
                  <a:gd name="T5" fmla="*/ 87 h 87"/>
                  <a:gd name="T6" fmla="*/ 0 w 110"/>
                  <a:gd name="T7" fmla="*/ 76 h 87"/>
                  <a:gd name="T8" fmla="*/ 0 w 110"/>
                  <a:gd name="T9" fmla="*/ 12 h 87"/>
                  <a:gd name="T10" fmla="*/ 11 w 110"/>
                  <a:gd name="T11" fmla="*/ 0 h 87"/>
                  <a:gd name="T12" fmla="*/ 99 w 110"/>
                  <a:gd name="T13" fmla="*/ 0 h 87"/>
                  <a:gd name="T14" fmla="*/ 110 w 110"/>
                  <a:gd name="T15" fmla="*/ 12 h 87"/>
                  <a:gd name="T16" fmla="*/ 110 w 110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87">
                    <a:moveTo>
                      <a:pt x="110" y="76"/>
                    </a:moveTo>
                    <a:cubicBezTo>
                      <a:pt x="110" y="82"/>
                      <a:pt x="105" y="87"/>
                      <a:pt x="99" y="87"/>
                    </a:cubicBezTo>
                    <a:lnTo>
                      <a:pt x="11" y="87"/>
                    </a:lnTo>
                    <a:cubicBezTo>
                      <a:pt x="5" y="87"/>
                      <a:pt x="0" y="82"/>
                      <a:pt x="0" y="76"/>
                    </a:cubicBezTo>
                    <a:lnTo>
                      <a:pt x="0" y="12"/>
                    </a:lnTo>
                    <a:cubicBezTo>
                      <a:pt x="0" y="5"/>
                      <a:pt x="5" y="0"/>
                      <a:pt x="11" y="0"/>
                    </a:cubicBezTo>
                    <a:lnTo>
                      <a:pt x="99" y="0"/>
                    </a:lnTo>
                    <a:cubicBezTo>
                      <a:pt x="105" y="0"/>
                      <a:pt x="110" y="5"/>
                      <a:pt x="110" y="12"/>
                    </a:cubicBezTo>
                    <a:lnTo>
                      <a:pt x="11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7" name="Freeform 66"/>
              <p:cNvSpPr>
                <a:spLocks/>
              </p:cNvSpPr>
              <p:nvPr/>
            </p:nvSpPr>
            <p:spPr bwMode="auto">
              <a:xfrm>
                <a:off x="2396907" y="-3194389"/>
                <a:ext cx="84137" cy="66675"/>
              </a:xfrm>
              <a:custGeom>
                <a:avLst/>
                <a:gdLst>
                  <a:gd name="T0" fmla="*/ 112 w 112"/>
                  <a:gd name="T1" fmla="*/ 79 h 91"/>
                  <a:gd name="T2" fmla="*/ 100 w 112"/>
                  <a:gd name="T3" fmla="*/ 91 h 91"/>
                  <a:gd name="T4" fmla="*/ 11 w 112"/>
                  <a:gd name="T5" fmla="*/ 91 h 91"/>
                  <a:gd name="T6" fmla="*/ 0 w 112"/>
                  <a:gd name="T7" fmla="*/ 79 h 91"/>
                  <a:gd name="T8" fmla="*/ 0 w 112"/>
                  <a:gd name="T9" fmla="*/ 12 h 91"/>
                  <a:gd name="T10" fmla="*/ 11 w 112"/>
                  <a:gd name="T11" fmla="*/ 0 h 91"/>
                  <a:gd name="T12" fmla="*/ 98 w 112"/>
                  <a:gd name="T13" fmla="*/ 0 h 91"/>
                  <a:gd name="T14" fmla="*/ 112 w 112"/>
                  <a:gd name="T15" fmla="*/ 12 h 91"/>
                  <a:gd name="T16" fmla="*/ 112 w 112"/>
                  <a:gd name="T17" fmla="*/ 7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91">
                    <a:moveTo>
                      <a:pt x="112" y="79"/>
                    </a:moveTo>
                    <a:cubicBezTo>
                      <a:pt x="112" y="86"/>
                      <a:pt x="107" y="91"/>
                      <a:pt x="100" y="91"/>
                    </a:cubicBezTo>
                    <a:lnTo>
                      <a:pt x="11" y="91"/>
                    </a:lnTo>
                    <a:cubicBezTo>
                      <a:pt x="4" y="91"/>
                      <a:pt x="0" y="86"/>
                      <a:pt x="0" y="79"/>
                    </a:cubicBezTo>
                    <a:lnTo>
                      <a:pt x="0" y="12"/>
                    </a:lnTo>
                    <a:cubicBezTo>
                      <a:pt x="0" y="5"/>
                      <a:pt x="4" y="0"/>
                      <a:pt x="11" y="0"/>
                    </a:cubicBezTo>
                    <a:lnTo>
                      <a:pt x="98" y="0"/>
                    </a:lnTo>
                    <a:cubicBezTo>
                      <a:pt x="107" y="0"/>
                      <a:pt x="112" y="5"/>
                      <a:pt x="112" y="12"/>
                    </a:cubicBezTo>
                    <a:lnTo>
                      <a:pt x="112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2296894" y="-3310276"/>
                <a:ext cx="482600" cy="117475"/>
              </a:xfrm>
              <a:custGeom>
                <a:avLst/>
                <a:gdLst>
                  <a:gd name="T0" fmla="*/ 640 w 651"/>
                  <a:gd name="T1" fmla="*/ 0 h 157"/>
                  <a:gd name="T2" fmla="*/ 12 w 651"/>
                  <a:gd name="T3" fmla="*/ 0 h 157"/>
                  <a:gd name="T4" fmla="*/ 0 w 651"/>
                  <a:gd name="T5" fmla="*/ 12 h 157"/>
                  <a:gd name="T6" fmla="*/ 0 w 651"/>
                  <a:gd name="T7" fmla="*/ 145 h 157"/>
                  <a:gd name="T8" fmla="*/ 12 w 651"/>
                  <a:gd name="T9" fmla="*/ 157 h 157"/>
                  <a:gd name="T10" fmla="*/ 79 w 651"/>
                  <a:gd name="T11" fmla="*/ 157 h 157"/>
                  <a:gd name="T12" fmla="*/ 91 w 651"/>
                  <a:gd name="T13" fmla="*/ 145 h 157"/>
                  <a:gd name="T14" fmla="*/ 91 w 651"/>
                  <a:gd name="T15" fmla="*/ 89 h 157"/>
                  <a:gd name="T16" fmla="*/ 561 w 651"/>
                  <a:gd name="T17" fmla="*/ 89 h 157"/>
                  <a:gd name="T18" fmla="*/ 561 w 651"/>
                  <a:gd name="T19" fmla="*/ 145 h 157"/>
                  <a:gd name="T20" fmla="*/ 574 w 651"/>
                  <a:gd name="T21" fmla="*/ 157 h 157"/>
                  <a:gd name="T22" fmla="*/ 638 w 651"/>
                  <a:gd name="T23" fmla="*/ 157 h 157"/>
                  <a:gd name="T24" fmla="*/ 650 w 651"/>
                  <a:gd name="T25" fmla="*/ 145 h 157"/>
                  <a:gd name="T26" fmla="*/ 650 w 651"/>
                  <a:gd name="T27" fmla="*/ 12 h 157"/>
                  <a:gd name="T28" fmla="*/ 640 w 65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1" h="157">
                    <a:moveTo>
                      <a:pt x="640" y="0"/>
                    </a:moveTo>
                    <a:lnTo>
                      <a:pt x="12" y="0"/>
                    </a:lnTo>
                    <a:cubicBezTo>
                      <a:pt x="5" y="0"/>
                      <a:pt x="0" y="5"/>
                      <a:pt x="0" y="12"/>
                    </a:cubicBezTo>
                    <a:lnTo>
                      <a:pt x="0" y="145"/>
                    </a:lnTo>
                    <a:cubicBezTo>
                      <a:pt x="0" y="152"/>
                      <a:pt x="5" y="157"/>
                      <a:pt x="12" y="157"/>
                    </a:cubicBezTo>
                    <a:lnTo>
                      <a:pt x="79" y="157"/>
                    </a:lnTo>
                    <a:cubicBezTo>
                      <a:pt x="86" y="157"/>
                      <a:pt x="91" y="152"/>
                      <a:pt x="91" y="145"/>
                    </a:cubicBezTo>
                    <a:lnTo>
                      <a:pt x="91" y="89"/>
                    </a:lnTo>
                    <a:lnTo>
                      <a:pt x="561" y="89"/>
                    </a:lnTo>
                    <a:lnTo>
                      <a:pt x="561" y="145"/>
                    </a:lnTo>
                    <a:cubicBezTo>
                      <a:pt x="561" y="152"/>
                      <a:pt x="566" y="157"/>
                      <a:pt x="574" y="157"/>
                    </a:cubicBezTo>
                    <a:lnTo>
                      <a:pt x="638" y="157"/>
                    </a:lnTo>
                    <a:cubicBezTo>
                      <a:pt x="645" y="157"/>
                      <a:pt x="650" y="152"/>
                      <a:pt x="650" y="145"/>
                    </a:cubicBezTo>
                    <a:lnTo>
                      <a:pt x="650" y="12"/>
                    </a:lnTo>
                    <a:cubicBezTo>
                      <a:pt x="651" y="5"/>
                      <a:pt x="647" y="0"/>
                      <a:pt x="64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2300069" y="-2927689"/>
                <a:ext cx="481012" cy="115888"/>
              </a:xfrm>
              <a:custGeom>
                <a:avLst/>
                <a:gdLst>
                  <a:gd name="T0" fmla="*/ 636 w 649"/>
                  <a:gd name="T1" fmla="*/ 2 h 157"/>
                  <a:gd name="T2" fmla="*/ 572 w 649"/>
                  <a:gd name="T3" fmla="*/ 2 h 157"/>
                  <a:gd name="T4" fmla="*/ 560 w 649"/>
                  <a:gd name="T5" fmla="*/ 14 h 157"/>
                  <a:gd name="T6" fmla="*/ 560 w 649"/>
                  <a:gd name="T7" fmla="*/ 68 h 157"/>
                  <a:gd name="T8" fmla="*/ 89 w 649"/>
                  <a:gd name="T9" fmla="*/ 68 h 157"/>
                  <a:gd name="T10" fmla="*/ 89 w 649"/>
                  <a:gd name="T11" fmla="*/ 12 h 157"/>
                  <a:gd name="T12" fmla="*/ 75 w 649"/>
                  <a:gd name="T13" fmla="*/ 0 h 157"/>
                  <a:gd name="T14" fmla="*/ 11 w 649"/>
                  <a:gd name="T15" fmla="*/ 0 h 157"/>
                  <a:gd name="T16" fmla="*/ 0 w 649"/>
                  <a:gd name="T17" fmla="*/ 14 h 157"/>
                  <a:gd name="T18" fmla="*/ 0 w 649"/>
                  <a:gd name="T19" fmla="*/ 145 h 157"/>
                  <a:gd name="T20" fmla="*/ 11 w 649"/>
                  <a:gd name="T21" fmla="*/ 157 h 157"/>
                  <a:gd name="T22" fmla="*/ 638 w 649"/>
                  <a:gd name="T23" fmla="*/ 157 h 157"/>
                  <a:gd name="T24" fmla="*/ 649 w 649"/>
                  <a:gd name="T25" fmla="*/ 145 h 157"/>
                  <a:gd name="T26" fmla="*/ 649 w 649"/>
                  <a:gd name="T27" fmla="*/ 14 h 157"/>
                  <a:gd name="T28" fmla="*/ 636 w 649"/>
                  <a:gd name="T2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49" h="157">
                    <a:moveTo>
                      <a:pt x="636" y="2"/>
                    </a:moveTo>
                    <a:lnTo>
                      <a:pt x="572" y="2"/>
                    </a:lnTo>
                    <a:cubicBezTo>
                      <a:pt x="565" y="2"/>
                      <a:pt x="560" y="7"/>
                      <a:pt x="560" y="14"/>
                    </a:cubicBezTo>
                    <a:lnTo>
                      <a:pt x="560" y="68"/>
                    </a:lnTo>
                    <a:lnTo>
                      <a:pt x="89" y="68"/>
                    </a:lnTo>
                    <a:lnTo>
                      <a:pt x="89" y="12"/>
                    </a:lnTo>
                    <a:cubicBezTo>
                      <a:pt x="89" y="5"/>
                      <a:pt x="84" y="0"/>
                      <a:pt x="75" y="0"/>
                    </a:cubicBezTo>
                    <a:lnTo>
                      <a:pt x="11" y="0"/>
                    </a:lnTo>
                    <a:cubicBezTo>
                      <a:pt x="5" y="0"/>
                      <a:pt x="0" y="5"/>
                      <a:pt x="0" y="14"/>
                    </a:cubicBezTo>
                    <a:lnTo>
                      <a:pt x="0" y="145"/>
                    </a:lnTo>
                    <a:cubicBezTo>
                      <a:pt x="0" y="152"/>
                      <a:pt x="5" y="157"/>
                      <a:pt x="11" y="157"/>
                    </a:cubicBezTo>
                    <a:lnTo>
                      <a:pt x="638" y="157"/>
                    </a:lnTo>
                    <a:cubicBezTo>
                      <a:pt x="644" y="157"/>
                      <a:pt x="649" y="152"/>
                      <a:pt x="649" y="145"/>
                    </a:cubicBezTo>
                    <a:lnTo>
                      <a:pt x="649" y="14"/>
                    </a:lnTo>
                    <a:cubicBezTo>
                      <a:pt x="647" y="7"/>
                      <a:pt x="643" y="2"/>
                      <a:pt x="636" y="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2398494" y="-3092789"/>
                <a:ext cx="82550" cy="65088"/>
              </a:xfrm>
              <a:custGeom>
                <a:avLst/>
                <a:gdLst>
                  <a:gd name="T0" fmla="*/ 111 w 111"/>
                  <a:gd name="T1" fmla="*/ 76 h 87"/>
                  <a:gd name="T2" fmla="*/ 99 w 111"/>
                  <a:gd name="T3" fmla="*/ 87 h 87"/>
                  <a:gd name="T4" fmla="*/ 12 w 111"/>
                  <a:gd name="T5" fmla="*/ 87 h 87"/>
                  <a:gd name="T6" fmla="*/ 0 w 111"/>
                  <a:gd name="T7" fmla="*/ 76 h 87"/>
                  <a:gd name="T8" fmla="*/ 0 w 111"/>
                  <a:gd name="T9" fmla="*/ 11 h 87"/>
                  <a:gd name="T10" fmla="*/ 12 w 111"/>
                  <a:gd name="T11" fmla="*/ 0 h 87"/>
                  <a:gd name="T12" fmla="*/ 99 w 111"/>
                  <a:gd name="T13" fmla="*/ 0 h 87"/>
                  <a:gd name="T14" fmla="*/ 111 w 111"/>
                  <a:gd name="T15" fmla="*/ 11 h 87"/>
                  <a:gd name="T16" fmla="*/ 111 w 111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" h="87">
                    <a:moveTo>
                      <a:pt x="111" y="76"/>
                    </a:moveTo>
                    <a:cubicBezTo>
                      <a:pt x="111" y="82"/>
                      <a:pt x="106" y="87"/>
                      <a:pt x="99" y="87"/>
                    </a:cubicBezTo>
                    <a:lnTo>
                      <a:pt x="12" y="87"/>
                    </a:lnTo>
                    <a:cubicBezTo>
                      <a:pt x="5" y="87"/>
                      <a:pt x="0" y="82"/>
                      <a:pt x="0" y="76"/>
                    </a:cubicBezTo>
                    <a:lnTo>
                      <a:pt x="0" y="11"/>
                    </a:lnTo>
                    <a:cubicBezTo>
                      <a:pt x="0" y="5"/>
                      <a:pt x="5" y="0"/>
                      <a:pt x="12" y="0"/>
                    </a:cubicBezTo>
                    <a:lnTo>
                      <a:pt x="99" y="0"/>
                    </a:lnTo>
                    <a:cubicBezTo>
                      <a:pt x="106" y="0"/>
                      <a:pt x="111" y="5"/>
                      <a:pt x="111" y="11"/>
                    </a:cubicBezTo>
                    <a:lnTo>
                      <a:pt x="111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2396907" y="-2992776"/>
                <a:ext cx="82550" cy="65088"/>
              </a:xfrm>
              <a:custGeom>
                <a:avLst/>
                <a:gdLst>
                  <a:gd name="T0" fmla="*/ 110 w 110"/>
                  <a:gd name="T1" fmla="*/ 76 h 87"/>
                  <a:gd name="T2" fmla="*/ 98 w 110"/>
                  <a:gd name="T3" fmla="*/ 87 h 87"/>
                  <a:gd name="T4" fmla="*/ 11 w 110"/>
                  <a:gd name="T5" fmla="*/ 87 h 87"/>
                  <a:gd name="T6" fmla="*/ 0 w 110"/>
                  <a:gd name="T7" fmla="*/ 76 h 87"/>
                  <a:gd name="T8" fmla="*/ 0 w 110"/>
                  <a:gd name="T9" fmla="*/ 12 h 87"/>
                  <a:gd name="T10" fmla="*/ 11 w 110"/>
                  <a:gd name="T11" fmla="*/ 0 h 87"/>
                  <a:gd name="T12" fmla="*/ 98 w 110"/>
                  <a:gd name="T13" fmla="*/ 0 h 87"/>
                  <a:gd name="T14" fmla="*/ 110 w 110"/>
                  <a:gd name="T15" fmla="*/ 12 h 87"/>
                  <a:gd name="T16" fmla="*/ 110 w 110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87">
                    <a:moveTo>
                      <a:pt x="110" y="76"/>
                    </a:moveTo>
                    <a:cubicBezTo>
                      <a:pt x="110" y="82"/>
                      <a:pt x="105" y="87"/>
                      <a:pt x="98" y="87"/>
                    </a:cubicBezTo>
                    <a:lnTo>
                      <a:pt x="11" y="87"/>
                    </a:lnTo>
                    <a:cubicBezTo>
                      <a:pt x="4" y="87"/>
                      <a:pt x="0" y="82"/>
                      <a:pt x="0" y="76"/>
                    </a:cubicBezTo>
                    <a:lnTo>
                      <a:pt x="0" y="12"/>
                    </a:lnTo>
                    <a:cubicBezTo>
                      <a:pt x="0" y="5"/>
                      <a:pt x="4" y="0"/>
                      <a:pt x="11" y="0"/>
                    </a:cubicBezTo>
                    <a:lnTo>
                      <a:pt x="98" y="0"/>
                    </a:lnTo>
                    <a:cubicBezTo>
                      <a:pt x="105" y="0"/>
                      <a:pt x="110" y="5"/>
                      <a:pt x="110" y="12"/>
                    </a:cubicBezTo>
                    <a:lnTo>
                      <a:pt x="11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295470" y="3410637"/>
              <a:ext cx="319127" cy="283226"/>
              <a:chOff x="3314482" y="-4918414"/>
              <a:chExt cx="508000" cy="450850"/>
            </a:xfrm>
            <a:solidFill>
              <a:schemeClr val="bg1"/>
            </a:solidFill>
          </p:grpSpPr>
          <p:sp>
            <p:nvSpPr>
              <p:cNvPr id="73" name="Freeform 72"/>
              <p:cNvSpPr>
                <a:spLocks noEditPoints="1"/>
              </p:cNvSpPr>
              <p:nvPr/>
            </p:nvSpPr>
            <p:spPr bwMode="auto">
              <a:xfrm>
                <a:off x="3314482" y="-4918414"/>
                <a:ext cx="508000" cy="450850"/>
              </a:xfrm>
              <a:custGeom>
                <a:avLst/>
                <a:gdLst>
                  <a:gd name="T0" fmla="*/ 502 w 684"/>
                  <a:gd name="T1" fmla="*/ 511 h 605"/>
                  <a:gd name="T2" fmla="*/ 342 w 684"/>
                  <a:gd name="T3" fmla="*/ 566 h 605"/>
                  <a:gd name="T4" fmla="*/ 133 w 684"/>
                  <a:gd name="T5" fmla="*/ 462 h 605"/>
                  <a:gd name="T6" fmla="*/ 182 w 684"/>
                  <a:gd name="T7" fmla="*/ 93 h 605"/>
                  <a:gd name="T8" fmla="*/ 342 w 684"/>
                  <a:gd name="T9" fmla="*/ 39 h 605"/>
                  <a:gd name="T10" fmla="*/ 551 w 684"/>
                  <a:gd name="T11" fmla="*/ 142 h 605"/>
                  <a:gd name="T12" fmla="*/ 502 w 684"/>
                  <a:gd name="T13" fmla="*/ 511 h 605"/>
                  <a:gd name="T14" fmla="*/ 582 w 684"/>
                  <a:gd name="T15" fmla="*/ 118 h 605"/>
                  <a:gd name="T16" fmla="*/ 342 w 684"/>
                  <a:gd name="T17" fmla="*/ 0 h 605"/>
                  <a:gd name="T18" fmla="*/ 158 w 684"/>
                  <a:gd name="T19" fmla="*/ 62 h 605"/>
                  <a:gd name="T20" fmla="*/ 102 w 684"/>
                  <a:gd name="T21" fmla="*/ 486 h 605"/>
                  <a:gd name="T22" fmla="*/ 342 w 684"/>
                  <a:gd name="T23" fmla="*/ 605 h 605"/>
                  <a:gd name="T24" fmla="*/ 526 w 684"/>
                  <a:gd name="T25" fmla="*/ 543 h 605"/>
                  <a:gd name="T26" fmla="*/ 582 w 684"/>
                  <a:gd name="T27" fmla="*/ 118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4" h="605">
                    <a:moveTo>
                      <a:pt x="502" y="511"/>
                    </a:moveTo>
                    <a:cubicBezTo>
                      <a:pt x="454" y="548"/>
                      <a:pt x="398" y="566"/>
                      <a:pt x="342" y="566"/>
                    </a:cubicBezTo>
                    <a:cubicBezTo>
                      <a:pt x="263" y="566"/>
                      <a:pt x="185" y="530"/>
                      <a:pt x="133" y="462"/>
                    </a:cubicBezTo>
                    <a:cubicBezTo>
                      <a:pt x="44" y="347"/>
                      <a:pt x="66" y="182"/>
                      <a:pt x="182" y="93"/>
                    </a:cubicBezTo>
                    <a:cubicBezTo>
                      <a:pt x="230" y="57"/>
                      <a:pt x="286" y="39"/>
                      <a:pt x="342" y="39"/>
                    </a:cubicBezTo>
                    <a:cubicBezTo>
                      <a:pt x="421" y="39"/>
                      <a:pt x="499" y="75"/>
                      <a:pt x="551" y="142"/>
                    </a:cubicBezTo>
                    <a:cubicBezTo>
                      <a:pt x="639" y="258"/>
                      <a:pt x="617" y="423"/>
                      <a:pt x="502" y="511"/>
                    </a:cubicBezTo>
                    <a:close/>
                    <a:moveTo>
                      <a:pt x="582" y="118"/>
                    </a:moveTo>
                    <a:cubicBezTo>
                      <a:pt x="523" y="40"/>
                      <a:pt x="433" y="0"/>
                      <a:pt x="342" y="0"/>
                    </a:cubicBezTo>
                    <a:cubicBezTo>
                      <a:pt x="278" y="0"/>
                      <a:pt x="213" y="20"/>
                      <a:pt x="158" y="62"/>
                    </a:cubicBezTo>
                    <a:cubicBezTo>
                      <a:pt x="25" y="164"/>
                      <a:pt x="0" y="354"/>
                      <a:pt x="102" y="486"/>
                    </a:cubicBezTo>
                    <a:cubicBezTo>
                      <a:pt x="161" y="564"/>
                      <a:pt x="251" y="605"/>
                      <a:pt x="342" y="605"/>
                    </a:cubicBezTo>
                    <a:cubicBezTo>
                      <a:pt x="406" y="605"/>
                      <a:pt x="471" y="585"/>
                      <a:pt x="526" y="543"/>
                    </a:cubicBezTo>
                    <a:cubicBezTo>
                      <a:pt x="658" y="441"/>
                      <a:pt x="684" y="251"/>
                      <a:pt x="582" y="11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3395444" y="-4880314"/>
                <a:ext cx="363537" cy="342900"/>
                <a:chOff x="3395444" y="-4880314"/>
                <a:chExt cx="363537" cy="342900"/>
              </a:xfrm>
              <a:grpFill/>
            </p:grpSpPr>
            <p:sp>
              <p:nvSpPr>
                <p:cNvPr id="75" name="Freeform 74"/>
                <p:cNvSpPr>
                  <a:spLocks/>
                </p:cNvSpPr>
                <p:nvPr/>
              </p:nvSpPr>
              <p:spPr bwMode="auto">
                <a:xfrm>
                  <a:off x="3408144" y="-4689814"/>
                  <a:ext cx="58737" cy="149225"/>
                </a:xfrm>
                <a:custGeom>
                  <a:avLst/>
                  <a:gdLst>
                    <a:gd name="T0" fmla="*/ 79 w 79"/>
                    <a:gd name="T1" fmla="*/ 50 h 200"/>
                    <a:gd name="T2" fmla="*/ 36 w 79"/>
                    <a:gd name="T3" fmla="*/ 0 h 200"/>
                    <a:gd name="T4" fmla="*/ 0 w 79"/>
                    <a:gd name="T5" fmla="*/ 147 h 200"/>
                    <a:gd name="T6" fmla="*/ 5 w 79"/>
                    <a:gd name="T7" fmla="*/ 157 h 200"/>
                    <a:gd name="T8" fmla="*/ 49 w 79"/>
                    <a:gd name="T9" fmla="*/ 200 h 200"/>
                    <a:gd name="T10" fmla="*/ 79 w 79"/>
                    <a:gd name="T11" fmla="*/ 5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200">
                      <a:moveTo>
                        <a:pt x="79" y="50"/>
                      </a:moveTo>
                      <a:cubicBezTo>
                        <a:pt x="62" y="33"/>
                        <a:pt x="48" y="16"/>
                        <a:pt x="36" y="0"/>
                      </a:cubicBezTo>
                      <a:cubicBezTo>
                        <a:pt x="11" y="52"/>
                        <a:pt x="2" y="105"/>
                        <a:pt x="0" y="147"/>
                      </a:cubicBezTo>
                      <a:cubicBezTo>
                        <a:pt x="2" y="150"/>
                        <a:pt x="2" y="153"/>
                        <a:pt x="5" y="157"/>
                      </a:cubicBezTo>
                      <a:cubicBezTo>
                        <a:pt x="18" y="173"/>
                        <a:pt x="33" y="188"/>
                        <a:pt x="49" y="200"/>
                      </a:cubicBezTo>
                      <a:cubicBezTo>
                        <a:pt x="46" y="166"/>
                        <a:pt x="50" y="109"/>
                        <a:pt x="79" y="5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6" name="Freeform 75"/>
                <p:cNvSpPr>
                  <a:spLocks/>
                </p:cNvSpPr>
                <p:nvPr/>
              </p:nvSpPr>
              <p:spPr bwMode="auto">
                <a:xfrm>
                  <a:off x="3454182" y="-4802526"/>
                  <a:ext cx="119062" cy="119063"/>
                </a:xfrm>
                <a:custGeom>
                  <a:avLst/>
                  <a:gdLst>
                    <a:gd name="T0" fmla="*/ 109 w 159"/>
                    <a:gd name="T1" fmla="*/ 0 h 160"/>
                    <a:gd name="T2" fmla="*/ 36 w 159"/>
                    <a:gd name="T3" fmla="*/ 63 h 160"/>
                    <a:gd name="T4" fmla="*/ 0 w 159"/>
                    <a:gd name="T5" fmla="*/ 107 h 160"/>
                    <a:gd name="T6" fmla="*/ 42 w 159"/>
                    <a:gd name="T7" fmla="*/ 160 h 160"/>
                    <a:gd name="T8" fmla="*/ 90 w 159"/>
                    <a:gd name="T9" fmla="*/ 105 h 160"/>
                    <a:gd name="T10" fmla="*/ 159 w 159"/>
                    <a:gd name="T11" fmla="*/ 49 h 160"/>
                    <a:gd name="T12" fmla="*/ 109 w 159"/>
                    <a:gd name="T13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9" h="160">
                      <a:moveTo>
                        <a:pt x="109" y="0"/>
                      </a:moveTo>
                      <a:cubicBezTo>
                        <a:pt x="85" y="16"/>
                        <a:pt x="60" y="37"/>
                        <a:pt x="36" y="63"/>
                      </a:cubicBezTo>
                      <a:cubicBezTo>
                        <a:pt x="22" y="77"/>
                        <a:pt x="11" y="92"/>
                        <a:pt x="0" y="107"/>
                      </a:cubicBezTo>
                      <a:cubicBezTo>
                        <a:pt x="11" y="124"/>
                        <a:pt x="25" y="141"/>
                        <a:pt x="42" y="160"/>
                      </a:cubicBezTo>
                      <a:cubicBezTo>
                        <a:pt x="55" y="141"/>
                        <a:pt x="71" y="123"/>
                        <a:pt x="90" y="105"/>
                      </a:cubicBezTo>
                      <a:cubicBezTo>
                        <a:pt x="115" y="82"/>
                        <a:pt x="137" y="64"/>
                        <a:pt x="159" y="49"/>
                      </a:cubicBezTo>
                      <a:cubicBezTo>
                        <a:pt x="141" y="33"/>
                        <a:pt x="124" y="17"/>
                        <a:pt x="109" y="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7" name="Freeform 76"/>
                <p:cNvSpPr>
                  <a:spLocks/>
                </p:cNvSpPr>
                <p:nvPr/>
              </p:nvSpPr>
              <p:spPr bwMode="auto">
                <a:xfrm>
                  <a:off x="3562132" y="-4848564"/>
                  <a:ext cx="158750" cy="66675"/>
                </a:xfrm>
                <a:custGeom>
                  <a:avLst/>
                  <a:gdLst>
                    <a:gd name="T0" fmla="*/ 214 w 214"/>
                    <a:gd name="T1" fmla="*/ 46 h 90"/>
                    <a:gd name="T2" fmla="*/ 176 w 214"/>
                    <a:gd name="T3" fmla="*/ 7 h 90"/>
                    <a:gd name="T4" fmla="*/ 0 w 214"/>
                    <a:gd name="T5" fmla="*/ 39 h 90"/>
                    <a:gd name="T6" fmla="*/ 49 w 214"/>
                    <a:gd name="T7" fmla="*/ 90 h 90"/>
                    <a:gd name="T8" fmla="*/ 214 w 214"/>
                    <a:gd name="T9" fmla="*/ 46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4" h="90">
                      <a:moveTo>
                        <a:pt x="214" y="46"/>
                      </a:moveTo>
                      <a:cubicBezTo>
                        <a:pt x="203" y="31"/>
                        <a:pt x="190" y="18"/>
                        <a:pt x="176" y="7"/>
                      </a:cubicBezTo>
                      <a:cubicBezTo>
                        <a:pt x="136" y="0"/>
                        <a:pt x="72" y="1"/>
                        <a:pt x="0" y="39"/>
                      </a:cubicBezTo>
                      <a:cubicBezTo>
                        <a:pt x="17" y="57"/>
                        <a:pt x="33" y="74"/>
                        <a:pt x="49" y="90"/>
                      </a:cubicBezTo>
                      <a:cubicBezTo>
                        <a:pt x="146" y="38"/>
                        <a:pt x="214" y="46"/>
                        <a:pt x="214" y="46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8" name="Freeform 77"/>
                <p:cNvSpPr>
                  <a:spLocks/>
                </p:cNvSpPr>
                <p:nvPr/>
              </p:nvSpPr>
              <p:spPr bwMode="auto">
                <a:xfrm>
                  <a:off x="3401794" y="-4829514"/>
                  <a:ext cx="52387" cy="139700"/>
                </a:xfrm>
                <a:custGeom>
                  <a:avLst/>
                  <a:gdLst>
                    <a:gd name="T0" fmla="*/ 46 w 72"/>
                    <a:gd name="T1" fmla="*/ 189 h 189"/>
                    <a:gd name="T2" fmla="*/ 72 w 72"/>
                    <a:gd name="T3" fmla="*/ 145 h 189"/>
                    <a:gd name="T4" fmla="*/ 37 w 72"/>
                    <a:gd name="T5" fmla="*/ 0 h 189"/>
                    <a:gd name="T6" fmla="*/ 9 w 72"/>
                    <a:gd name="T7" fmla="*/ 34 h 189"/>
                    <a:gd name="T8" fmla="*/ 46 w 72"/>
                    <a:gd name="T9" fmla="*/ 189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189">
                      <a:moveTo>
                        <a:pt x="46" y="189"/>
                      </a:moveTo>
                      <a:cubicBezTo>
                        <a:pt x="54" y="174"/>
                        <a:pt x="62" y="160"/>
                        <a:pt x="72" y="145"/>
                      </a:cubicBezTo>
                      <a:cubicBezTo>
                        <a:pt x="31" y="79"/>
                        <a:pt x="33" y="25"/>
                        <a:pt x="37" y="0"/>
                      </a:cubicBezTo>
                      <a:cubicBezTo>
                        <a:pt x="27" y="11"/>
                        <a:pt x="17" y="22"/>
                        <a:pt x="9" y="34"/>
                      </a:cubicBezTo>
                      <a:cubicBezTo>
                        <a:pt x="1" y="68"/>
                        <a:pt x="0" y="123"/>
                        <a:pt x="46" y="189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9" name="Freeform 78"/>
                <p:cNvSpPr>
                  <a:spLocks/>
                </p:cNvSpPr>
                <p:nvPr/>
              </p:nvSpPr>
              <p:spPr bwMode="auto">
                <a:xfrm>
                  <a:off x="3466882" y="-4683464"/>
                  <a:ext cx="263525" cy="130175"/>
                </a:xfrm>
                <a:custGeom>
                  <a:avLst/>
                  <a:gdLst>
                    <a:gd name="T0" fmla="*/ 75 w 355"/>
                    <a:gd name="T1" fmla="*/ 45 h 175"/>
                    <a:gd name="T2" fmla="*/ 25 w 355"/>
                    <a:gd name="T3" fmla="*/ 0 h 175"/>
                    <a:gd name="T4" fmla="*/ 0 w 355"/>
                    <a:gd name="T5" fmla="*/ 41 h 175"/>
                    <a:gd name="T6" fmla="*/ 46 w 355"/>
                    <a:gd name="T7" fmla="*/ 82 h 175"/>
                    <a:gd name="T8" fmla="*/ 321 w 355"/>
                    <a:gd name="T9" fmla="*/ 175 h 175"/>
                    <a:gd name="T10" fmla="*/ 355 w 355"/>
                    <a:gd name="T11" fmla="*/ 134 h 175"/>
                    <a:gd name="T12" fmla="*/ 75 w 355"/>
                    <a:gd name="T13" fmla="*/ 45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5" h="175">
                      <a:moveTo>
                        <a:pt x="75" y="45"/>
                      </a:moveTo>
                      <a:cubicBezTo>
                        <a:pt x="56" y="30"/>
                        <a:pt x="39" y="14"/>
                        <a:pt x="25" y="0"/>
                      </a:cubicBezTo>
                      <a:cubicBezTo>
                        <a:pt x="15" y="13"/>
                        <a:pt x="7" y="27"/>
                        <a:pt x="0" y="41"/>
                      </a:cubicBezTo>
                      <a:cubicBezTo>
                        <a:pt x="13" y="55"/>
                        <a:pt x="28" y="68"/>
                        <a:pt x="46" y="82"/>
                      </a:cubicBezTo>
                      <a:cubicBezTo>
                        <a:pt x="154" y="167"/>
                        <a:pt x="261" y="175"/>
                        <a:pt x="321" y="175"/>
                      </a:cubicBezTo>
                      <a:cubicBezTo>
                        <a:pt x="325" y="175"/>
                        <a:pt x="344" y="150"/>
                        <a:pt x="355" y="134"/>
                      </a:cubicBezTo>
                      <a:cubicBezTo>
                        <a:pt x="328" y="140"/>
                        <a:pt x="213" y="154"/>
                        <a:pt x="75" y="45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0" name="Freeform 79"/>
                <p:cNvSpPr>
                  <a:spLocks/>
                </p:cNvSpPr>
                <p:nvPr/>
              </p:nvSpPr>
              <p:spPr bwMode="auto">
                <a:xfrm>
                  <a:off x="3435132" y="-4721564"/>
                  <a:ext cx="50800" cy="69850"/>
                </a:xfrm>
                <a:custGeom>
                  <a:avLst/>
                  <a:gdLst>
                    <a:gd name="T0" fmla="*/ 0 w 68"/>
                    <a:gd name="T1" fmla="*/ 44 h 94"/>
                    <a:gd name="T2" fmla="*/ 43 w 68"/>
                    <a:gd name="T3" fmla="*/ 94 h 94"/>
                    <a:gd name="T4" fmla="*/ 68 w 68"/>
                    <a:gd name="T5" fmla="*/ 53 h 94"/>
                    <a:gd name="T6" fmla="*/ 26 w 68"/>
                    <a:gd name="T7" fmla="*/ 0 h 94"/>
                    <a:gd name="T8" fmla="*/ 0 w 68"/>
                    <a:gd name="T9" fmla="*/ 4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94">
                      <a:moveTo>
                        <a:pt x="0" y="44"/>
                      </a:moveTo>
                      <a:cubicBezTo>
                        <a:pt x="12" y="60"/>
                        <a:pt x="26" y="77"/>
                        <a:pt x="43" y="94"/>
                      </a:cubicBezTo>
                      <a:cubicBezTo>
                        <a:pt x="50" y="80"/>
                        <a:pt x="58" y="66"/>
                        <a:pt x="68" y="53"/>
                      </a:cubicBezTo>
                      <a:cubicBezTo>
                        <a:pt x="51" y="34"/>
                        <a:pt x="37" y="17"/>
                        <a:pt x="26" y="0"/>
                      </a:cubicBezTo>
                      <a:cubicBezTo>
                        <a:pt x="16" y="15"/>
                        <a:pt x="8" y="29"/>
                        <a:pt x="0" y="44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1" name="Freeform 80"/>
                <p:cNvSpPr>
                  <a:spLocks/>
                </p:cNvSpPr>
                <p:nvPr/>
              </p:nvSpPr>
              <p:spPr bwMode="auto">
                <a:xfrm>
                  <a:off x="3573244" y="-4781889"/>
                  <a:ext cx="185737" cy="157163"/>
                </a:xfrm>
                <a:custGeom>
                  <a:avLst/>
                  <a:gdLst>
                    <a:gd name="T0" fmla="*/ 0 w 251"/>
                    <a:gd name="T1" fmla="*/ 22 h 211"/>
                    <a:gd name="T2" fmla="*/ 244 w 251"/>
                    <a:gd name="T3" fmla="*/ 211 h 211"/>
                    <a:gd name="T4" fmla="*/ 251 w 251"/>
                    <a:gd name="T5" fmla="*/ 188 h 211"/>
                    <a:gd name="T6" fmla="*/ 36 w 251"/>
                    <a:gd name="T7" fmla="*/ 0 h 211"/>
                    <a:gd name="T8" fmla="*/ 0 w 251"/>
                    <a:gd name="T9" fmla="*/ 22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211">
                      <a:moveTo>
                        <a:pt x="0" y="22"/>
                      </a:moveTo>
                      <a:cubicBezTo>
                        <a:pt x="98" y="113"/>
                        <a:pt x="215" y="190"/>
                        <a:pt x="244" y="211"/>
                      </a:cubicBezTo>
                      <a:cubicBezTo>
                        <a:pt x="247" y="203"/>
                        <a:pt x="249" y="196"/>
                        <a:pt x="251" y="188"/>
                      </a:cubicBezTo>
                      <a:cubicBezTo>
                        <a:pt x="220" y="165"/>
                        <a:pt x="136" y="99"/>
                        <a:pt x="36" y="0"/>
                      </a:cubicBezTo>
                      <a:cubicBezTo>
                        <a:pt x="24" y="6"/>
                        <a:pt x="12" y="14"/>
                        <a:pt x="0" y="22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2" name="Freeform 81"/>
                <p:cNvSpPr>
                  <a:spLocks/>
                </p:cNvSpPr>
                <p:nvPr/>
              </p:nvSpPr>
              <p:spPr bwMode="auto">
                <a:xfrm>
                  <a:off x="3482757" y="-4880314"/>
                  <a:ext cx="79375" cy="77788"/>
                </a:xfrm>
                <a:custGeom>
                  <a:avLst/>
                  <a:gdLst>
                    <a:gd name="T0" fmla="*/ 108 w 108"/>
                    <a:gd name="T1" fmla="*/ 81 h 105"/>
                    <a:gd name="T2" fmla="*/ 34 w 108"/>
                    <a:gd name="T3" fmla="*/ 0 h 105"/>
                    <a:gd name="T4" fmla="*/ 0 w 108"/>
                    <a:gd name="T5" fmla="*/ 14 h 105"/>
                    <a:gd name="T6" fmla="*/ 71 w 108"/>
                    <a:gd name="T7" fmla="*/ 105 h 105"/>
                    <a:gd name="T8" fmla="*/ 108 w 108"/>
                    <a:gd name="T9" fmla="*/ 8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" h="105">
                      <a:moveTo>
                        <a:pt x="108" y="81"/>
                      </a:moveTo>
                      <a:cubicBezTo>
                        <a:pt x="84" y="56"/>
                        <a:pt x="59" y="29"/>
                        <a:pt x="34" y="0"/>
                      </a:cubicBezTo>
                      <a:cubicBezTo>
                        <a:pt x="22" y="4"/>
                        <a:pt x="11" y="9"/>
                        <a:pt x="0" y="14"/>
                      </a:cubicBezTo>
                      <a:cubicBezTo>
                        <a:pt x="18" y="45"/>
                        <a:pt x="43" y="75"/>
                        <a:pt x="71" y="105"/>
                      </a:cubicBezTo>
                      <a:cubicBezTo>
                        <a:pt x="83" y="96"/>
                        <a:pt x="96" y="88"/>
                        <a:pt x="108" y="81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3" name="Freeform 82"/>
                <p:cNvSpPr>
                  <a:spLocks/>
                </p:cNvSpPr>
                <p:nvPr/>
              </p:nvSpPr>
              <p:spPr bwMode="auto">
                <a:xfrm>
                  <a:off x="3533557" y="-4819989"/>
                  <a:ext cx="66675" cy="55563"/>
                </a:xfrm>
                <a:custGeom>
                  <a:avLst/>
                  <a:gdLst>
                    <a:gd name="T0" fmla="*/ 41 w 90"/>
                    <a:gd name="T1" fmla="*/ 0 h 75"/>
                    <a:gd name="T2" fmla="*/ 0 w 90"/>
                    <a:gd name="T3" fmla="*/ 25 h 75"/>
                    <a:gd name="T4" fmla="*/ 49 w 90"/>
                    <a:gd name="T5" fmla="*/ 75 h 75"/>
                    <a:gd name="T6" fmla="*/ 90 w 90"/>
                    <a:gd name="T7" fmla="*/ 50 h 75"/>
                    <a:gd name="T8" fmla="*/ 41 w 90"/>
                    <a:gd name="T9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75">
                      <a:moveTo>
                        <a:pt x="41" y="0"/>
                      </a:moveTo>
                      <a:cubicBezTo>
                        <a:pt x="28" y="6"/>
                        <a:pt x="12" y="16"/>
                        <a:pt x="0" y="25"/>
                      </a:cubicBezTo>
                      <a:cubicBezTo>
                        <a:pt x="15" y="42"/>
                        <a:pt x="31" y="59"/>
                        <a:pt x="49" y="75"/>
                      </a:cubicBezTo>
                      <a:cubicBezTo>
                        <a:pt x="62" y="67"/>
                        <a:pt x="78" y="56"/>
                        <a:pt x="90" y="50"/>
                      </a:cubicBezTo>
                      <a:cubicBezTo>
                        <a:pt x="74" y="34"/>
                        <a:pt x="57" y="18"/>
                        <a:pt x="41" y="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4" name="Freeform 83"/>
                <p:cNvSpPr>
                  <a:spLocks/>
                </p:cNvSpPr>
                <p:nvPr/>
              </p:nvSpPr>
              <p:spPr bwMode="auto">
                <a:xfrm>
                  <a:off x="3533557" y="-4821576"/>
                  <a:ext cx="66675" cy="58738"/>
                </a:xfrm>
                <a:custGeom>
                  <a:avLst/>
                  <a:gdLst>
                    <a:gd name="T0" fmla="*/ 36 w 90"/>
                    <a:gd name="T1" fmla="*/ 0 h 79"/>
                    <a:gd name="T2" fmla="*/ 0 w 90"/>
                    <a:gd name="T3" fmla="*/ 24 h 79"/>
                    <a:gd name="T4" fmla="*/ 55 w 90"/>
                    <a:gd name="T5" fmla="*/ 79 h 79"/>
                    <a:gd name="T6" fmla="*/ 90 w 90"/>
                    <a:gd name="T7" fmla="*/ 56 h 79"/>
                    <a:gd name="T8" fmla="*/ 36 w 90"/>
                    <a:gd name="T9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79">
                      <a:moveTo>
                        <a:pt x="36" y="0"/>
                      </a:moveTo>
                      <a:cubicBezTo>
                        <a:pt x="24" y="7"/>
                        <a:pt x="12" y="15"/>
                        <a:pt x="0" y="24"/>
                      </a:cubicBezTo>
                      <a:cubicBezTo>
                        <a:pt x="15" y="41"/>
                        <a:pt x="38" y="63"/>
                        <a:pt x="55" y="79"/>
                      </a:cubicBezTo>
                      <a:cubicBezTo>
                        <a:pt x="68" y="71"/>
                        <a:pt x="78" y="62"/>
                        <a:pt x="90" y="56"/>
                      </a:cubicBezTo>
                      <a:cubicBezTo>
                        <a:pt x="74" y="40"/>
                        <a:pt x="53" y="18"/>
                        <a:pt x="36" y="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5" name="Freeform 84"/>
                <p:cNvSpPr>
                  <a:spLocks/>
                </p:cNvSpPr>
                <p:nvPr/>
              </p:nvSpPr>
              <p:spPr bwMode="auto">
                <a:xfrm>
                  <a:off x="3638332" y="-4732676"/>
                  <a:ext cx="93662" cy="95250"/>
                </a:xfrm>
                <a:custGeom>
                  <a:avLst/>
                  <a:gdLst>
                    <a:gd name="T0" fmla="*/ 29 w 127"/>
                    <a:gd name="T1" fmla="*/ 19 h 128"/>
                    <a:gd name="T2" fmla="*/ 18 w 127"/>
                    <a:gd name="T3" fmla="*/ 98 h 128"/>
                    <a:gd name="T4" fmla="*/ 98 w 127"/>
                    <a:gd name="T5" fmla="*/ 109 h 128"/>
                    <a:gd name="T6" fmla="*/ 108 w 127"/>
                    <a:gd name="T7" fmla="*/ 30 h 128"/>
                    <a:gd name="T8" fmla="*/ 29 w 127"/>
                    <a:gd name="T9" fmla="*/ 19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28">
                      <a:moveTo>
                        <a:pt x="29" y="19"/>
                      </a:moveTo>
                      <a:cubicBezTo>
                        <a:pt x="4" y="38"/>
                        <a:pt x="0" y="74"/>
                        <a:pt x="18" y="98"/>
                      </a:cubicBezTo>
                      <a:cubicBezTo>
                        <a:pt x="38" y="123"/>
                        <a:pt x="73" y="128"/>
                        <a:pt x="98" y="109"/>
                      </a:cubicBezTo>
                      <a:cubicBezTo>
                        <a:pt x="123" y="90"/>
                        <a:pt x="127" y="55"/>
                        <a:pt x="108" y="30"/>
                      </a:cubicBezTo>
                      <a:cubicBezTo>
                        <a:pt x="89" y="5"/>
                        <a:pt x="54" y="0"/>
                        <a:pt x="29" y="19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6" name="Freeform 85"/>
                <p:cNvSpPr>
                  <a:spLocks/>
                </p:cNvSpPr>
                <p:nvPr/>
              </p:nvSpPr>
              <p:spPr bwMode="auto">
                <a:xfrm>
                  <a:off x="3552607" y="-4626314"/>
                  <a:ext cx="87312" cy="88900"/>
                </a:xfrm>
                <a:custGeom>
                  <a:avLst/>
                  <a:gdLst>
                    <a:gd name="T0" fmla="*/ 27 w 118"/>
                    <a:gd name="T1" fmla="*/ 18 h 118"/>
                    <a:gd name="T2" fmla="*/ 18 w 118"/>
                    <a:gd name="T3" fmla="*/ 91 h 118"/>
                    <a:gd name="T4" fmla="*/ 91 w 118"/>
                    <a:gd name="T5" fmla="*/ 101 h 118"/>
                    <a:gd name="T6" fmla="*/ 101 w 118"/>
                    <a:gd name="T7" fmla="*/ 27 h 118"/>
                    <a:gd name="T8" fmla="*/ 27 w 118"/>
                    <a:gd name="T9" fmla="*/ 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118">
                      <a:moveTo>
                        <a:pt x="27" y="18"/>
                      </a:moveTo>
                      <a:cubicBezTo>
                        <a:pt x="5" y="35"/>
                        <a:pt x="0" y="68"/>
                        <a:pt x="18" y="91"/>
                      </a:cubicBezTo>
                      <a:cubicBezTo>
                        <a:pt x="35" y="114"/>
                        <a:pt x="68" y="118"/>
                        <a:pt x="91" y="101"/>
                      </a:cubicBezTo>
                      <a:cubicBezTo>
                        <a:pt x="114" y="83"/>
                        <a:pt x="118" y="50"/>
                        <a:pt x="101" y="27"/>
                      </a:cubicBezTo>
                      <a:cubicBezTo>
                        <a:pt x="83" y="4"/>
                        <a:pt x="50" y="0"/>
                        <a:pt x="27" y="18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7" name="Freeform 86"/>
                <p:cNvSpPr>
                  <a:spLocks/>
                </p:cNvSpPr>
                <p:nvPr/>
              </p:nvSpPr>
              <p:spPr bwMode="auto">
                <a:xfrm>
                  <a:off x="3395444" y="-4756489"/>
                  <a:ext cx="133350" cy="133350"/>
                </a:xfrm>
                <a:custGeom>
                  <a:avLst/>
                  <a:gdLst>
                    <a:gd name="T0" fmla="*/ 41 w 179"/>
                    <a:gd name="T1" fmla="*/ 27 h 180"/>
                    <a:gd name="T2" fmla="*/ 26 w 179"/>
                    <a:gd name="T3" fmla="*/ 138 h 180"/>
                    <a:gd name="T4" fmla="*/ 138 w 179"/>
                    <a:gd name="T5" fmla="*/ 153 h 180"/>
                    <a:gd name="T6" fmla="*/ 153 w 179"/>
                    <a:gd name="T7" fmla="*/ 41 h 180"/>
                    <a:gd name="T8" fmla="*/ 41 w 179"/>
                    <a:gd name="T9" fmla="*/ 27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9" h="180">
                      <a:moveTo>
                        <a:pt x="41" y="27"/>
                      </a:moveTo>
                      <a:cubicBezTo>
                        <a:pt x="6" y="53"/>
                        <a:pt x="0" y="103"/>
                        <a:pt x="26" y="138"/>
                      </a:cubicBezTo>
                      <a:cubicBezTo>
                        <a:pt x="53" y="173"/>
                        <a:pt x="103" y="180"/>
                        <a:pt x="138" y="153"/>
                      </a:cubicBezTo>
                      <a:cubicBezTo>
                        <a:pt x="173" y="126"/>
                        <a:pt x="179" y="76"/>
                        <a:pt x="153" y="41"/>
                      </a:cubicBezTo>
                      <a:cubicBezTo>
                        <a:pt x="126" y="7"/>
                        <a:pt x="76" y="0"/>
                        <a:pt x="41" y="27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</p:grp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7785921" y="3399912"/>
              <a:ext cx="375293" cy="376101"/>
            </a:xfrm>
            <a:prstGeom prst="rect">
              <a:avLst/>
            </a:prstGeom>
          </p:spPr>
        </p:pic>
        <p:pic>
          <p:nvPicPr>
            <p:cNvPr id="31" name="Picture 30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0A6BDB4D-E5C9-433B-917A-23B3757E1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8026718" y="3016059"/>
              <a:ext cx="394426" cy="394426"/>
            </a:xfrm>
            <a:prstGeom prst="rect">
              <a:avLst/>
            </a:prstGeom>
          </p:spPr>
        </p:pic>
        <p:pic>
          <p:nvPicPr>
            <p:cNvPr id="33" name="Picture 3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D54C4F5-F874-4432-9D7A-8C1D74283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biLevel thresh="25000"/>
            </a:blip>
            <a:stretch>
              <a:fillRect/>
            </a:stretch>
          </p:blipFill>
          <p:spPr>
            <a:xfrm>
              <a:off x="8274008" y="3393849"/>
              <a:ext cx="340004" cy="34000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11A741F-64E3-4A59-B372-CE4F4A074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</a:blip>
            <a:stretch>
              <a:fillRect/>
            </a:stretch>
          </p:blipFill>
          <p:spPr>
            <a:xfrm>
              <a:off x="7573898" y="3012396"/>
              <a:ext cx="284156" cy="284156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E1FEC110-4CB7-4DEC-9F29-09B2379A0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</a:blip>
            <a:stretch>
              <a:fillRect/>
            </a:stretch>
          </p:blipFill>
          <p:spPr>
            <a:xfrm>
              <a:off x="8337476" y="3808525"/>
              <a:ext cx="340004" cy="340004"/>
            </a:xfrm>
            <a:prstGeom prst="rect">
              <a:avLst/>
            </a:prstGeom>
          </p:spPr>
        </p:pic>
        <p:pic>
          <p:nvPicPr>
            <p:cNvPr id="94" name="Picture 93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33644638-C486-49BE-AD42-BEAFA6FA2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biLevel thresh="25000"/>
            </a:blip>
            <a:stretch>
              <a:fillRect/>
            </a:stretch>
          </p:blipFill>
          <p:spPr>
            <a:xfrm>
              <a:off x="8577363" y="2871008"/>
              <a:ext cx="314475" cy="314475"/>
            </a:xfrm>
            <a:prstGeom prst="rect">
              <a:avLst/>
            </a:prstGeom>
          </p:spPr>
        </p:pic>
        <p:pic>
          <p:nvPicPr>
            <p:cNvPr id="96" name="Picture 95" descr="A picture containing vector graphics&#10;&#10;Description generated with high confidence">
              <a:extLst>
                <a:ext uri="{FF2B5EF4-FFF2-40B4-BE49-F238E27FC236}">
                  <a16:creationId xmlns:a16="http://schemas.microsoft.com/office/drawing/2014/main" id="{E3FD095C-06B4-4422-AFAD-AE4D696F3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25000"/>
            </a:blip>
            <a:stretch>
              <a:fillRect/>
            </a:stretch>
          </p:blipFill>
          <p:spPr>
            <a:xfrm>
              <a:off x="8133699" y="2583647"/>
              <a:ext cx="329052" cy="329052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25F5CAF-602C-4068-924B-19F7B8E01B53}"/>
              </a:ext>
            </a:extLst>
          </p:cNvPr>
          <p:cNvGrpSpPr/>
          <p:nvPr/>
        </p:nvGrpSpPr>
        <p:grpSpPr>
          <a:xfrm>
            <a:off x="7191537" y="920391"/>
            <a:ext cx="2017102" cy="592552"/>
            <a:chOff x="6445256" y="295317"/>
            <a:chExt cx="3361264" cy="987420"/>
          </a:xfrm>
        </p:grpSpPr>
        <p:pic>
          <p:nvPicPr>
            <p:cNvPr id="98" name="Picture 9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DD09C900-677D-4520-948D-DF41EBEBA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25000"/>
            </a:blip>
            <a:stretch>
              <a:fillRect/>
            </a:stretch>
          </p:blipFill>
          <p:spPr>
            <a:xfrm>
              <a:off x="6445256" y="295317"/>
              <a:ext cx="780290" cy="78029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4FD3298-3CA3-425B-B15C-969812AE8634}"/>
                </a:ext>
              </a:extLst>
            </p:cNvPr>
            <p:cNvSpPr txBox="1"/>
            <p:nvPr/>
          </p:nvSpPr>
          <p:spPr>
            <a:xfrm>
              <a:off x="7207610" y="483297"/>
              <a:ext cx="2598910" cy="799440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Microsoft Azure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906C425-EB93-4EB2-B472-0DC289E2DE6C}"/>
              </a:ext>
            </a:extLst>
          </p:cNvPr>
          <p:cNvGrpSpPr/>
          <p:nvPr/>
        </p:nvGrpSpPr>
        <p:grpSpPr>
          <a:xfrm>
            <a:off x="2520380" y="4996687"/>
            <a:ext cx="896184" cy="908446"/>
            <a:chOff x="2570919" y="4694790"/>
            <a:chExt cx="914154" cy="926662"/>
          </a:xfrm>
          <a:solidFill>
            <a:schemeClr val="accent1">
              <a:lumMod val="7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2570919" y="4694790"/>
              <a:ext cx="914154" cy="92666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>
                <a:spcBef>
                  <a:spcPts val="588"/>
                </a:spcBef>
              </a:pPr>
              <a:endParaRPr lang="en-US" sz="1175" kern="0" dirty="0">
                <a:solidFill>
                  <a:srgbClr val="FFFFFF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algn="ctr" defTabSz="878581">
                <a:spcBef>
                  <a:spcPts val="588"/>
                </a:spcBef>
              </a:pP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Field </a:t>
              </a:r>
              <a:b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</a:b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Gateway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0B168F3-92C3-476E-BA48-CBCA4EAA90C6}"/>
                </a:ext>
              </a:extLst>
            </p:cNvPr>
            <p:cNvGrpSpPr/>
            <p:nvPr/>
          </p:nvGrpSpPr>
          <p:grpSpPr>
            <a:xfrm>
              <a:off x="2645215" y="4765407"/>
              <a:ext cx="236745" cy="236745"/>
              <a:chOff x="740673" y="4917594"/>
              <a:chExt cx="725806" cy="725806"/>
            </a:xfrm>
            <a:grpFill/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F458A23-AB41-466A-851C-DFCB0918F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25000"/>
              </a:blip>
              <a:stretch>
                <a:fillRect/>
              </a:stretch>
            </p:blipFill>
            <p:spPr>
              <a:xfrm>
                <a:off x="740673" y="4917594"/>
                <a:ext cx="725806" cy="725806"/>
              </a:xfrm>
              <a:prstGeom prst="rect">
                <a:avLst/>
              </a:prstGeom>
              <a:grpFill/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E1937BFF-E5B6-435E-8118-F9C6136C2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9565" y="5319535"/>
                <a:ext cx="184978" cy="184978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137" name="Title 4">
            <a:extLst>
              <a:ext uri="{FF2B5EF4-FFF2-40B4-BE49-F238E27FC236}">
                <a16:creationId xmlns:a16="http://schemas.microsoft.com/office/drawing/2014/main" id="{509B686D-9EF4-455E-886C-6A03DCE3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2229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oT Hub"/>
          <p:cNvSpPr/>
          <p:nvPr/>
        </p:nvSpPr>
        <p:spPr bwMode="auto">
          <a:xfrm>
            <a:off x="3001124" y="1314516"/>
            <a:ext cx="4519165" cy="4997783"/>
          </a:xfrm>
          <a:prstGeom prst="rect">
            <a:avLst/>
          </a:prstGeom>
          <a:solidFill>
            <a:schemeClr val="accent1">
              <a:alpha val="79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5575" fontAlgn="base">
              <a:spcBef>
                <a:spcPct val="0"/>
              </a:spcBef>
              <a:defRPr/>
            </a:pPr>
            <a:r>
              <a:rPr lang="en-US" sz="1372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193850-0948-430F-BA69-BF3AD1E7DBDA}"/>
              </a:ext>
            </a:extLst>
          </p:cNvPr>
          <p:cNvGrpSpPr/>
          <p:nvPr/>
        </p:nvGrpSpPr>
        <p:grpSpPr>
          <a:xfrm>
            <a:off x="4827603" y="3246780"/>
            <a:ext cx="851373" cy="857452"/>
            <a:chOff x="4747902" y="1411950"/>
            <a:chExt cx="254184" cy="255999"/>
          </a:xfrm>
          <a:solidFill>
            <a:schemeClr val="bg1"/>
          </a:solidFill>
        </p:grpSpPr>
        <p:sp>
          <p:nvSpPr>
            <p:cNvPr id="210" name="L-Shape 209"/>
            <p:cNvSpPr/>
            <p:nvPr/>
          </p:nvSpPr>
          <p:spPr bwMode="auto">
            <a:xfrm>
              <a:off x="4747902" y="1598924"/>
              <a:ext cx="71378" cy="69025"/>
            </a:xfrm>
            <a:prstGeom prst="corner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L-Shape 210"/>
            <p:cNvSpPr/>
            <p:nvPr/>
          </p:nvSpPr>
          <p:spPr bwMode="auto">
            <a:xfrm rot="10800000">
              <a:off x="4930708" y="1411950"/>
              <a:ext cx="71378" cy="69025"/>
            </a:xfrm>
            <a:prstGeom prst="corner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2" name="Oval 211"/>
            <p:cNvSpPr/>
            <p:nvPr/>
          </p:nvSpPr>
          <p:spPr bwMode="auto">
            <a:xfrm>
              <a:off x="4878421" y="1512980"/>
              <a:ext cx="50357" cy="5035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3" name="Oval 212"/>
            <p:cNvSpPr/>
            <p:nvPr/>
          </p:nvSpPr>
          <p:spPr bwMode="auto">
            <a:xfrm>
              <a:off x="4912306" y="1579808"/>
              <a:ext cx="37179" cy="37179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4" name="Oval 213"/>
            <p:cNvSpPr/>
            <p:nvPr/>
          </p:nvSpPr>
          <p:spPr bwMode="auto">
            <a:xfrm>
              <a:off x="4844066" y="1458388"/>
              <a:ext cx="37179" cy="37179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5" name="Oval 214"/>
            <p:cNvSpPr/>
            <p:nvPr/>
          </p:nvSpPr>
          <p:spPr bwMode="auto">
            <a:xfrm>
              <a:off x="4791827" y="1532276"/>
              <a:ext cx="30120" cy="3012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6" name="Oval 215"/>
            <p:cNvSpPr/>
            <p:nvPr/>
          </p:nvSpPr>
          <p:spPr bwMode="auto">
            <a:xfrm>
              <a:off x="4848302" y="1580750"/>
              <a:ext cx="30120" cy="3012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 rot="3266723">
              <a:off x="4854890" y="1503097"/>
              <a:ext cx="51769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 rot="3266723">
              <a:off x="4894893" y="1570867"/>
              <a:ext cx="51769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 rot="7369166">
              <a:off x="4851125" y="1572278"/>
              <a:ext cx="51769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 rot="21340763">
              <a:off x="4819100" y="1540144"/>
              <a:ext cx="67770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2902881" y="1404249"/>
            <a:ext cx="1473640" cy="244071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id</a:t>
            </a:r>
          </a:p>
        </p:txBody>
      </p:sp>
      <p:sp>
        <p:nvSpPr>
          <p:cNvPr id="98" name="Device … 1"/>
          <p:cNvSpPr>
            <a:spLocks noEditPoints="1"/>
          </p:cNvSpPr>
          <p:nvPr/>
        </p:nvSpPr>
        <p:spPr bwMode="black">
          <a:xfrm>
            <a:off x="4042502" y="3481642"/>
            <a:ext cx="291569" cy="291376"/>
          </a:xfrm>
          <a:custGeom>
            <a:avLst/>
            <a:gdLst>
              <a:gd name="T0" fmla="*/ 235 w 433"/>
              <a:gd name="T1" fmla="*/ 433 h 433"/>
              <a:gd name="T2" fmla="*/ 0 w 433"/>
              <a:gd name="T3" fmla="*/ 198 h 433"/>
              <a:gd name="T4" fmla="*/ 0 w 433"/>
              <a:gd name="T5" fmla="*/ 101 h 433"/>
              <a:gd name="T6" fmla="*/ 99 w 433"/>
              <a:gd name="T7" fmla="*/ 2 h 433"/>
              <a:gd name="T8" fmla="*/ 198 w 433"/>
              <a:gd name="T9" fmla="*/ 0 h 433"/>
              <a:gd name="T10" fmla="*/ 433 w 433"/>
              <a:gd name="T11" fmla="*/ 235 h 433"/>
              <a:gd name="T12" fmla="*/ 235 w 433"/>
              <a:gd name="T13" fmla="*/ 433 h 433"/>
              <a:gd name="T14" fmla="*/ 96 w 433"/>
              <a:gd name="T15" fmla="*/ 72 h 433"/>
              <a:gd name="T16" fmla="*/ 71 w 433"/>
              <a:gd name="T17" fmla="*/ 72 h 433"/>
              <a:gd name="T18" fmla="*/ 71 w 433"/>
              <a:gd name="T19" fmla="*/ 97 h 433"/>
              <a:gd name="T20" fmla="*/ 96 w 433"/>
              <a:gd name="T21" fmla="*/ 97 h 433"/>
              <a:gd name="T22" fmla="*/ 96 w 433"/>
              <a:gd name="T23" fmla="*/ 72 h 433"/>
              <a:gd name="T24" fmla="*/ 250 w 433"/>
              <a:gd name="T25" fmla="*/ 138 h 433"/>
              <a:gd name="T26" fmla="*/ 231 w 433"/>
              <a:gd name="T27" fmla="*/ 138 h 433"/>
              <a:gd name="T28" fmla="*/ 231 w 433"/>
              <a:gd name="T29" fmla="*/ 158 h 433"/>
              <a:gd name="T30" fmla="*/ 264 w 433"/>
              <a:gd name="T31" fmla="*/ 191 h 433"/>
              <a:gd name="T32" fmla="*/ 254 w 433"/>
              <a:gd name="T33" fmla="*/ 193 h 433"/>
              <a:gd name="T34" fmla="*/ 176 w 433"/>
              <a:gd name="T35" fmla="*/ 115 h 433"/>
              <a:gd name="T36" fmla="*/ 158 w 433"/>
              <a:gd name="T37" fmla="*/ 115 h 433"/>
              <a:gd name="T38" fmla="*/ 159 w 433"/>
              <a:gd name="T39" fmla="*/ 133 h 433"/>
              <a:gd name="T40" fmla="*/ 212 w 433"/>
              <a:gd name="T41" fmla="*/ 186 h 433"/>
              <a:gd name="T42" fmla="*/ 208 w 433"/>
              <a:gd name="T43" fmla="*/ 192 h 433"/>
              <a:gd name="T44" fmla="*/ 145 w 433"/>
              <a:gd name="T45" fmla="*/ 130 h 433"/>
              <a:gd name="T46" fmla="*/ 128 w 433"/>
              <a:gd name="T47" fmla="*/ 130 h 433"/>
              <a:gd name="T48" fmla="*/ 128 w 433"/>
              <a:gd name="T49" fmla="*/ 147 h 433"/>
              <a:gd name="T50" fmla="*/ 194 w 433"/>
              <a:gd name="T51" fmla="*/ 214 h 433"/>
              <a:gd name="T52" fmla="*/ 191 w 433"/>
              <a:gd name="T53" fmla="*/ 220 h 433"/>
              <a:gd name="T54" fmla="*/ 134 w 433"/>
              <a:gd name="T55" fmla="*/ 163 h 433"/>
              <a:gd name="T56" fmla="*/ 116 w 433"/>
              <a:gd name="T57" fmla="*/ 164 h 433"/>
              <a:gd name="T58" fmla="*/ 116 w 433"/>
              <a:gd name="T59" fmla="*/ 181 h 433"/>
              <a:gd name="T60" fmla="*/ 177 w 433"/>
              <a:gd name="T61" fmla="*/ 242 h 433"/>
              <a:gd name="T62" fmla="*/ 173 w 433"/>
              <a:gd name="T63" fmla="*/ 248 h 433"/>
              <a:gd name="T64" fmla="*/ 122 w 433"/>
              <a:gd name="T65" fmla="*/ 197 h 433"/>
              <a:gd name="T66" fmla="*/ 104 w 433"/>
              <a:gd name="T67" fmla="*/ 197 h 433"/>
              <a:gd name="T68" fmla="*/ 105 w 433"/>
              <a:gd name="T69" fmla="*/ 215 h 433"/>
              <a:gd name="T70" fmla="*/ 195 w 433"/>
              <a:gd name="T71" fmla="*/ 305 h 433"/>
              <a:gd name="T72" fmla="*/ 286 w 433"/>
              <a:gd name="T73" fmla="*/ 314 h 433"/>
              <a:gd name="T74" fmla="*/ 309 w 433"/>
              <a:gd name="T75" fmla="*/ 290 h 433"/>
              <a:gd name="T76" fmla="*/ 306 w 433"/>
              <a:gd name="T77" fmla="*/ 194 h 433"/>
              <a:gd name="T78" fmla="*/ 250 w 433"/>
              <a:gd name="T79" fmla="*/ 138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3" h="433">
                <a:moveTo>
                  <a:pt x="235" y="433"/>
                </a:moveTo>
                <a:cubicBezTo>
                  <a:pt x="0" y="198"/>
                  <a:pt x="0" y="198"/>
                  <a:pt x="0" y="198"/>
                </a:cubicBezTo>
                <a:cubicBezTo>
                  <a:pt x="0" y="101"/>
                  <a:pt x="0" y="101"/>
                  <a:pt x="0" y="101"/>
                </a:cubicBezTo>
                <a:cubicBezTo>
                  <a:pt x="99" y="2"/>
                  <a:pt x="99" y="2"/>
                  <a:pt x="99" y="2"/>
                </a:cubicBezTo>
                <a:cubicBezTo>
                  <a:pt x="198" y="0"/>
                  <a:pt x="198" y="0"/>
                  <a:pt x="198" y="0"/>
                </a:cubicBezTo>
                <a:cubicBezTo>
                  <a:pt x="433" y="235"/>
                  <a:pt x="433" y="235"/>
                  <a:pt x="433" y="235"/>
                </a:cubicBezTo>
                <a:lnTo>
                  <a:pt x="235" y="433"/>
                </a:lnTo>
                <a:close/>
                <a:moveTo>
                  <a:pt x="96" y="72"/>
                </a:moveTo>
                <a:cubicBezTo>
                  <a:pt x="89" y="65"/>
                  <a:pt x="78" y="65"/>
                  <a:pt x="71" y="72"/>
                </a:cubicBezTo>
                <a:cubicBezTo>
                  <a:pt x="64" y="79"/>
                  <a:pt x="64" y="90"/>
                  <a:pt x="71" y="97"/>
                </a:cubicBezTo>
                <a:cubicBezTo>
                  <a:pt x="78" y="104"/>
                  <a:pt x="89" y="104"/>
                  <a:pt x="96" y="97"/>
                </a:cubicBezTo>
                <a:cubicBezTo>
                  <a:pt x="103" y="90"/>
                  <a:pt x="103" y="79"/>
                  <a:pt x="96" y="72"/>
                </a:cubicBezTo>
                <a:close/>
                <a:moveTo>
                  <a:pt x="250" y="138"/>
                </a:moveTo>
                <a:cubicBezTo>
                  <a:pt x="245" y="133"/>
                  <a:pt x="236" y="133"/>
                  <a:pt x="231" y="138"/>
                </a:cubicBezTo>
                <a:cubicBezTo>
                  <a:pt x="225" y="144"/>
                  <a:pt x="225" y="153"/>
                  <a:pt x="231" y="158"/>
                </a:cubicBezTo>
                <a:cubicBezTo>
                  <a:pt x="264" y="191"/>
                  <a:pt x="264" y="191"/>
                  <a:pt x="264" y="191"/>
                </a:cubicBezTo>
                <a:cubicBezTo>
                  <a:pt x="254" y="193"/>
                  <a:pt x="254" y="193"/>
                  <a:pt x="254" y="193"/>
                </a:cubicBezTo>
                <a:cubicBezTo>
                  <a:pt x="176" y="115"/>
                  <a:pt x="176" y="115"/>
                  <a:pt x="176" y="115"/>
                </a:cubicBezTo>
                <a:cubicBezTo>
                  <a:pt x="171" y="110"/>
                  <a:pt x="163" y="110"/>
                  <a:pt x="158" y="115"/>
                </a:cubicBezTo>
                <a:cubicBezTo>
                  <a:pt x="153" y="120"/>
                  <a:pt x="154" y="128"/>
                  <a:pt x="159" y="133"/>
                </a:cubicBezTo>
                <a:cubicBezTo>
                  <a:pt x="212" y="186"/>
                  <a:pt x="212" y="186"/>
                  <a:pt x="212" y="186"/>
                </a:cubicBezTo>
                <a:cubicBezTo>
                  <a:pt x="208" y="192"/>
                  <a:pt x="208" y="192"/>
                  <a:pt x="208" y="192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0" y="125"/>
                  <a:pt x="132" y="125"/>
                  <a:pt x="128" y="130"/>
                </a:cubicBezTo>
                <a:cubicBezTo>
                  <a:pt x="123" y="135"/>
                  <a:pt x="123" y="143"/>
                  <a:pt x="128" y="147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191" y="220"/>
                  <a:pt x="191" y="220"/>
                  <a:pt x="191" y="220"/>
                </a:cubicBezTo>
                <a:cubicBezTo>
                  <a:pt x="134" y="163"/>
                  <a:pt x="134" y="163"/>
                  <a:pt x="134" y="163"/>
                </a:cubicBezTo>
                <a:cubicBezTo>
                  <a:pt x="129" y="159"/>
                  <a:pt x="121" y="159"/>
                  <a:pt x="116" y="164"/>
                </a:cubicBezTo>
                <a:cubicBezTo>
                  <a:pt x="111" y="168"/>
                  <a:pt x="111" y="176"/>
                  <a:pt x="116" y="181"/>
                </a:cubicBezTo>
                <a:cubicBezTo>
                  <a:pt x="177" y="242"/>
                  <a:pt x="177" y="242"/>
                  <a:pt x="177" y="242"/>
                </a:cubicBezTo>
                <a:cubicBezTo>
                  <a:pt x="173" y="248"/>
                  <a:pt x="173" y="248"/>
                  <a:pt x="173" y="248"/>
                </a:cubicBezTo>
                <a:cubicBezTo>
                  <a:pt x="122" y="197"/>
                  <a:pt x="122" y="197"/>
                  <a:pt x="122" y="197"/>
                </a:cubicBezTo>
                <a:cubicBezTo>
                  <a:pt x="117" y="192"/>
                  <a:pt x="109" y="192"/>
                  <a:pt x="104" y="197"/>
                </a:cubicBezTo>
                <a:cubicBezTo>
                  <a:pt x="99" y="202"/>
                  <a:pt x="100" y="210"/>
                  <a:pt x="105" y="215"/>
                </a:cubicBezTo>
                <a:cubicBezTo>
                  <a:pt x="195" y="305"/>
                  <a:pt x="195" y="305"/>
                  <a:pt x="195" y="305"/>
                </a:cubicBezTo>
                <a:cubicBezTo>
                  <a:pt x="228" y="338"/>
                  <a:pt x="268" y="332"/>
                  <a:pt x="286" y="314"/>
                </a:cubicBezTo>
                <a:cubicBezTo>
                  <a:pt x="287" y="312"/>
                  <a:pt x="305" y="294"/>
                  <a:pt x="309" y="290"/>
                </a:cubicBezTo>
                <a:cubicBezTo>
                  <a:pt x="333" y="266"/>
                  <a:pt x="333" y="221"/>
                  <a:pt x="306" y="194"/>
                </a:cubicBezTo>
                <a:lnTo>
                  <a:pt x="250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Hub ABC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795615" y="4324196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795615" y="5003548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795615" y="5682901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795615" y="1729749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795615" y="2248092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device"/>
          <p:cNvSpPr/>
          <p:nvPr/>
        </p:nvSpPr>
        <p:spPr bwMode="auto">
          <a:xfrm>
            <a:off x="269240" y="1314517"/>
            <a:ext cx="1440567" cy="2573915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541393" y="1908178"/>
            <a:ext cx="342915" cy="567953"/>
            <a:chOff x="1763317" y="5394932"/>
            <a:chExt cx="349840" cy="579424"/>
          </a:xfrm>
          <a:solidFill>
            <a:schemeClr val="bg1"/>
          </a:solidFill>
        </p:grpSpPr>
        <p:sp>
          <p:nvSpPr>
            <p:cNvPr id="68" name="Freeform 13"/>
            <p:cNvSpPr>
              <a:spLocks noEditPoints="1"/>
            </p:cNvSpPr>
            <p:nvPr/>
          </p:nvSpPr>
          <p:spPr bwMode="auto">
            <a:xfrm>
              <a:off x="1763317" y="5394932"/>
              <a:ext cx="294924" cy="198821"/>
            </a:xfrm>
            <a:prstGeom prst="fram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69" name="Freeform 15"/>
            <p:cNvSpPr>
              <a:spLocks/>
            </p:cNvSpPr>
            <p:nvPr/>
          </p:nvSpPr>
          <p:spPr bwMode="auto">
            <a:xfrm>
              <a:off x="1763317" y="5438764"/>
              <a:ext cx="349840" cy="535592"/>
            </a:xfrm>
            <a:custGeom>
              <a:avLst/>
              <a:gdLst/>
              <a:ahLst/>
              <a:cxnLst/>
              <a:rect l="l" t="t" r="r" b="b"/>
              <a:pathLst>
                <a:path w="299642" h="458740">
                  <a:moveTo>
                    <a:pt x="77921" y="146916"/>
                  </a:moveTo>
                  <a:lnTo>
                    <a:pt x="185736" y="146916"/>
                  </a:lnTo>
                  <a:lnTo>
                    <a:pt x="185736" y="440039"/>
                  </a:lnTo>
                  <a:lnTo>
                    <a:pt x="252606" y="440039"/>
                  </a:lnTo>
                  <a:lnTo>
                    <a:pt x="252606" y="458740"/>
                  </a:lnTo>
                  <a:lnTo>
                    <a:pt x="0" y="458740"/>
                  </a:lnTo>
                  <a:lnTo>
                    <a:pt x="0" y="440039"/>
                  </a:lnTo>
                  <a:lnTo>
                    <a:pt x="77921" y="440039"/>
                  </a:lnTo>
                  <a:close/>
                  <a:moveTo>
                    <a:pt x="266065" y="0"/>
                  </a:moveTo>
                  <a:lnTo>
                    <a:pt x="299642" y="0"/>
                  </a:lnTo>
                  <a:lnTo>
                    <a:pt x="299642" y="96621"/>
                  </a:lnTo>
                  <a:lnTo>
                    <a:pt x="266065" y="966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84309" y="2242133"/>
            <a:ext cx="553344" cy="458054"/>
            <a:chOff x="517516" y="3589298"/>
            <a:chExt cx="1770439" cy="1465554"/>
          </a:xfrm>
          <a:solidFill>
            <a:schemeClr val="bg1"/>
          </a:solidFill>
        </p:grpSpPr>
        <p:sp>
          <p:nvSpPr>
            <p:cNvPr id="77" name="Freeform 28"/>
            <p:cNvSpPr>
              <a:spLocks noEditPoints="1"/>
            </p:cNvSpPr>
            <p:nvPr/>
          </p:nvSpPr>
          <p:spPr bwMode="auto">
            <a:xfrm>
              <a:off x="517516" y="3774191"/>
              <a:ext cx="1770439" cy="1280661"/>
            </a:xfrm>
            <a:custGeom>
              <a:avLst/>
              <a:gdLst>
                <a:gd name="T0" fmla="*/ 857 w 990"/>
                <a:gd name="T1" fmla="*/ 0 h 716"/>
                <a:gd name="T2" fmla="*/ 693 w 990"/>
                <a:gd name="T3" fmla="*/ 0 h 716"/>
                <a:gd name="T4" fmla="*/ 670 w 990"/>
                <a:gd name="T5" fmla="*/ 9 h 716"/>
                <a:gd name="T6" fmla="*/ 519 w 990"/>
                <a:gd name="T7" fmla="*/ 159 h 716"/>
                <a:gd name="T8" fmla="*/ 519 w 990"/>
                <a:gd name="T9" fmla="*/ 113 h 716"/>
                <a:gd name="T10" fmla="*/ 451 w 990"/>
                <a:gd name="T11" fmla="*/ 46 h 716"/>
                <a:gd name="T12" fmla="*/ 384 w 990"/>
                <a:gd name="T13" fmla="*/ 113 h 716"/>
                <a:gd name="T14" fmla="*/ 384 w 990"/>
                <a:gd name="T15" fmla="*/ 290 h 716"/>
                <a:gd name="T16" fmla="*/ 217 w 990"/>
                <a:gd name="T17" fmla="*/ 450 h 716"/>
                <a:gd name="T18" fmla="*/ 133 w 990"/>
                <a:gd name="T19" fmla="*/ 450 h 716"/>
                <a:gd name="T20" fmla="*/ 0 w 990"/>
                <a:gd name="T21" fmla="*/ 583 h 716"/>
                <a:gd name="T22" fmla="*/ 133 w 990"/>
                <a:gd name="T23" fmla="*/ 716 h 716"/>
                <a:gd name="T24" fmla="*/ 285 w 990"/>
                <a:gd name="T25" fmla="*/ 716 h 716"/>
                <a:gd name="T26" fmla="*/ 308 w 990"/>
                <a:gd name="T27" fmla="*/ 707 h 716"/>
                <a:gd name="T28" fmla="*/ 759 w 990"/>
                <a:gd name="T29" fmla="*/ 266 h 716"/>
                <a:gd name="T30" fmla="*/ 857 w 990"/>
                <a:gd name="T31" fmla="*/ 266 h 716"/>
                <a:gd name="T32" fmla="*/ 990 w 990"/>
                <a:gd name="T33" fmla="*/ 133 h 716"/>
                <a:gd name="T34" fmla="*/ 857 w 990"/>
                <a:gd name="T35" fmla="*/ 0 h 716"/>
                <a:gd name="T36" fmla="*/ 855 w 990"/>
                <a:gd name="T37" fmla="*/ 202 h 716"/>
                <a:gd name="T38" fmla="*/ 801 w 990"/>
                <a:gd name="T39" fmla="*/ 202 h 716"/>
                <a:gd name="T40" fmla="*/ 677 w 990"/>
                <a:gd name="T41" fmla="*/ 202 h 716"/>
                <a:gd name="T42" fmla="*/ 624 w 990"/>
                <a:gd name="T43" fmla="*/ 202 h 716"/>
                <a:gd name="T44" fmla="*/ 619 w 990"/>
                <a:gd name="T45" fmla="*/ 206 h 716"/>
                <a:gd name="T46" fmla="*/ 619 w 990"/>
                <a:gd name="T47" fmla="*/ 310 h 716"/>
                <a:gd name="T48" fmla="*/ 614 w 990"/>
                <a:gd name="T49" fmla="*/ 315 h 716"/>
                <a:gd name="T50" fmla="*/ 508 w 990"/>
                <a:gd name="T51" fmla="*/ 315 h 716"/>
                <a:gd name="T52" fmla="*/ 504 w 990"/>
                <a:gd name="T53" fmla="*/ 320 h 716"/>
                <a:gd name="T54" fmla="*/ 504 w 990"/>
                <a:gd name="T55" fmla="*/ 423 h 716"/>
                <a:gd name="T56" fmla="*/ 499 w 990"/>
                <a:gd name="T57" fmla="*/ 428 h 716"/>
                <a:gd name="T58" fmla="*/ 393 w 990"/>
                <a:gd name="T59" fmla="*/ 428 h 716"/>
                <a:gd name="T60" fmla="*/ 388 w 990"/>
                <a:gd name="T61" fmla="*/ 433 h 716"/>
                <a:gd name="T62" fmla="*/ 388 w 990"/>
                <a:gd name="T63" fmla="*/ 537 h 716"/>
                <a:gd name="T64" fmla="*/ 383 w 990"/>
                <a:gd name="T65" fmla="*/ 541 h 716"/>
                <a:gd name="T66" fmla="*/ 277 w 990"/>
                <a:gd name="T67" fmla="*/ 541 h 716"/>
                <a:gd name="T68" fmla="*/ 272 w 990"/>
                <a:gd name="T69" fmla="*/ 546 h 716"/>
                <a:gd name="T70" fmla="*/ 272 w 990"/>
                <a:gd name="T71" fmla="*/ 647 h 716"/>
                <a:gd name="T72" fmla="*/ 267 w 990"/>
                <a:gd name="T73" fmla="*/ 652 h 716"/>
                <a:gd name="T74" fmla="*/ 135 w 990"/>
                <a:gd name="T75" fmla="*/ 652 h 716"/>
                <a:gd name="T76" fmla="*/ 65 w 990"/>
                <a:gd name="T77" fmla="*/ 582 h 716"/>
                <a:gd name="T78" fmla="*/ 133 w 990"/>
                <a:gd name="T79" fmla="*/ 514 h 716"/>
                <a:gd name="T80" fmla="*/ 230 w 990"/>
                <a:gd name="T81" fmla="*/ 514 h 716"/>
                <a:gd name="T82" fmla="*/ 253 w 990"/>
                <a:gd name="T83" fmla="*/ 505 h 716"/>
                <a:gd name="T84" fmla="*/ 706 w 990"/>
                <a:gd name="T85" fmla="*/ 64 h 716"/>
                <a:gd name="T86" fmla="*/ 857 w 990"/>
                <a:gd name="T87" fmla="*/ 64 h 716"/>
                <a:gd name="T88" fmla="*/ 926 w 990"/>
                <a:gd name="T89" fmla="*/ 132 h 716"/>
                <a:gd name="T90" fmla="*/ 855 w 990"/>
                <a:gd name="T91" fmla="*/ 202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0" h="716">
                  <a:moveTo>
                    <a:pt x="857" y="0"/>
                  </a:moveTo>
                  <a:cubicBezTo>
                    <a:pt x="693" y="0"/>
                    <a:pt x="693" y="0"/>
                    <a:pt x="693" y="0"/>
                  </a:cubicBezTo>
                  <a:cubicBezTo>
                    <a:pt x="684" y="0"/>
                    <a:pt x="676" y="3"/>
                    <a:pt x="670" y="9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9" y="113"/>
                    <a:pt x="519" y="113"/>
                    <a:pt x="519" y="113"/>
                  </a:cubicBezTo>
                  <a:cubicBezTo>
                    <a:pt x="519" y="76"/>
                    <a:pt x="489" y="46"/>
                    <a:pt x="451" y="46"/>
                  </a:cubicBezTo>
                  <a:cubicBezTo>
                    <a:pt x="414" y="46"/>
                    <a:pt x="384" y="76"/>
                    <a:pt x="384" y="113"/>
                  </a:cubicBezTo>
                  <a:cubicBezTo>
                    <a:pt x="384" y="290"/>
                    <a:pt x="384" y="290"/>
                    <a:pt x="384" y="290"/>
                  </a:cubicBezTo>
                  <a:cubicBezTo>
                    <a:pt x="217" y="450"/>
                    <a:pt x="217" y="450"/>
                    <a:pt x="217" y="450"/>
                  </a:cubicBezTo>
                  <a:cubicBezTo>
                    <a:pt x="133" y="450"/>
                    <a:pt x="133" y="450"/>
                    <a:pt x="133" y="450"/>
                  </a:cubicBezTo>
                  <a:cubicBezTo>
                    <a:pt x="60" y="450"/>
                    <a:pt x="0" y="510"/>
                    <a:pt x="0" y="583"/>
                  </a:cubicBezTo>
                  <a:cubicBezTo>
                    <a:pt x="0" y="657"/>
                    <a:pt x="60" y="716"/>
                    <a:pt x="133" y="716"/>
                  </a:cubicBezTo>
                  <a:cubicBezTo>
                    <a:pt x="285" y="716"/>
                    <a:pt x="285" y="716"/>
                    <a:pt x="285" y="716"/>
                  </a:cubicBezTo>
                  <a:cubicBezTo>
                    <a:pt x="294" y="716"/>
                    <a:pt x="302" y="713"/>
                    <a:pt x="308" y="707"/>
                  </a:cubicBezTo>
                  <a:cubicBezTo>
                    <a:pt x="759" y="266"/>
                    <a:pt x="759" y="266"/>
                    <a:pt x="759" y="266"/>
                  </a:cubicBezTo>
                  <a:cubicBezTo>
                    <a:pt x="857" y="266"/>
                    <a:pt x="857" y="266"/>
                    <a:pt x="857" y="266"/>
                  </a:cubicBezTo>
                  <a:cubicBezTo>
                    <a:pt x="930" y="266"/>
                    <a:pt x="990" y="206"/>
                    <a:pt x="990" y="133"/>
                  </a:cubicBezTo>
                  <a:cubicBezTo>
                    <a:pt x="990" y="59"/>
                    <a:pt x="930" y="0"/>
                    <a:pt x="857" y="0"/>
                  </a:cubicBezTo>
                  <a:close/>
                  <a:moveTo>
                    <a:pt x="855" y="202"/>
                  </a:moveTo>
                  <a:cubicBezTo>
                    <a:pt x="801" y="202"/>
                    <a:pt x="801" y="202"/>
                    <a:pt x="801" y="202"/>
                  </a:cubicBezTo>
                  <a:cubicBezTo>
                    <a:pt x="677" y="202"/>
                    <a:pt x="677" y="202"/>
                    <a:pt x="677" y="202"/>
                  </a:cubicBezTo>
                  <a:cubicBezTo>
                    <a:pt x="624" y="202"/>
                    <a:pt x="624" y="202"/>
                    <a:pt x="624" y="202"/>
                  </a:cubicBezTo>
                  <a:cubicBezTo>
                    <a:pt x="621" y="202"/>
                    <a:pt x="619" y="204"/>
                    <a:pt x="619" y="206"/>
                  </a:cubicBezTo>
                  <a:cubicBezTo>
                    <a:pt x="619" y="310"/>
                    <a:pt x="619" y="310"/>
                    <a:pt x="619" y="310"/>
                  </a:cubicBezTo>
                  <a:cubicBezTo>
                    <a:pt x="619" y="313"/>
                    <a:pt x="617" y="315"/>
                    <a:pt x="614" y="315"/>
                  </a:cubicBezTo>
                  <a:cubicBezTo>
                    <a:pt x="508" y="315"/>
                    <a:pt x="508" y="315"/>
                    <a:pt x="508" y="315"/>
                  </a:cubicBezTo>
                  <a:cubicBezTo>
                    <a:pt x="506" y="315"/>
                    <a:pt x="504" y="317"/>
                    <a:pt x="504" y="320"/>
                  </a:cubicBezTo>
                  <a:cubicBezTo>
                    <a:pt x="504" y="423"/>
                    <a:pt x="504" y="423"/>
                    <a:pt x="504" y="423"/>
                  </a:cubicBezTo>
                  <a:cubicBezTo>
                    <a:pt x="504" y="426"/>
                    <a:pt x="501" y="428"/>
                    <a:pt x="499" y="428"/>
                  </a:cubicBezTo>
                  <a:cubicBezTo>
                    <a:pt x="393" y="428"/>
                    <a:pt x="393" y="428"/>
                    <a:pt x="393" y="428"/>
                  </a:cubicBezTo>
                  <a:cubicBezTo>
                    <a:pt x="390" y="428"/>
                    <a:pt x="388" y="430"/>
                    <a:pt x="388" y="433"/>
                  </a:cubicBezTo>
                  <a:cubicBezTo>
                    <a:pt x="388" y="537"/>
                    <a:pt x="388" y="537"/>
                    <a:pt x="388" y="537"/>
                  </a:cubicBezTo>
                  <a:cubicBezTo>
                    <a:pt x="388" y="539"/>
                    <a:pt x="386" y="541"/>
                    <a:pt x="383" y="541"/>
                  </a:cubicBezTo>
                  <a:cubicBezTo>
                    <a:pt x="277" y="541"/>
                    <a:pt x="277" y="541"/>
                    <a:pt x="277" y="541"/>
                  </a:cubicBezTo>
                  <a:cubicBezTo>
                    <a:pt x="274" y="541"/>
                    <a:pt x="272" y="544"/>
                    <a:pt x="272" y="546"/>
                  </a:cubicBezTo>
                  <a:cubicBezTo>
                    <a:pt x="272" y="647"/>
                    <a:pt x="272" y="647"/>
                    <a:pt x="272" y="647"/>
                  </a:cubicBezTo>
                  <a:cubicBezTo>
                    <a:pt x="272" y="650"/>
                    <a:pt x="270" y="652"/>
                    <a:pt x="267" y="652"/>
                  </a:cubicBezTo>
                  <a:cubicBezTo>
                    <a:pt x="135" y="652"/>
                    <a:pt x="135" y="652"/>
                    <a:pt x="135" y="652"/>
                  </a:cubicBezTo>
                  <a:cubicBezTo>
                    <a:pt x="97" y="652"/>
                    <a:pt x="64" y="621"/>
                    <a:pt x="65" y="582"/>
                  </a:cubicBezTo>
                  <a:cubicBezTo>
                    <a:pt x="65" y="545"/>
                    <a:pt x="96" y="514"/>
                    <a:pt x="133" y="514"/>
                  </a:cubicBezTo>
                  <a:cubicBezTo>
                    <a:pt x="230" y="514"/>
                    <a:pt x="230" y="514"/>
                    <a:pt x="230" y="514"/>
                  </a:cubicBezTo>
                  <a:cubicBezTo>
                    <a:pt x="239" y="514"/>
                    <a:pt x="247" y="511"/>
                    <a:pt x="253" y="505"/>
                  </a:cubicBezTo>
                  <a:cubicBezTo>
                    <a:pt x="706" y="64"/>
                    <a:pt x="706" y="64"/>
                    <a:pt x="706" y="64"/>
                  </a:cubicBezTo>
                  <a:cubicBezTo>
                    <a:pt x="857" y="64"/>
                    <a:pt x="857" y="64"/>
                    <a:pt x="857" y="64"/>
                  </a:cubicBezTo>
                  <a:cubicBezTo>
                    <a:pt x="895" y="64"/>
                    <a:pt x="925" y="94"/>
                    <a:pt x="926" y="132"/>
                  </a:cubicBezTo>
                  <a:cubicBezTo>
                    <a:pt x="926" y="170"/>
                    <a:pt x="894" y="202"/>
                    <a:pt x="855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78" name="Oval 29"/>
            <p:cNvSpPr>
              <a:spLocks noChangeArrowheads="1"/>
            </p:cNvSpPr>
            <p:nvPr/>
          </p:nvSpPr>
          <p:spPr bwMode="auto">
            <a:xfrm>
              <a:off x="1204260" y="3589298"/>
              <a:ext cx="241493" cy="24149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39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44" name="Round Same Side Corner Rectangle 43"/>
            <p:cNvSpPr/>
            <p:nvPr/>
          </p:nvSpPr>
          <p:spPr bwMode="auto">
            <a:xfrm>
              <a:off x="1205445" y="3840498"/>
              <a:ext cx="248989" cy="461948"/>
            </a:xfrm>
            <a:custGeom>
              <a:avLst/>
              <a:gdLst>
                <a:gd name="connsiteX0" fmla="*/ 119561 w 239122"/>
                <a:gd name="connsiteY0" fmla="*/ 0 h 461948"/>
                <a:gd name="connsiteX1" fmla="*/ 119561 w 239122"/>
                <a:gd name="connsiteY1" fmla="*/ 0 h 461948"/>
                <a:gd name="connsiteX2" fmla="*/ 239122 w 239122"/>
                <a:gd name="connsiteY2" fmla="*/ 119561 h 461948"/>
                <a:gd name="connsiteX3" fmla="*/ 239122 w 239122"/>
                <a:gd name="connsiteY3" fmla="*/ 461948 h 461948"/>
                <a:gd name="connsiteX4" fmla="*/ 239122 w 239122"/>
                <a:gd name="connsiteY4" fmla="*/ 461948 h 461948"/>
                <a:gd name="connsiteX5" fmla="*/ 0 w 239122"/>
                <a:gd name="connsiteY5" fmla="*/ 461948 h 461948"/>
                <a:gd name="connsiteX6" fmla="*/ 0 w 239122"/>
                <a:gd name="connsiteY6" fmla="*/ 461948 h 461948"/>
                <a:gd name="connsiteX7" fmla="*/ 0 w 239122"/>
                <a:gd name="connsiteY7" fmla="*/ 119561 h 461948"/>
                <a:gd name="connsiteX8" fmla="*/ 119561 w 239122"/>
                <a:gd name="connsiteY8" fmla="*/ 0 h 461948"/>
                <a:gd name="connsiteX0" fmla="*/ 119561 w 248989"/>
                <a:gd name="connsiteY0" fmla="*/ 0 h 461948"/>
                <a:gd name="connsiteX1" fmla="*/ 119561 w 248989"/>
                <a:gd name="connsiteY1" fmla="*/ 0 h 461948"/>
                <a:gd name="connsiteX2" fmla="*/ 239122 w 248989"/>
                <a:gd name="connsiteY2" fmla="*/ 119561 h 461948"/>
                <a:gd name="connsiteX3" fmla="*/ 239122 w 248989"/>
                <a:gd name="connsiteY3" fmla="*/ 461948 h 461948"/>
                <a:gd name="connsiteX4" fmla="*/ 248989 w 248989"/>
                <a:gd name="connsiteY4" fmla="*/ 211969 h 461948"/>
                <a:gd name="connsiteX5" fmla="*/ 0 w 248989"/>
                <a:gd name="connsiteY5" fmla="*/ 461948 h 461948"/>
                <a:gd name="connsiteX6" fmla="*/ 0 w 248989"/>
                <a:gd name="connsiteY6" fmla="*/ 461948 h 461948"/>
                <a:gd name="connsiteX7" fmla="*/ 0 w 248989"/>
                <a:gd name="connsiteY7" fmla="*/ 119561 h 461948"/>
                <a:gd name="connsiteX8" fmla="*/ 119561 w 248989"/>
                <a:gd name="connsiteY8" fmla="*/ 0 h 46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989" h="461948">
                  <a:moveTo>
                    <a:pt x="119561" y="0"/>
                  </a:moveTo>
                  <a:lnTo>
                    <a:pt x="119561" y="0"/>
                  </a:lnTo>
                  <a:cubicBezTo>
                    <a:pt x="185593" y="0"/>
                    <a:pt x="239122" y="53529"/>
                    <a:pt x="239122" y="119561"/>
                  </a:cubicBezTo>
                  <a:lnTo>
                    <a:pt x="239122" y="461948"/>
                  </a:lnTo>
                  <a:lnTo>
                    <a:pt x="248989" y="211969"/>
                  </a:lnTo>
                  <a:lnTo>
                    <a:pt x="0" y="461948"/>
                  </a:lnTo>
                  <a:lnTo>
                    <a:pt x="0" y="461948"/>
                  </a:lnTo>
                  <a:lnTo>
                    <a:pt x="0" y="119561"/>
                  </a:lnTo>
                  <a:cubicBezTo>
                    <a:pt x="0" y="53529"/>
                    <a:pt x="53529" y="0"/>
                    <a:pt x="11956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22305" y="1839477"/>
            <a:ext cx="415348" cy="250205"/>
            <a:chOff x="1783977" y="3232718"/>
            <a:chExt cx="423736" cy="255258"/>
          </a:xfrm>
          <a:solidFill>
            <a:schemeClr val="bg1"/>
          </a:solidFill>
        </p:grpSpPr>
        <p:sp>
          <p:nvSpPr>
            <p:cNvPr id="70" name="SMOKE / FIRE ALARMS"/>
            <p:cNvSpPr>
              <a:spLocks noChangeAspect="1"/>
            </p:cNvSpPr>
            <p:nvPr/>
          </p:nvSpPr>
          <p:spPr bwMode="auto">
            <a:xfrm>
              <a:off x="1783977" y="3232718"/>
              <a:ext cx="423736" cy="255258"/>
            </a:xfrm>
            <a:custGeom>
              <a:avLst/>
              <a:gdLst/>
              <a:ahLst/>
              <a:cxnLst/>
              <a:rect l="l" t="t" r="r" b="b"/>
              <a:pathLst>
                <a:path w="731007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521400" y="8749"/>
                  </a:moveTo>
                  <a:cubicBezTo>
                    <a:pt x="595332" y="8749"/>
                    <a:pt x="655265" y="57027"/>
                    <a:pt x="655265" y="116580"/>
                  </a:cubicBezTo>
                  <a:lnTo>
                    <a:pt x="646490" y="151591"/>
                  </a:lnTo>
                  <a:cubicBezTo>
                    <a:pt x="693997" y="154874"/>
                    <a:pt x="731007" y="195099"/>
                    <a:pt x="731007" y="244028"/>
                  </a:cubicBezTo>
                  <a:cubicBezTo>
                    <a:pt x="731007" y="296103"/>
                    <a:pt x="689084" y="338319"/>
                    <a:pt x="637370" y="338319"/>
                  </a:cubicBezTo>
                  <a:lnTo>
                    <a:pt x="600991" y="330923"/>
                  </a:lnTo>
                  <a:cubicBezTo>
                    <a:pt x="579942" y="358883"/>
                    <a:pt x="539786" y="376601"/>
                    <a:pt x="494015" y="376601"/>
                  </a:cubicBezTo>
                  <a:cubicBezTo>
                    <a:pt x="456012" y="376601"/>
                    <a:pt x="421879" y="364386"/>
                    <a:pt x="399142" y="344154"/>
                  </a:cubicBezTo>
                  <a:cubicBezTo>
                    <a:pt x="376220" y="358135"/>
                    <a:pt x="348984" y="365325"/>
                    <a:pt x="319939" y="365538"/>
                  </a:cubicBezTo>
                  <a:cubicBezTo>
                    <a:pt x="352906" y="329186"/>
                    <a:pt x="370353" y="277720"/>
                    <a:pt x="362255" y="233156"/>
                  </a:cubicBezTo>
                  <a:cubicBezTo>
                    <a:pt x="335238" y="158276"/>
                    <a:pt x="277572" y="118421"/>
                    <a:pt x="255960" y="50217"/>
                  </a:cubicBezTo>
                  <a:cubicBezTo>
                    <a:pt x="273900" y="42656"/>
                    <a:pt x="293757" y="39479"/>
                    <a:pt x="314429" y="39479"/>
                  </a:cubicBezTo>
                  <a:cubicBezTo>
                    <a:pt x="348346" y="39479"/>
                    <a:pt x="380066" y="48032"/>
                    <a:pt x="405728" y="65440"/>
                  </a:cubicBezTo>
                  <a:cubicBezTo>
                    <a:pt x="427045" y="31216"/>
                    <a:pt x="470965" y="8749"/>
                    <a:pt x="521400" y="8749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84" name="SMOKE / FIRE ALARMS"/>
            <p:cNvSpPr>
              <a:spLocks noChangeAspect="1"/>
            </p:cNvSpPr>
            <p:nvPr/>
          </p:nvSpPr>
          <p:spPr bwMode="auto">
            <a:xfrm>
              <a:off x="1783977" y="3232718"/>
              <a:ext cx="176056" cy="255258"/>
            </a:xfrm>
            <a:custGeom>
              <a:avLst/>
              <a:gdLst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314429 w 731007"/>
                <a:gd name="connsiteY18" fmla="*/ 39479 h 440357"/>
                <a:gd name="connsiteX19" fmla="*/ 405728 w 731007"/>
                <a:gd name="connsiteY19" fmla="*/ 65440 h 440357"/>
                <a:gd name="connsiteX20" fmla="*/ 521400 w 731007"/>
                <a:gd name="connsiteY20" fmla="*/ 8749 h 440357"/>
                <a:gd name="connsiteX21" fmla="*/ 196781 w 731007"/>
                <a:gd name="connsiteY21" fmla="*/ 0 h 440357"/>
                <a:gd name="connsiteX22" fmla="*/ 301893 w 731007"/>
                <a:gd name="connsiteY22" fmla="*/ 244170 h 440357"/>
                <a:gd name="connsiteX23" fmla="*/ 187524 w 731007"/>
                <a:gd name="connsiteY23" fmla="*/ 417106 h 440357"/>
                <a:gd name="connsiteX24" fmla="*/ 141582 w 731007"/>
                <a:gd name="connsiteY24" fmla="*/ 440357 h 440357"/>
                <a:gd name="connsiteX25" fmla="*/ 5105 w 731007"/>
                <a:gd name="connsiteY25" fmla="*/ 283042 h 440357"/>
                <a:gd name="connsiteX26" fmla="*/ 196781 w 731007"/>
                <a:gd name="connsiteY26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405728 w 731007"/>
                <a:gd name="connsiteY18" fmla="*/ 65440 h 440357"/>
                <a:gd name="connsiteX19" fmla="*/ 521400 w 731007"/>
                <a:gd name="connsiteY19" fmla="*/ 8749 h 440357"/>
                <a:gd name="connsiteX20" fmla="*/ 196781 w 731007"/>
                <a:gd name="connsiteY20" fmla="*/ 0 h 440357"/>
                <a:gd name="connsiteX21" fmla="*/ 301893 w 731007"/>
                <a:gd name="connsiteY21" fmla="*/ 244170 h 440357"/>
                <a:gd name="connsiteX22" fmla="*/ 187524 w 731007"/>
                <a:gd name="connsiteY22" fmla="*/ 417106 h 440357"/>
                <a:gd name="connsiteX23" fmla="*/ 141582 w 731007"/>
                <a:gd name="connsiteY23" fmla="*/ 440357 h 440357"/>
                <a:gd name="connsiteX24" fmla="*/ 5105 w 731007"/>
                <a:gd name="connsiteY24" fmla="*/ 283042 h 440357"/>
                <a:gd name="connsiteX25" fmla="*/ 196781 w 731007"/>
                <a:gd name="connsiteY25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521400 w 731007"/>
                <a:gd name="connsiteY18" fmla="*/ 8749 h 440357"/>
                <a:gd name="connsiteX19" fmla="*/ 196781 w 731007"/>
                <a:gd name="connsiteY19" fmla="*/ 0 h 440357"/>
                <a:gd name="connsiteX20" fmla="*/ 301893 w 731007"/>
                <a:gd name="connsiteY20" fmla="*/ 244170 h 440357"/>
                <a:gd name="connsiteX21" fmla="*/ 187524 w 731007"/>
                <a:gd name="connsiteY21" fmla="*/ 417106 h 440357"/>
                <a:gd name="connsiteX22" fmla="*/ 141582 w 731007"/>
                <a:gd name="connsiteY22" fmla="*/ 440357 h 440357"/>
                <a:gd name="connsiteX23" fmla="*/ 5105 w 731007"/>
                <a:gd name="connsiteY23" fmla="*/ 283042 h 440357"/>
                <a:gd name="connsiteX24" fmla="*/ 196781 w 731007"/>
                <a:gd name="connsiteY24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62255 w 731007"/>
                <a:gd name="connsiteY16" fmla="*/ 233156 h 440357"/>
                <a:gd name="connsiteX17" fmla="*/ 521400 w 731007"/>
                <a:gd name="connsiteY17" fmla="*/ 8749 h 440357"/>
                <a:gd name="connsiteX18" fmla="*/ 196781 w 731007"/>
                <a:gd name="connsiteY18" fmla="*/ 0 h 440357"/>
                <a:gd name="connsiteX19" fmla="*/ 301893 w 731007"/>
                <a:gd name="connsiteY19" fmla="*/ 244170 h 440357"/>
                <a:gd name="connsiteX20" fmla="*/ 187524 w 731007"/>
                <a:gd name="connsiteY20" fmla="*/ 417106 h 440357"/>
                <a:gd name="connsiteX21" fmla="*/ 141582 w 731007"/>
                <a:gd name="connsiteY21" fmla="*/ 440357 h 440357"/>
                <a:gd name="connsiteX22" fmla="*/ 5105 w 731007"/>
                <a:gd name="connsiteY22" fmla="*/ 283042 h 440357"/>
                <a:gd name="connsiteX23" fmla="*/ 196781 w 731007"/>
                <a:gd name="connsiteY23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521400 w 731007"/>
                <a:gd name="connsiteY16" fmla="*/ 8749 h 440357"/>
                <a:gd name="connsiteX17" fmla="*/ 196781 w 731007"/>
                <a:gd name="connsiteY17" fmla="*/ 0 h 440357"/>
                <a:gd name="connsiteX18" fmla="*/ 301893 w 731007"/>
                <a:gd name="connsiteY18" fmla="*/ 244170 h 440357"/>
                <a:gd name="connsiteX19" fmla="*/ 187524 w 731007"/>
                <a:gd name="connsiteY19" fmla="*/ 417106 h 440357"/>
                <a:gd name="connsiteX20" fmla="*/ 141582 w 731007"/>
                <a:gd name="connsiteY20" fmla="*/ 440357 h 440357"/>
                <a:gd name="connsiteX21" fmla="*/ 5105 w 731007"/>
                <a:gd name="connsiteY21" fmla="*/ 283042 h 440357"/>
                <a:gd name="connsiteX22" fmla="*/ 196781 w 731007"/>
                <a:gd name="connsiteY22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521400 w 731007"/>
                <a:gd name="connsiteY15" fmla="*/ 8749 h 440357"/>
                <a:gd name="connsiteX16" fmla="*/ 196781 w 731007"/>
                <a:gd name="connsiteY16" fmla="*/ 0 h 440357"/>
                <a:gd name="connsiteX17" fmla="*/ 301893 w 731007"/>
                <a:gd name="connsiteY17" fmla="*/ 244170 h 440357"/>
                <a:gd name="connsiteX18" fmla="*/ 187524 w 731007"/>
                <a:gd name="connsiteY18" fmla="*/ 417106 h 440357"/>
                <a:gd name="connsiteX19" fmla="*/ 141582 w 731007"/>
                <a:gd name="connsiteY19" fmla="*/ 440357 h 440357"/>
                <a:gd name="connsiteX20" fmla="*/ 5105 w 731007"/>
                <a:gd name="connsiteY20" fmla="*/ 283042 h 440357"/>
                <a:gd name="connsiteX21" fmla="*/ 196781 w 731007"/>
                <a:gd name="connsiteY21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494015 w 731007"/>
                <a:gd name="connsiteY8" fmla="*/ 376601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196781 w 731007"/>
                <a:gd name="connsiteY15" fmla="*/ 0 h 440357"/>
                <a:gd name="connsiteX16" fmla="*/ 301893 w 731007"/>
                <a:gd name="connsiteY16" fmla="*/ 244170 h 440357"/>
                <a:gd name="connsiteX17" fmla="*/ 187524 w 731007"/>
                <a:gd name="connsiteY17" fmla="*/ 417106 h 440357"/>
                <a:gd name="connsiteX18" fmla="*/ 141582 w 731007"/>
                <a:gd name="connsiteY18" fmla="*/ 440357 h 440357"/>
                <a:gd name="connsiteX19" fmla="*/ 5105 w 731007"/>
                <a:gd name="connsiteY19" fmla="*/ 283042 h 440357"/>
                <a:gd name="connsiteX20" fmla="*/ 196781 w 731007"/>
                <a:gd name="connsiteY20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494015 w 731007"/>
                <a:gd name="connsiteY8" fmla="*/ 376601 h 440357"/>
                <a:gd name="connsiteX9" fmla="*/ 646490 w 731007"/>
                <a:gd name="connsiteY9" fmla="*/ 151591 h 440357"/>
                <a:gd name="connsiteX10" fmla="*/ 731007 w 731007"/>
                <a:gd name="connsiteY10" fmla="*/ 244028 h 440357"/>
                <a:gd name="connsiteX11" fmla="*/ 637370 w 731007"/>
                <a:gd name="connsiteY11" fmla="*/ 338319 h 440357"/>
                <a:gd name="connsiteX12" fmla="*/ 600991 w 731007"/>
                <a:gd name="connsiteY12" fmla="*/ 330923 h 440357"/>
                <a:gd name="connsiteX13" fmla="*/ 494015 w 731007"/>
                <a:gd name="connsiteY13" fmla="*/ 376601 h 440357"/>
                <a:gd name="connsiteX14" fmla="*/ 196781 w 731007"/>
                <a:gd name="connsiteY14" fmla="*/ 0 h 440357"/>
                <a:gd name="connsiteX15" fmla="*/ 301893 w 731007"/>
                <a:gd name="connsiteY15" fmla="*/ 244170 h 440357"/>
                <a:gd name="connsiteX16" fmla="*/ 187524 w 731007"/>
                <a:gd name="connsiteY16" fmla="*/ 417106 h 440357"/>
                <a:gd name="connsiteX17" fmla="*/ 141582 w 731007"/>
                <a:gd name="connsiteY17" fmla="*/ 440357 h 440357"/>
                <a:gd name="connsiteX18" fmla="*/ 5105 w 731007"/>
                <a:gd name="connsiteY18" fmla="*/ 283042 h 440357"/>
                <a:gd name="connsiteX19" fmla="*/ 196781 w 731007"/>
                <a:gd name="connsiteY19" fmla="*/ 0 h 440357"/>
                <a:gd name="connsiteX0" fmla="*/ 160062 w 656493"/>
                <a:gd name="connsiteY0" fmla="*/ 227454 h 440357"/>
                <a:gd name="connsiteX1" fmla="*/ 88479 w 656493"/>
                <a:gd name="connsiteY1" fmla="*/ 356592 h 440357"/>
                <a:gd name="connsiteX2" fmla="*/ 153242 w 656493"/>
                <a:gd name="connsiteY2" fmla="*/ 419027 h 440357"/>
                <a:gd name="connsiteX3" fmla="*/ 172114 w 656493"/>
                <a:gd name="connsiteY3" fmla="*/ 407258 h 440357"/>
                <a:gd name="connsiteX4" fmla="*/ 215034 w 656493"/>
                <a:gd name="connsiteY4" fmla="*/ 336843 h 440357"/>
                <a:gd name="connsiteX5" fmla="*/ 153423 w 656493"/>
                <a:gd name="connsiteY5" fmla="*/ 272459 h 440357"/>
                <a:gd name="connsiteX6" fmla="*/ 165412 w 656493"/>
                <a:gd name="connsiteY6" fmla="*/ 257518 h 440357"/>
                <a:gd name="connsiteX7" fmla="*/ 160062 w 656493"/>
                <a:gd name="connsiteY7" fmla="*/ 227454 h 440357"/>
                <a:gd name="connsiteX8" fmla="*/ 494015 w 656493"/>
                <a:gd name="connsiteY8" fmla="*/ 376601 h 440357"/>
                <a:gd name="connsiteX9" fmla="*/ 646490 w 656493"/>
                <a:gd name="connsiteY9" fmla="*/ 151591 h 440357"/>
                <a:gd name="connsiteX10" fmla="*/ 637370 w 656493"/>
                <a:gd name="connsiteY10" fmla="*/ 338319 h 440357"/>
                <a:gd name="connsiteX11" fmla="*/ 600991 w 656493"/>
                <a:gd name="connsiteY11" fmla="*/ 330923 h 440357"/>
                <a:gd name="connsiteX12" fmla="*/ 494015 w 656493"/>
                <a:gd name="connsiteY12" fmla="*/ 376601 h 440357"/>
                <a:gd name="connsiteX13" fmla="*/ 196781 w 656493"/>
                <a:gd name="connsiteY13" fmla="*/ 0 h 440357"/>
                <a:gd name="connsiteX14" fmla="*/ 301893 w 656493"/>
                <a:gd name="connsiteY14" fmla="*/ 244170 h 440357"/>
                <a:gd name="connsiteX15" fmla="*/ 187524 w 656493"/>
                <a:gd name="connsiteY15" fmla="*/ 417106 h 440357"/>
                <a:gd name="connsiteX16" fmla="*/ 141582 w 656493"/>
                <a:gd name="connsiteY16" fmla="*/ 440357 h 440357"/>
                <a:gd name="connsiteX17" fmla="*/ 5105 w 656493"/>
                <a:gd name="connsiteY17" fmla="*/ 283042 h 440357"/>
                <a:gd name="connsiteX18" fmla="*/ 196781 w 656493"/>
                <a:gd name="connsiteY18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00991 w 637370"/>
                <a:gd name="connsiteY10" fmla="*/ 330923 h 440357"/>
                <a:gd name="connsiteX11" fmla="*/ 494015 w 637370"/>
                <a:gd name="connsiteY11" fmla="*/ 376601 h 440357"/>
                <a:gd name="connsiteX12" fmla="*/ 196781 w 637370"/>
                <a:gd name="connsiteY12" fmla="*/ 0 h 440357"/>
                <a:gd name="connsiteX13" fmla="*/ 301893 w 637370"/>
                <a:gd name="connsiteY13" fmla="*/ 244170 h 440357"/>
                <a:gd name="connsiteX14" fmla="*/ 187524 w 637370"/>
                <a:gd name="connsiteY14" fmla="*/ 417106 h 440357"/>
                <a:gd name="connsiteX15" fmla="*/ 141582 w 637370"/>
                <a:gd name="connsiteY15" fmla="*/ 440357 h 440357"/>
                <a:gd name="connsiteX16" fmla="*/ 5105 w 637370"/>
                <a:gd name="connsiteY16" fmla="*/ 283042 h 440357"/>
                <a:gd name="connsiteX17" fmla="*/ 196781 w 637370"/>
                <a:gd name="connsiteY17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36062 w 637370"/>
                <a:gd name="connsiteY10" fmla="*/ 329796 h 440357"/>
                <a:gd name="connsiteX11" fmla="*/ 600991 w 637370"/>
                <a:gd name="connsiteY11" fmla="*/ 330923 h 440357"/>
                <a:gd name="connsiteX12" fmla="*/ 494015 w 637370"/>
                <a:gd name="connsiteY12" fmla="*/ 376601 h 440357"/>
                <a:gd name="connsiteX13" fmla="*/ 196781 w 637370"/>
                <a:gd name="connsiteY13" fmla="*/ 0 h 440357"/>
                <a:gd name="connsiteX14" fmla="*/ 301893 w 637370"/>
                <a:gd name="connsiteY14" fmla="*/ 244170 h 440357"/>
                <a:gd name="connsiteX15" fmla="*/ 187524 w 637370"/>
                <a:gd name="connsiteY15" fmla="*/ 417106 h 440357"/>
                <a:gd name="connsiteX16" fmla="*/ 141582 w 637370"/>
                <a:gd name="connsiteY16" fmla="*/ 440357 h 440357"/>
                <a:gd name="connsiteX17" fmla="*/ 5105 w 637370"/>
                <a:gd name="connsiteY17" fmla="*/ 283042 h 440357"/>
                <a:gd name="connsiteX18" fmla="*/ 196781 w 637370"/>
                <a:gd name="connsiteY18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36062 w 637370"/>
                <a:gd name="connsiteY10" fmla="*/ 329796 h 440357"/>
                <a:gd name="connsiteX11" fmla="*/ 494015 w 637370"/>
                <a:gd name="connsiteY11" fmla="*/ 376601 h 440357"/>
                <a:gd name="connsiteX12" fmla="*/ 196781 w 637370"/>
                <a:gd name="connsiteY12" fmla="*/ 0 h 440357"/>
                <a:gd name="connsiteX13" fmla="*/ 301893 w 637370"/>
                <a:gd name="connsiteY13" fmla="*/ 244170 h 440357"/>
                <a:gd name="connsiteX14" fmla="*/ 187524 w 637370"/>
                <a:gd name="connsiteY14" fmla="*/ 417106 h 440357"/>
                <a:gd name="connsiteX15" fmla="*/ 141582 w 637370"/>
                <a:gd name="connsiteY15" fmla="*/ 440357 h 440357"/>
                <a:gd name="connsiteX16" fmla="*/ 5105 w 637370"/>
                <a:gd name="connsiteY16" fmla="*/ 283042 h 440357"/>
                <a:gd name="connsiteX17" fmla="*/ 196781 w 637370"/>
                <a:gd name="connsiteY17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494015 w 637370"/>
                <a:gd name="connsiteY10" fmla="*/ 376601 h 440357"/>
                <a:gd name="connsiteX11" fmla="*/ 196781 w 637370"/>
                <a:gd name="connsiteY11" fmla="*/ 0 h 440357"/>
                <a:gd name="connsiteX12" fmla="*/ 301893 w 637370"/>
                <a:gd name="connsiteY12" fmla="*/ 244170 h 440357"/>
                <a:gd name="connsiteX13" fmla="*/ 187524 w 637370"/>
                <a:gd name="connsiteY13" fmla="*/ 417106 h 440357"/>
                <a:gd name="connsiteX14" fmla="*/ 141582 w 637370"/>
                <a:gd name="connsiteY14" fmla="*/ 440357 h 440357"/>
                <a:gd name="connsiteX15" fmla="*/ 5105 w 637370"/>
                <a:gd name="connsiteY15" fmla="*/ 283042 h 440357"/>
                <a:gd name="connsiteX16" fmla="*/ 196781 w 637370"/>
                <a:gd name="connsiteY16" fmla="*/ 0 h 440357"/>
                <a:gd name="connsiteX0" fmla="*/ 160062 w 303723"/>
                <a:gd name="connsiteY0" fmla="*/ 227454 h 440357"/>
                <a:gd name="connsiteX1" fmla="*/ 88479 w 303723"/>
                <a:gd name="connsiteY1" fmla="*/ 356592 h 440357"/>
                <a:gd name="connsiteX2" fmla="*/ 153242 w 303723"/>
                <a:gd name="connsiteY2" fmla="*/ 419027 h 440357"/>
                <a:gd name="connsiteX3" fmla="*/ 172114 w 303723"/>
                <a:gd name="connsiteY3" fmla="*/ 407258 h 440357"/>
                <a:gd name="connsiteX4" fmla="*/ 215034 w 303723"/>
                <a:gd name="connsiteY4" fmla="*/ 336843 h 440357"/>
                <a:gd name="connsiteX5" fmla="*/ 153423 w 303723"/>
                <a:gd name="connsiteY5" fmla="*/ 272459 h 440357"/>
                <a:gd name="connsiteX6" fmla="*/ 165412 w 303723"/>
                <a:gd name="connsiteY6" fmla="*/ 257518 h 440357"/>
                <a:gd name="connsiteX7" fmla="*/ 160062 w 303723"/>
                <a:gd name="connsiteY7" fmla="*/ 227454 h 440357"/>
                <a:gd name="connsiteX8" fmla="*/ 196781 w 303723"/>
                <a:gd name="connsiteY8" fmla="*/ 0 h 440357"/>
                <a:gd name="connsiteX9" fmla="*/ 301893 w 303723"/>
                <a:gd name="connsiteY9" fmla="*/ 244170 h 440357"/>
                <a:gd name="connsiteX10" fmla="*/ 187524 w 303723"/>
                <a:gd name="connsiteY10" fmla="*/ 417106 h 440357"/>
                <a:gd name="connsiteX11" fmla="*/ 141582 w 303723"/>
                <a:gd name="connsiteY11" fmla="*/ 440357 h 440357"/>
                <a:gd name="connsiteX12" fmla="*/ 5105 w 303723"/>
                <a:gd name="connsiteY12" fmla="*/ 283042 h 440357"/>
                <a:gd name="connsiteX13" fmla="*/ 196781 w 303723"/>
                <a:gd name="connsiteY13" fmla="*/ 0 h 4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3723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3063900" y="2013810"/>
            <a:ext cx="1080670" cy="41343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C2D queue</a:t>
            </a:r>
          </a:p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endpoint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063900" y="1483900"/>
            <a:ext cx="1080670" cy="41343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D2C send endpoint</a:t>
            </a:r>
          </a:p>
        </p:txBody>
      </p:sp>
      <p:sp>
        <p:nvSpPr>
          <p:cNvPr id="12" name="Device … 2"/>
          <p:cNvSpPr/>
          <p:nvPr/>
        </p:nvSpPr>
        <p:spPr bwMode="auto">
          <a:xfrm>
            <a:off x="2902881" y="4050201"/>
            <a:ext cx="1473640" cy="545375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…</a:t>
            </a:r>
          </a:p>
        </p:txBody>
      </p:sp>
      <p:sp>
        <p:nvSpPr>
          <p:cNvPr id="73" name="Freeform 13"/>
          <p:cNvSpPr>
            <a:spLocks noEditPoints="1"/>
          </p:cNvSpPr>
          <p:nvPr/>
        </p:nvSpPr>
        <p:spPr bwMode="auto">
          <a:xfrm>
            <a:off x="4065863" y="4096498"/>
            <a:ext cx="172585" cy="116347"/>
          </a:xfrm>
          <a:prstGeom prst="fram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74" name="Freeform 15"/>
          <p:cNvSpPr>
            <a:spLocks/>
          </p:cNvSpPr>
          <p:nvPr/>
        </p:nvSpPr>
        <p:spPr bwMode="auto">
          <a:xfrm>
            <a:off x="4065863" y="4122148"/>
            <a:ext cx="204721" cy="313420"/>
          </a:xfrm>
          <a:custGeom>
            <a:avLst/>
            <a:gdLst/>
            <a:ahLst/>
            <a:cxnLst/>
            <a:rect l="l" t="t" r="r" b="b"/>
            <a:pathLst>
              <a:path w="299642" h="458740">
                <a:moveTo>
                  <a:pt x="77921" y="146916"/>
                </a:moveTo>
                <a:lnTo>
                  <a:pt x="185736" y="146916"/>
                </a:lnTo>
                <a:lnTo>
                  <a:pt x="185736" y="440039"/>
                </a:lnTo>
                <a:lnTo>
                  <a:pt x="252606" y="440039"/>
                </a:lnTo>
                <a:lnTo>
                  <a:pt x="252606" y="458740"/>
                </a:lnTo>
                <a:lnTo>
                  <a:pt x="0" y="458740"/>
                </a:lnTo>
                <a:lnTo>
                  <a:pt x="0" y="440039"/>
                </a:lnTo>
                <a:lnTo>
                  <a:pt x="77921" y="440039"/>
                </a:lnTo>
                <a:close/>
                <a:moveTo>
                  <a:pt x="266065" y="0"/>
                </a:moveTo>
                <a:lnTo>
                  <a:pt x="299642" y="0"/>
                </a:lnTo>
                <a:lnTo>
                  <a:pt x="299642" y="96621"/>
                </a:lnTo>
                <a:lnTo>
                  <a:pt x="266065" y="966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14" name="Device …4"/>
          <p:cNvSpPr/>
          <p:nvPr/>
        </p:nvSpPr>
        <p:spPr bwMode="auto">
          <a:xfrm>
            <a:off x="2902881" y="5416705"/>
            <a:ext cx="1473640" cy="566494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…</a:t>
            </a:r>
          </a:p>
        </p:txBody>
      </p:sp>
      <p:sp>
        <p:nvSpPr>
          <p:cNvPr id="86" name="Freeform 28"/>
          <p:cNvSpPr>
            <a:spLocks noEditPoints="1"/>
          </p:cNvSpPr>
          <p:nvPr/>
        </p:nvSpPr>
        <p:spPr bwMode="auto">
          <a:xfrm>
            <a:off x="3942136" y="5477060"/>
            <a:ext cx="399829" cy="289220"/>
          </a:xfrm>
          <a:custGeom>
            <a:avLst/>
            <a:gdLst>
              <a:gd name="T0" fmla="*/ 857 w 990"/>
              <a:gd name="T1" fmla="*/ 0 h 716"/>
              <a:gd name="T2" fmla="*/ 693 w 990"/>
              <a:gd name="T3" fmla="*/ 0 h 716"/>
              <a:gd name="T4" fmla="*/ 670 w 990"/>
              <a:gd name="T5" fmla="*/ 9 h 716"/>
              <a:gd name="T6" fmla="*/ 519 w 990"/>
              <a:gd name="T7" fmla="*/ 159 h 716"/>
              <a:gd name="T8" fmla="*/ 519 w 990"/>
              <a:gd name="T9" fmla="*/ 113 h 716"/>
              <a:gd name="T10" fmla="*/ 451 w 990"/>
              <a:gd name="T11" fmla="*/ 46 h 716"/>
              <a:gd name="T12" fmla="*/ 384 w 990"/>
              <a:gd name="T13" fmla="*/ 113 h 716"/>
              <a:gd name="T14" fmla="*/ 384 w 990"/>
              <a:gd name="T15" fmla="*/ 290 h 716"/>
              <a:gd name="T16" fmla="*/ 217 w 990"/>
              <a:gd name="T17" fmla="*/ 450 h 716"/>
              <a:gd name="T18" fmla="*/ 133 w 990"/>
              <a:gd name="T19" fmla="*/ 450 h 716"/>
              <a:gd name="T20" fmla="*/ 0 w 990"/>
              <a:gd name="T21" fmla="*/ 583 h 716"/>
              <a:gd name="T22" fmla="*/ 133 w 990"/>
              <a:gd name="T23" fmla="*/ 716 h 716"/>
              <a:gd name="T24" fmla="*/ 285 w 990"/>
              <a:gd name="T25" fmla="*/ 716 h 716"/>
              <a:gd name="T26" fmla="*/ 308 w 990"/>
              <a:gd name="T27" fmla="*/ 707 h 716"/>
              <a:gd name="T28" fmla="*/ 759 w 990"/>
              <a:gd name="T29" fmla="*/ 266 h 716"/>
              <a:gd name="T30" fmla="*/ 857 w 990"/>
              <a:gd name="T31" fmla="*/ 266 h 716"/>
              <a:gd name="T32" fmla="*/ 990 w 990"/>
              <a:gd name="T33" fmla="*/ 133 h 716"/>
              <a:gd name="T34" fmla="*/ 857 w 990"/>
              <a:gd name="T35" fmla="*/ 0 h 716"/>
              <a:gd name="T36" fmla="*/ 855 w 990"/>
              <a:gd name="T37" fmla="*/ 202 h 716"/>
              <a:gd name="T38" fmla="*/ 801 w 990"/>
              <a:gd name="T39" fmla="*/ 202 h 716"/>
              <a:gd name="T40" fmla="*/ 677 w 990"/>
              <a:gd name="T41" fmla="*/ 202 h 716"/>
              <a:gd name="T42" fmla="*/ 624 w 990"/>
              <a:gd name="T43" fmla="*/ 202 h 716"/>
              <a:gd name="T44" fmla="*/ 619 w 990"/>
              <a:gd name="T45" fmla="*/ 206 h 716"/>
              <a:gd name="T46" fmla="*/ 619 w 990"/>
              <a:gd name="T47" fmla="*/ 310 h 716"/>
              <a:gd name="T48" fmla="*/ 614 w 990"/>
              <a:gd name="T49" fmla="*/ 315 h 716"/>
              <a:gd name="T50" fmla="*/ 508 w 990"/>
              <a:gd name="T51" fmla="*/ 315 h 716"/>
              <a:gd name="T52" fmla="*/ 504 w 990"/>
              <a:gd name="T53" fmla="*/ 320 h 716"/>
              <a:gd name="T54" fmla="*/ 504 w 990"/>
              <a:gd name="T55" fmla="*/ 423 h 716"/>
              <a:gd name="T56" fmla="*/ 499 w 990"/>
              <a:gd name="T57" fmla="*/ 428 h 716"/>
              <a:gd name="T58" fmla="*/ 393 w 990"/>
              <a:gd name="T59" fmla="*/ 428 h 716"/>
              <a:gd name="T60" fmla="*/ 388 w 990"/>
              <a:gd name="T61" fmla="*/ 433 h 716"/>
              <a:gd name="T62" fmla="*/ 388 w 990"/>
              <a:gd name="T63" fmla="*/ 537 h 716"/>
              <a:gd name="T64" fmla="*/ 383 w 990"/>
              <a:gd name="T65" fmla="*/ 541 h 716"/>
              <a:gd name="T66" fmla="*/ 277 w 990"/>
              <a:gd name="T67" fmla="*/ 541 h 716"/>
              <a:gd name="T68" fmla="*/ 272 w 990"/>
              <a:gd name="T69" fmla="*/ 546 h 716"/>
              <a:gd name="T70" fmla="*/ 272 w 990"/>
              <a:gd name="T71" fmla="*/ 647 h 716"/>
              <a:gd name="T72" fmla="*/ 267 w 990"/>
              <a:gd name="T73" fmla="*/ 652 h 716"/>
              <a:gd name="T74" fmla="*/ 135 w 990"/>
              <a:gd name="T75" fmla="*/ 652 h 716"/>
              <a:gd name="T76" fmla="*/ 65 w 990"/>
              <a:gd name="T77" fmla="*/ 582 h 716"/>
              <a:gd name="T78" fmla="*/ 133 w 990"/>
              <a:gd name="T79" fmla="*/ 514 h 716"/>
              <a:gd name="T80" fmla="*/ 230 w 990"/>
              <a:gd name="T81" fmla="*/ 514 h 716"/>
              <a:gd name="T82" fmla="*/ 253 w 990"/>
              <a:gd name="T83" fmla="*/ 505 h 716"/>
              <a:gd name="T84" fmla="*/ 706 w 990"/>
              <a:gd name="T85" fmla="*/ 64 h 716"/>
              <a:gd name="T86" fmla="*/ 857 w 990"/>
              <a:gd name="T87" fmla="*/ 64 h 716"/>
              <a:gd name="T88" fmla="*/ 926 w 990"/>
              <a:gd name="T89" fmla="*/ 132 h 716"/>
              <a:gd name="T90" fmla="*/ 855 w 990"/>
              <a:gd name="T91" fmla="*/ 202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90" h="716">
                <a:moveTo>
                  <a:pt x="857" y="0"/>
                </a:moveTo>
                <a:cubicBezTo>
                  <a:pt x="693" y="0"/>
                  <a:pt x="693" y="0"/>
                  <a:pt x="693" y="0"/>
                </a:cubicBezTo>
                <a:cubicBezTo>
                  <a:pt x="684" y="0"/>
                  <a:pt x="676" y="3"/>
                  <a:pt x="670" y="9"/>
                </a:cubicBezTo>
                <a:cubicBezTo>
                  <a:pt x="519" y="159"/>
                  <a:pt x="519" y="159"/>
                  <a:pt x="519" y="159"/>
                </a:cubicBezTo>
                <a:cubicBezTo>
                  <a:pt x="519" y="113"/>
                  <a:pt x="519" y="113"/>
                  <a:pt x="519" y="113"/>
                </a:cubicBezTo>
                <a:cubicBezTo>
                  <a:pt x="519" y="76"/>
                  <a:pt x="489" y="46"/>
                  <a:pt x="451" y="46"/>
                </a:cubicBezTo>
                <a:cubicBezTo>
                  <a:pt x="414" y="46"/>
                  <a:pt x="384" y="76"/>
                  <a:pt x="384" y="113"/>
                </a:cubicBezTo>
                <a:cubicBezTo>
                  <a:pt x="384" y="290"/>
                  <a:pt x="384" y="290"/>
                  <a:pt x="384" y="290"/>
                </a:cubicBezTo>
                <a:cubicBezTo>
                  <a:pt x="217" y="450"/>
                  <a:pt x="217" y="450"/>
                  <a:pt x="217" y="450"/>
                </a:cubicBezTo>
                <a:cubicBezTo>
                  <a:pt x="133" y="450"/>
                  <a:pt x="133" y="450"/>
                  <a:pt x="133" y="450"/>
                </a:cubicBezTo>
                <a:cubicBezTo>
                  <a:pt x="60" y="450"/>
                  <a:pt x="0" y="510"/>
                  <a:pt x="0" y="583"/>
                </a:cubicBezTo>
                <a:cubicBezTo>
                  <a:pt x="0" y="657"/>
                  <a:pt x="60" y="716"/>
                  <a:pt x="133" y="716"/>
                </a:cubicBezTo>
                <a:cubicBezTo>
                  <a:pt x="285" y="716"/>
                  <a:pt x="285" y="716"/>
                  <a:pt x="285" y="716"/>
                </a:cubicBezTo>
                <a:cubicBezTo>
                  <a:pt x="294" y="716"/>
                  <a:pt x="302" y="713"/>
                  <a:pt x="308" y="707"/>
                </a:cubicBezTo>
                <a:cubicBezTo>
                  <a:pt x="759" y="266"/>
                  <a:pt x="759" y="266"/>
                  <a:pt x="759" y="266"/>
                </a:cubicBezTo>
                <a:cubicBezTo>
                  <a:pt x="857" y="266"/>
                  <a:pt x="857" y="266"/>
                  <a:pt x="857" y="266"/>
                </a:cubicBezTo>
                <a:cubicBezTo>
                  <a:pt x="930" y="266"/>
                  <a:pt x="990" y="206"/>
                  <a:pt x="990" y="133"/>
                </a:cubicBezTo>
                <a:cubicBezTo>
                  <a:pt x="990" y="59"/>
                  <a:pt x="930" y="0"/>
                  <a:pt x="857" y="0"/>
                </a:cubicBezTo>
                <a:close/>
                <a:moveTo>
                  <a:pt x="855" y="202"/>
                </a:moveTo>
                <a:cubicBezTo>
                  <a:pt x="801" y="202"/>
                  <a:pt x="801" y="202"/>
                  <a:pt x="801" y="202"/>
                </a:cubicBezTo>
                <a:cubicBezTo>
                  <a:pt x="677" y="202"/>
                  <a:pt x="677" y="202"/>
                  <a:pt x="677" y="202"/>
                </a:cubicBezTo>
                <a:cubicBezTo>
                  <a:pt x="624" y="202"/>
                  <a:pt x="624" y="202"/>
                  <a:pt x="624" y="202"/>
                </a:cubicBezTo>
                <a:cubicBezTo>
                  <a:pt x="621" y="202"/>
                  <a:pt x="619" y="204"/>
                  <a:pt x="619" y="206"/>
                </a:cubicBezTo>
                <a:cubicBezTo>
                  <a:pt x="619" y="310"/>
                  <a:pt x="619" y="310"/>
                  <a:pt x="619" y="310"/>
                </a:cubicBezTo>
                <a:cubicBezTo>
                  <a:pt x="619" y="313"/>
                  <a:pt x="617" y="315"/>
                  <a:pt x="614" y="315"/>
                </a:cubicBezTo>
                <a:cubicBezTo>
                  <a:pt x="508" y="315"/>
                  <a:pt x="508" y="315"/>
                  <a:pt x="508" y="315"/>
                </a:cubicBezTo>
                <a:cubicBezTo>
                  <a:pt x="506" y="315"/>
                  <a:pt x="504" y="317"/>
                  <a:pt x="504" y="320"/>
                </a:cubicBezTo>
                <a:cubicBezTo>
                  <a:pt x="504" y="423"/>
                  <a:pt x="504" y="423"/>
                  <a:pt x="504" y="423"/>
                </a:cubicBezTo>
                <a:cubicBezTo>
                  <a:pt x="504" y="426"/>
                  <a:pt x="501" y="428"/>
                  <a:pt x="499" y="428"/>
                </a:cubicBezTo>
                <a:cubicBezTo>
                  <a:pt x="393" y="428"/>
                  <a:pt x="393" y="428"/>
                  <a:pt x="393" y="428"/>
                </a:cubicBezTo>
                <a:cubicBezTo>
                  <a:pt x="390" y="428"/>
                  <a:pt x="388" y="430"/>
                  <a:pt x="388" y="433"/>
                </a:cubicBezTo>
                <a:cubicBezTo>
                  <a:pt x="388" y="537"/>
                  <a:pt x="388" y="537"/>
                  <a:pt x="388" y="537"/>
                </a:cubicBezTo>
                <a:cubicBezTo>
                  <a:pt x="388" y="539"/>
                  <a:pt x="386" y="541"/>
                  <a:pt x="383" y="541"/>
                </a:cubicBezTo>
                <a:cubicBezTo>
                  <a:pt x="277" y="541"/>
                  <a:pt x="277" y="541"/>
                  <a:pt x="277" y="541"/>
                </a:cubicBezTo>
                <a:cubicBezTo>
                  <a:pt x="274" y="541"/>
                  <a:pt x="272" y="544"/>
                  <a:pt x="272" y="546"/>
                </a:cubicBezTo>
                <a:cubicBezTo>
                  <a:pt x="272" y="647"/>
                  <a:pt x="272" y="647"/>
                  <a:pt x="272" y="647"/>
                </a:cubicBezTo>
                <a:cubicBezTo>
                  <a:pt x="272" y="650"/>
                  <a:pt x="270" y="652"/>
                  <a:pt x="267" y="652"/>
                </a:cubicBezTo>
                <a:cubicBezTo>
                  <a:pt x="135" y="652"/>
                  <a:pt x="135" y="652"/>
                  <a:pt x="135" y="652"/>
                </a:cubicBezTo>
                <a:cubicBezTo>
                  <a:pt x="97" y="652"/>
                  <a:pt x="64" y="621"/>
                  <a:pt x="65" y="582"/>
                </a:cubicBezTo>
                <a:cubicBezTo>
                  <a:pt x="65" y="545"/>
                  <a:pt x="96" y="514"/>
                  <a:pt x="133" y="514"/>
                </a:cubicBezTo>
                <a:cubicBezTo>
                  <a:pt x="230" y="514"/>
                  <a:pt x="230" y="514"/>
                  <a:pt x="230" y="514"/>
                </a:cubicBezTo>
                <a:cubicBezTo>
                  <a:pt x="239" y="514"/>
                  <a:pt x="247" y="511"/>
                  <a:pt x="253" y="505"/>
                </a:cubicBezTo>
                <a:cubicBezTo>
                  <a:pt x="706" y="64"/>
                  <a:pt x="706" y="64"/>
                  <a:pt x="706" y="64"/>
                </a:cubicBezTo>
                <a:cubicBezTo>
                  <a:pt x="857" y="64"/>
                  <a:pt x="857" y="64"/>
                  <a:pt x="857" y="64"/>
                </a:cubicBezTo>
                <a:cubicBezTo>
                  <a:pt x="895" y="64"/>
                  <a:pt x="925" y="94"/>
                  <a:pt x="926" y="132"/>
                </a:cubicBezTo>
                <a:cubicBezTo>
                  <a:pt x="926" y="170"/>
                  <a:pt x="894" y="202"/>
                  <a:pt x="855" y="2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87" name="Oval 29"/>
          <p:cNvSpPr>
            <a:spLocks noChangeArrowheads="1"/>
          </p:cNvSpPr>
          <p:nvPr/>
        </p:nvSpPr>
        <p:spPr bwMode="auto">
          <a:xfrm>
            <a:off x="4097228" y="5435304"/>
            <a:ext cx="54538" cy="54537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39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88" name="Round Same Side Corner Rectangle 43"/>
          <p:cNvSpPr/>
          <p:nvPr/>
        </p:nvSpPr>
        <p:spPr bwMode="auto">
          <a:xfrm>
            <a:off x="4097496" y="5492035"/>
            <a:ext cx="56230" cy="104325"/>
          </a:xfrm>
          <a:custGeom>
            <a:avLst/>
            <a:gdLst>
              <a:gd name="connsiteX0" fmla="*/ 119561 w 239122"/>
              <a:gd name="connsiteY0" fmla="*/ 0 h 461948"/>
              <a:gd name="connsiteX1" fmla="*/ 119561 w 239122"/>
              <a:gd name="connsiteY1" fmla="*/ 0 h 461948"/>
              <a:gd name="connsiteX2" fmla="*/ 239122 w 239122"/>
              <a:gd name="connsiteY2" fmla="*/ 119561 h 461948"/>
              <a:gd name="connsiteX3" fmla="*/ 239122 w 239122"/>
              <a:gd name="connsiteY3" fmla="*/ 461948 h 461948"/>
              <a:gd name="connsiteX4" fmla="*/ 239122 w 239122"/>
              <a:gd name="connsiteY4" fmla="*/ 461948 h 461948"/>
              <a:gd name="connsiteX5" fmla="*/ 0 w 239122"/>
              <a:gd name="connsiteY5" fmla="*/ 461948 h 461948"/>
              <a:gd name="connsiteX6" fmla="*/ 0 w 239122"/>
              <a:gd name="connsiteY6" fmla="*/ 461948 h 461948"/>
              <a:gd name="connsiteX7" fmla="*/ 0 w 239122"/>
              <a:gd name="connsiteY7" fmla="*/ 119561 h 461948"/>
              <a:gd name="connsiteX8" fmla="*/ 119561 w 239122"/>
              <a:gd name="connsiteY8" fmla="*/ 0 h 461948"/>
              <a:gd name="connsiteX0" fmla="*/ 119561 w 248989"/>
              <a:gd name="connsiteY0" fmla="*/ 0 h 461948"/>
              <a:gd name="connsiteX1" fmla="*/ 119561 w 248989"/>
              <a:gd name="connsiteY1" fmla="*/ 0 h 461948"/>
              <a:gd name="connsiteX2" fmla="*/ 239122 w 248989"/>
              <a:gd name="connsiteY2" fmla="*/ 119561 h 461948"/>
              <a:gd name="connsiteX3" fmla="*/ 239122 w 248989"/>
              <a:gd name="connsiteY3" fmla="*/ 461948 h 461948"/>
              <a:gd name="connsiteX4" fmla="*/ 248989 w 248989"/>
              <a:gd name="connsiteY4" fmla="*/ 211969 h 461948"/>
              <a:gd name="connsiteX5" fmla="*/ 0 w 248989"/>
              <a:gd name="connsiteY5" fmla="*/ 461948 h 461948"/>
              <a:gd name="connsiteX6" fmla="*/ 0 w 248989"/>
              <a:gd name="connsiteY6" fmla="*/ 461948 h 461948"/>
              <a:gd name="connsiteX7" fmla="*/ 0 w 248989"/>
              <a:gd name="connsiteY7" fmla="*/ 119561 h 461948"/>
              <a:gd name="connsiteX8" fmla="*/ 119561 w 248989"/>
              <a:gd name="connsiteY8" fmla="*/ 0 h 4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989" h="461948">
                <a:moveTo>
                  <a:pt x="119561" y="0"/>
                </a:moveTo>
                <a:lnTo>
                  <a:pt x="119561" y="0"/>
                </a:lnTo>
                <a:cubicBezTo>
                  <a:pt x="185593" y="0"/>
                  <a:pt x="239122" y="53529"/>
                  <a:pt x="239122" y="119561"/>
                </a:cubicBezTo>
                <a:lnTo>
                  <a:pt x="239122" y="461948"/>
                </a:lnTo>
                <a:lnTo>
                  <a:pt x="248989" y="211969"/>
                </a:lnTo>
                <a:lnTo>
                  <a:pt x="0" y="461948"/>
                </a:lnTo>
                <a:lnTo>
                  <a:pt x="0" y="461948"/>
                </a:lnTo>
                <a:lnTo>
                  <a:pt x="0" y="119561"/>
                </a:lnTo>
                <a:cubicBezTo>
                  <a:pt x="0" y="53529"/>
                  <a:pt x="53529" y="0"/>
                  <a:pt x="1195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76" kern="0" dirty="0" err="1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902881" y="4722894"/>
            <a:ext cx="1473640" cy="566494"/>
            <a:chOff x="2961089" y="4817101"/>
            <a:chExt cx="1503190" cy="577853"/>
          </a:xfrm>
          <a:solidFill>
            <a:srgbClr val="0070C0"/>
          </a:solidFill>
        </p:grpSpPr>
        <p:sp>
          <p:nvSpPr>
            <p:cNvPr id="13" name="Device …3"/>
            <p:cNvSpPr/>
            <p:nvPr/>
          </p:nvSpPr>
          <p:spPr bwMode="auto">
            <a:xfrm>
              <a:off x="2961089" y="4817101"/>
              <a:ext cx="1503190" cy="577853"/>
            </a:xfrm>
            <a:prstGeom prst="rect">
              <a:avLst/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575" fontAlgn="base">
                <a:spcBef>
                  <a:spcPct val="0"/>
                </a:spcBef>
                <a:defRPr/>
              </a:pPr>
              <a:r>
                <a:rPr lang="en-US" sz="1176" kern="0" dirty="0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rPr>
                <a:t>Device…</a:t>
              </a:r>
            </a:p>
          </p:txBody>
        </p:sp>
        <p:sp>
          <p:nvSpPr>
            <p:cNvPr id="96" name="SMOKE / FIRE ALARMS"/>
            <p:cNvSpPr>
              <a:spLocks noChangeAspect="1"/>
            </p:cNvSpPr>
            <p:nvPr/>
          </p:nvSpPr>
          <p:spPr bwMode="auto">
            <a:xfrm>
              <a:off x="4064807" y="4890136"/>
              <a:ext cx="339652" cy="204606"/>
            </a:xfrm>
            <a:custGeom>
              <a:avLst/>
              <a:gdLst/>
              <a:ahLst/>
              <a:cxnLst/>
              <a:rect l="l" t="t" r="r" b="b"/>
              <a:pathLst>
                <a:path w="731007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521400" y="8749"/>
                  </a:moveTo>
                  <a:cubicBezTo>
                    <a:pt x="595332" y="8749"/>
                    <a:pt x="655265" y="57027"/>
                    <a:pt x="655265" y="116580"/>
                  </a:cubicBezTo>
                  <a:lnTo>
                    <a:pt x="646490" y="151591"/>
                  </a:lnTo>
                  <a:cubicBezTo>
                    <a:pt x="693997" y="154874"/>
                    <a:pt x="731007" y="195099"/>
                    <a:pt x="731007" y="244028"/>
                  </a:cubicBezTo>
                  <a:cubicBezTo>
                    <a:pt x="731007" y="296103"/>
                    <a:pt x="689084" y="338319"/>
                    <a:pt x="637370" y="338319"/>
                  </a:cubicBezTo>
                  <a:lnTo>
                    <a:pt x="600991" y="330923"/>
                  </a:lnTo>
                  <a:cubicBezTo>
                    <a:pt x="579942" y="358883"/>
                    <a:pt x="539786" y="376601"/>
                    <a:pt x="494015" y="376601"/>
                  </a:cubicBezTo>
                  <a:cubicBezTo>
                    <a:pt x="456012" y="376601"/>
                    <a:pt x="421879" y="364386"/>
                    <a:pt x="399142" y="344154"/>
                  </a:cubicBezTo>
                  <a:cubicBezTo>
                    <a:pt x="376220" y="358135"/>
                    <a:pt x="348984" y="365325"/>
                    <a:pt x="319939" y="365538"/>
                  </a:cubicBezTo>
                  <a:cubicBezTo>
                    <a:pt x="352906" y="329186"/>
                    <a:pt x="370353" y="277720"/>
                    <a:pt x="362255" y="233156"/>
                  </a:cubicBezTo>
                  <a:cubicBezTo>
                    <a:pt x="335238" y="158276"/>
                    <a:pt x="277572" y="118421"/>
                    <a:pt x="255960" y="50217"/>
                  </a:cubicBezTo>
                  <a:cubicBezTo>
                    <a:pt x="273900" y="42656"/>
                    <a:pt x="293757" y="39479"/>
                    <a:pt x="314429" y="39479"/>
                  </a:cubicBezTo>
                  <a:cubicBezTo>
                    <a:pt x="348346" y="39479"/>
                    <a:pt x="380066" y="48032"/>
                    <a:pt x="405728" y="65440"/>
                  </a:cubicBezTo>
                  <a:cubicBezTo>
                    <a:pt x="427045" y="31216"/>
                    <a:pt x="470965" y="8749"/>
                    <a:pt x="521400" y="8749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97" name="SMOKE / FIRE ALARMS"/>
          <p:cNvSpPr>
            <a:spLocks noChangeAspect="1"/>
          </p:cNvSpPr>
          <p:nvPr/>
        </p:nvSpPr>
        <p:spPr bwMode="auto">
          <a:xfrm>
            <a:off x="3984902" y="4794493"/>
            <a:ext cx="138346" cy="200584"/>
          </a:xfrm>
          <a:custGeom>
            <a:avLst/>
            <a:gdLst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19939 w 731007"/>
              <a:gd name="connsiteY16" fmla="*/ 365538 h 440357"/>
              <a:gd name="connsiteX17" fmla="*/ 362255 w 731007"/>
              <a:gd name="connsiteY17" fmla="*/ 233156 h 440357"/>
              <a:gd name="connsiteX18" fmla="*/ 314429 w 731007"/>
              <a:gd name="connsiteY18" fmla="*/ 39479 h 440357"/>
              <a:gd name="connsiteX19" fmla="*/ 405728 w 731007"/>
              <a:gd name="connsiteY19" fmla="*/ 65440 h 440357"/>
              <a:gd name="connsiteX20" fmla="*/ 521400 w 731007"/>
              <a:gd name="connsiteY20" fmla="*/ 8749 h 440357"/>
              <a:gd name="connsiteX21" fmla="*/ 196781 w 731007"/>
              <a:gd name="connsiteY21" fmla="*/ 0 h 440357"/>
              <a:gd name="connsiteX22" fmla="*/ 301893 w 731007"/>
              <a:gd name="connsiteY22" fmla="*/ 244170 h 440357"/>
              <a:gd name="connsiteX23" fmla="*/ 187524 w 731007"/>
              <a:gd name="connsiteY23" fmla="*/ 417106 h 440357"/>
              <a:gd name="connsiteX24" fmla="*/ 141582 w 731007"/>
              <a:gd name="connsiteY24" fmla="*/ 440357 h 440357"/>
              <a:gd name="connsiteX25" fmla="*/ 5105 w 731007"/>
              <a:gd name="connsiteY25" fmla="*/ 283042 h 440357"/>
              <a:gd name="connsiteX26" fmla="*/ 196781 w 731007"/>
              <a:gd name="connsiteY26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19939 w 731007"/>
              <a:gd name="connsiteY16" fmla="*/ 365538 h 440357"/>
              <a:gd name="connsiteX17" fmla="*/ 362255 w 731007"/>
              <a:gd name="connsiteY17" fmla="*/ 233156 h 440357"/>
              <a:gd name="connsiteX18" fmla="*/ 405728 w 731007"/>
              <a:gd name="connsiteY18" fmla="*/ 65440 h 440357"/>
              <a:gd name="connsiteX19" fmla="*/ 521400 w 731007"/>
              <a:gd name="connsiteY19" fmla="*/ 8749 h 440357"/>
              <a:gd name="connsiteX20" fmla="*/ 196781 w 731007"/>
              <a:gd name="connsiteY20" fmla="*/ 0 h 440357"/>
              <a:gd name="connsiteX21" fmla="*/ 301893 w 731007"/>
              <a:gd name="connsiteY21" fmla="*/ 244170 h 440357"/>
              <a:gd name="connsiteX22" fmla="*/ 187524 w 731007"/>
              <a:gd name="connsiteY22" fmla="*/ 417106 h 440357"/>
              <a:gd name="connsiteX23" fmla="*/ 141582 w 731007"/>
              <a:gd name="connsiteY23" fmla="*/ 440357 h 440357"/>
              <a:gd name="connsiteX24" fmla="*/ 5105 w 731007"/>
              <a:gd name="connsiteY24" fmla="*/ 283042 h 440357"/>
              <a:gd name="connsiteX25" fmla="*/ 196781 w 731007"/>
              <a:gd name="connsiteY25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19939 w 731007"/>
              <a:gd name="connsiteY16" fmla="*/ 365538 h 440357"/>
              <a:gd name="connsiteX17" fmla="*/ 362255 w 731007"/>
              <a:gd name="connsiteY17" fmla="*/ 233156 h 440357"/>
              <a:gd name="connsiteX18" fmla="*/ 521400 w 731007"/>
              <a:gd name="connsiteY18" fmla="*/ 8749 h 440357"/>
              <a:gd name="connsiteX19" fmla="*/ 196781 w 731007"/>
              <a:gd name="connsiteY19" fmla="*/ 0 h 440357"/>
              <a:gd name="connsiteX20" fmla="*/ 301893 w 731007"/>
              <a:gd name="connsiteY20" fmla="*/ 244170 h 440357"/>
              <a:gd name="connsiteX21" fmla="*/ 187524 w 731007"/>
              <a:gd name="connsiteY21" fmla="*/ 417106 h 440357"/>
              <a:gd name="connsiteX22" fmla="*/ 141582 w 731007"/>
              <a:gd name="connsiteY22" fmla="*/ 440357 h 440357"/>
              <a:gd name="connsiteX23" fmla="*/ 5105 w 731007"/>
              <a:gd name="connsiteY23" fmla="*/ 283042 h 440357"/>
              <a:gd name="connsiteX24" fmla="*/ 196781 w 731007"/>
              <a:gd name="connsiteY24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62255 w 731007"/>
              <a:gd name="connsiteY16" fmla="*/ 233156 h 440357"/>
              <a:gd name="connsiteX17" fmla="*/ 521400 w 731007"/>
              <a:gd name="connsiteY17" fmla="*/ 8749 h 440357"/>
              <a:gd name="connsiteX18" fmla="*/ 196781 w 731007"/>
              <a:gd name="connsiteY18" fmla="*/ 0 h 440357"/>
              <a:gd name="connsiteX19" fmla="*/ 301893 w 731007"/>
              <a:gd name="connsiteY19" fmla="*/ 244170 h 440357"/>
              <a:gd name="connsiteX20" fmla="*/ 187524 w 731007"/>
              <a:gd name="connsiteY20" fmla="*/ 417106 h 440357"/>
              <a:gd name="connsiteX21" fmla="*/ 141582 w 731007"/>
              <a:gd name="connsiteY21" fmla="*/ 440357 h 440357"/>
              <a:gd name="connsiteX22" fmla="*/ 5105 w 731007"/>
              <a:gd name="connsiteY22" fmla="*/ 283042 h 440357"/>
              <a:gd name="connsiteX23" fmla="*/ 196781 w 731007"/>
              <a:gd name="connsiteY23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521400 w 731007"/>
              <a:gd name="connsiteY16" fmla="*/ 8749 h 440357"/>
              <a:gd name="connsiteX17" fmla="*/ 196781 w 731007"/>
              <a:gd name="connsiteY17" fmla="*/ 0 h 440357"/>
              <a:gd name="connsiteX18" fmla="*/ 301893 w 731007"/>
              <a:gd name="connsiteY18" fmla="*/ 244170 h 440357"/>
              <a:gd name="connsiteX19" fmla="*/ 187524 w 731007"/>
              <a:gd name="connsiteY19" fmla="*/ 417106 h 440357"/>
              <a:gd name="connsiteX20" fmla="*/ 141582 w 731007"/>
              <a:gd name="connsiteY20" fmla="*/ 440357 h 440357"/>
              <a:gd name="connsiteX21" fmla="*/ 5105 w 731007"/>
              <a:gd name="connsiteY21" fmla="*/ 283042 h 440357"/>
              <a:gd name="connsiteX22" fmla="*/ 196781 w 731007"/>
              <a:gd name="connsiteY22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521400 w 731007"/>
              <a:gd name="connsiteY15" fmla="*/ 8749 h 440357"/>
              <a:gd name="connsiteX16" fmla="*/ 196781 w 731007"/>
              <a:gd name="connsiteY16" fmla="*/ 0 h 440357"/>
              <a:gd name="connsiteX17" fmla="*/ 301893 w 731007"/>
              <a:gd name="connsiteY17" fmla="*/ 244170 h 440357"/>
              <a:gd name="connsiteX18" fmla="*/ 187524 w 731007"/>
              <a:gd name="connsiteY18" fmla="*/ 417106 h 440357"/>
              <a:gd name="connsiteX19" fmla="*/ 141582 w 731007"/>
              <a:gd name="connsiteY19" fmla="*/ 440357 h 440357"/>
              <a:gd name="connsiteX20" fmla="*/ 5105 w 731007"/>
              <a:gd name="connsiteY20" fmla="*/ 283042 h 440357"/>
              <a:gd name="connsiteX21" fmla="*/ 196781 w 731007"/>
              <a:gd name="connsiteY21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494015 w 731007"/>
              <a:gd name="connsiteY8" fmla="*/ 376601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196781 w 731007"/>
              <a:gd name="connsiteY15" fmla="*/ 0 h 440357"/>
              <a:gd name="connsiteX16" fmla="*/ 301893 w 731007"/>
              <a:gd name="connsiteY16" fmla="*/ 244170 h 440357"/>
              <a:gd name="connsiteX17" fmla="*/ 187524 w 731007"/>
              <a:gd name="connsiteY17" fmla="*/ 417106 h 440357"/>
              <a:gd name="connsiteX18" fmla="*/ 141582 w 731007"/>
              <a:gd name="connsiteY18" fmla="*/ 440357 h 440357"/>
              <a:gd name="connsiteX19" fmla="*/ 5105 w 731007"/>
              <a:gd name="connsiteY19" fmla="*/ 283042 h 440357"/>
              <a:gd name="connsiteX20" fmla="*/ 196781 w 731007"/>
              <a:gd name="connsiteY20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494015 w 731007"/>
              <a:gd name="connsiteY8" fmla="*/ 376601 h 440357"/>
              <a:gd name="connsiteX9" fmla="*/ 646490 w 731007"/>
              <a:gd name="connsiteY9" fmla="*/ 151591 h 440357"/>
              <a:gd name="connsiteX10" fmla="*/ 731007 w 731007"/>
              <a:gd name="connsiteY10" fmla="*/ 244028 h 440357"/>
              <a:gd name="connsiteX11" fmla="*/ 637370 w 731007"/>
              <a:gd name="connsiteY11" fmla="*/ 338319 h 440357"/>
              <a:gd name="connsiteX12" fmla="*/ 600991 w 731007"/>
              <a:gd name="connsiteY12" fmla="*/ 330923 h 440357"/>
              <a:gd name="connsiteX13" fmla="*/ 494015 w 731007"/>
              <a:gd name="connsiteY13" fmla="*/ 376601 h 440357"/>
              <a:gd name="connsiteX14" fmla="*/ 196781 w 731007"/>
              <a:gd name="connsiteY14" fmla="*/ 0 h 440357"/>
              <a:gd name="connsiteX15" fmla="*/ 301893 w 731007"/>
              <a:gd name="connsiteY15" fmla="*/ 244170 h 440357"/>
              <a:gd name="connsiteX16" fmla="*/ 187524 w 731007"/>
              <a:gd name="connsiteY16" fmla="*/ 417106 h 440357"/>
              <a:gd name="connsiteX17" fmla="*/ 141582 w 731007"/>
              <a:gd name="connsiteY17" fmla="*/ 440357 h 440357"/>
              <a:gd name="connsiteX18" fmla="*/ 5105 w 731007"/>
              <a:gd name="connsiteY18" fmla="*/ 283042 h 440357"/>
              <a:gd name="connsiteX19" fmla="*/ 196781 w 731007"/>
              <a:gd name="connsiteY19" fmla="*/ 0 h 440357"/>
              <a:gd name="connsiteX0" fmla="*/ 160062 w 656493"/>
              <a:gd name="connsiteY0" fmla="*/ 227454 h 440357"/>
              <a:gd name="connsiteX1" fmla="*/ 88479 w 656493"/>
              <a:gd name="connsiteY1" fmla="*/ 356592 h 440357"/>
              <a:gd name="connsiteX2" fmla="*/ 153242 w 656493"/>
              <a:gd name="connsiteY2" fmla="*/ 419027 h 440357"/>
              <a:gd name="connsiteX3" fmla="*/ 172114 w 656493"/>
              <a:gd name="connsiteY3" fmla="*/ 407258 h 440357"/>
              <a:gd name="connsiteX4" fmla="*/ 215034 w 656493"/>
              <a:gd name="connsiteY4" fmla="*/ 336843 h 440357"/>
              <a:gd name="connsiteX5" fmla="*/ 153423 w 656493"/>
              <a:gd name="connsiteY5" fmla="*/ 272459 h 440357"/>
              <a:gd name="connsiteX6" fmla="*/ 165412 w 656493"/>
              <a:gd name="connsiteY6" fmla="*/ 257518 h 440357"/>
              <a:gd name="connsiteX7" fmla="*/ 160062 w 656493"/>
              <a:gd name="connsiteY7" fmla="*/ 227454 h 440357"/>
              <a:gd name="connsiteX8" fmla="*/ 494015 w 656493"/>
              <a:gd name="connsiteY8" fmla="*/ 376601 h 440357"/>
              <a:gd name="connsiteX9" fmla="*/ 646490 w 656493"/>
              <a:gd name="connsiteY9" fmla="*/ 151591 h 440357"/>
              <a:gd name="connsiteX10" fmla="*/ 637370 w 656493"/>
              <a:gd name="connsiteY10" fmla="*/ 338319 h 440357"/>
              <a:gd name="connsiteX11" fmla="*/ 600991 w 656493"/>
              <a:gd name="connsiteY11" fmla="*/ 330923 h 440357"/>
              <a:gd name="connsiteX12" fmla="*/ 494015 w 656493"/>
              <a:gd name="connsiteY12" fmla="*/ 376601 h 440357"/>
              <a:gd name="connsiteX13" fmla="*/ 196781 w 656493"/>
              <a:gd name="connsiteY13" fmla="*/ 0 h 440357"/>
              <a:gd name="connsiteX14" fmla="*/ 301893 w 656493"/>
              <a:gd name="connsiteY14" fmla="*/ 244170 h 440357"/>
              <a:gd name="connsiteX15" fmla="*/ 187524 w 656493"/>
              <a:gd name="connsiteY15" fmla="*/ 417106 h 440357"/>
              <a:gd name="connsiteX16" fmla="*/ 141582 w 656493"/>
              <a:gd name="connsiteY16" fmla="*/ 440357 h 440357"/>
              <a:gd name="connsiteX17" fmla="*/ 5105 w 656493"/>
              <a:gd name="connsiteY17" fmla="*/ 283042 h 440357"/>
              <a:gd name="connsiteX18" fmla="*/ 196781 w 656493"/>
              <a:gd name="connsiteY18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600991 w 637370"/>
              <a:gd name="connsiteY10" fmla="*/ 330923 h 440357"/>
              <a:gd name="connsiteX11" fmla="*/ 494015 w 637370"/>
              <a:gd name="connsiteY11" fmla="*/ 376601 h 440357"/>
              <a:gd name="connsiteX12" fmla="*/ 196781 w 637370"/>
              <a:gd name="connsiteY12" fmla="*/ 0 h 440357"/>
              <a:gd name="connsiteX13" fmla="*/ 301893 w 637370"/>
              <a:gd name="connsiteY13" fmla="*/ 244170 h 440357"/>
              <a:gd name="connsiteX14" fmla="*/ 187524 w 637370"/>
              <a:gd name="connsiteY14" fmla="*/ 417106 h 440357"/>
              <a:gd name="connsiteX15" fmla="*/ 141582 w 637370"/>
              <a:gd name="connsiteY15" fmla="*/ 440357 h 440357"/>
              <a:gd name="connsiteX16" fmla="*/ 5105 w 637370"/>
              <a:gd name="connsiteY16" fmla="*/ 283042 h 440357"/>
              <a:gd name="connsiteX17" fmla="*/ 196781 w 637370"/>
              <a:gd name="connsiteY17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636062 w 637370"/>
              <a:gd name="connsiteY10" fmla="*/ 329796 h 440357"/>
              <a:gd name="connsiteX11" fmla="*/ 600991 w 637370"/>
              <a:gd name="connsiteY11" fmla="*/ 330923 h 440357"/>
              <a:gd name="connsiteX12" fmla="*/ 494015 w 637370"/>
              <a:gd name="connsiteY12" fmla="*/ 376601 h 440357"/>
              <a:gd name="connsiteX13" fmla="*/ 196781 w 637370"/>
              <a:gd name="connsiteY13" fmla="*/ 0 h 440357"/>
              <a:gd name="connsiteX14" fmla="*/ 301893 w 637370"/>
              <a:gd name="connsiteY14" fmla="*/ 244170 h 440357"/>
              <a:gd name="connsiteX15" fmla="*/ 187524 w 637370"/>
              <a:gd name="connsiteY15" fmla="*/ 417106 h 440357"/>
              <a:gd name="connsiteX16" fmla="*/ 141582 w 637370"/>
              <a:gd name="connsiteY16" fmla="*/ 440357 h 440357"/>
              <a:gd name="connsiteX17" fmla="*/ 5105 w 637370"/>
              <a:gd name="connsiteY17" fmla="*/ 283042 h 440357"/>
              <a:gd name="connsiteX18" fmla="*/ 196781 w 637370"/>
              <a:gd name="connsiteY18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636062 w 637370"/>
              <a:gd name="connsiteY10" fmla="*/ 329796 h 440357"/>
              <a:gd name="connsiteX11" fmla="*/ 494015 w 637370"/>
              <a:gd name="connsiteY11" fmla="*/ 376601 h 440357"/>
              <a:gd name="connsiteX12" fmla="*/ 196781 w 637370"/>
              <a:gd name="connsiteY12" fmla="*/ 0 h 440357"/>
              <a:gd name="connsiteX13" fmla="*/ 301893 w 637370"/>
              <a:gd name="connsiteY13" fmla="*/ 244170 h 440357"/>
              <a:gd name="connsiteX14" fmla="*/ 187524 w 637370"/>
              <a:gd name="connsiteY14" fmla="*/ 417106 h 440357"/>
              <a:gd name="connsiteX15" fmla="*/ 141582 w 637370"/>
              <a:gd name="connsiteY15" fmla="*/ 440357 h 440357"/>
              <a:gd name="connsiteX16" fmla="*/ 5105 w 637370"/>
              <a:gd name="connsiteY16" fmla="*/ 283042 h 440357"/>
              <a:gd name="connsiteX17" fmla="*/ 196781 w 637370"/>
              <a:gd name="connsiteY17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494015 w 637370"/>
              <a:gd name="connsiteY10" fmla="*/ 376601 h 440357"/>
              <a:gd name="connsiteX11" fmla="*/ 196781 w 637370"/>
              <a:gd name="connsiteY11" fmla="*/ 0 h 440357"/>
              <a:gd name="connsiteX12" fmla="*/ 301893 w 637370"/>
              <a:gd name="connsiteY12" fmla="*/ 244170 h 440357"/>
              <a:gd name="connsiteX13" fmla="*/ 187524 w 637370"/>
              <a:gd name="connsiteY13" fmla="*/ 417106 h 440357"/>
              <a:gd name="connsiteX14" fmla="*/ 141582 w 637370"/>
              <a:gd name="connsiteY14" fmla="*/ 440357 h 440357"/>
              <a:gd name="connsiteX15" fmla="*/ 5105 w 637370"/>
              <a:gd name="connsiteY15" fmla="*/ 283042 h 440357"/>
              <a:gd name="connsiteX16" fmla="*/ 196781 w 637370"/>
              <a:gd name="connsiteY16" fmla="*/ 0 h 440357"/>
              <a:gd name="connsiteX0" fmla="*/ 160062 w 303723"/>
              <a:gd name="connsiteY0" fmla="*/ 227454 h 440357"/>
              <a:gd name="connsiteX1" fmla="*/ 88479 w 303723"/>
              <a:gd name="connsiteY1" fmla="*/ 356592 h 440357"/>
              <a:gd name="connsiteX2" fmla="*/ 153242 w 303723"/>
              <a:gd name="connsiteY2" fmla="*/ 419027 h 440357"/>
              <a:gd name="connsiteX3" fmla="*/ 172114 w 303723"/>
              <a:gd name="connsiteY3" fmla="*/ 407258 h 440357"/>
              <a:gd name="connsiteX4" fmla="*/ 215034 w 303723"/>
              <a:gd name="connsiteY4" fmla="*/ 336843 h 440357"/>
              <a:gd name="connsiteX5" fmla="*/ 153423 w 303723"/>
              <a:gd name="connsiteY5" fmla="*/ 272459 h 440357"/>
              <a:gd name="connsiteX6" fmla="*/ 165412 w 303723"/>
              <a:gd name="connsiteY6" fmla="*/ 257518 h 440357"/>
              <a:gd name="connsiteX7" fmla="*/ 160062 w 303723"/>
              <a:gd name="connsiteY7" fmla="*/ 227454 h 440357"/>
              <a:gd name="connsiteX8" fmla="*/ 196781 w 303723"/>
              <a:gd name="connsiteY8" fmla="*/ 0 h 440357"/>
              <a:gd name="connsiteX9" fmla="*/ 301893 w 303723"/>
              <a:gd name="connsiteY9" fmla="*/ 244170 h 440357"/>
              <a:gd name="connsiteX10" fmla="*/ 187524 w 303723"/>
              <a:gd name="connsiteY10" fmla="*/ 417106 h 440357"/>
              <a:gd name="connsiteX11" fmla="*/ 141582 w 303723"/>
              <a:gd name="connsiteY11" fmla="*/ 440357 h 440357"/>
              <a:gd name="connsiteX12" fmla="*/ 5105 w 303723"/>
              <a:gd name="connsiteY12" fmla="*/ 283042 h 440357"/>
              <a:gd name="connsiteX13" fmla="*/ 196781 w 303723"/>
              <a:gd name="connsiteY13" fmla="*/ 0 h 44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3723" h="440357">
                <a:moveTo>
                  <a:pt x="160062" y="227454"/>
                </a:moveTo>
                <a:cubicBezTo>
                  <a:pt x="104631" y="268697"/>
                  <a:pt x="73769" y="322942"/>
                  <a:pt x="88479" y="356592"/>
                </a:cubicBezTo>
                <a:cubicBezTo>
                  <a:pt x="103190" y="390244"/>
                  <a:pt x="138582" y="396585"/>
                  <a:pt x="153242" y="419027"/>
                </a:cubicBezTo>
                <a:lnTo>
                  <a:pt x="172114" y="407258"/>
                </a:lnTo>
                <a:cubicBezTo>
                  <a:pt x="199346" y="399755"/>
                  <a:pt x="219097" y="365394"/>
                  <a:pt x="215034" y="336843"/>
                </a:cubicBezTo>
                <a:cubicBezTo>
                  <a:pt x="187847" y="322096"/>
                  <a:pt x="166585" y="299374"/>
                  <a:pt x="153423" y="272459"/>
                </a:cubicBezTo>
                <a:lnTo>
                  <a:pt x="165412" y="257518"/>
                </a:lnTo>
                <a:cubicBezTo>
                  <a:pt x="161788" y="249170"/>
                  <a:pt x="159862" y="239393"/>
                  <a:pt x="160062" y="227454"/>
                </a:cubicBezTo>
                <a:close/>
                <a:moveTo>
                  <a:pt x="196781" y="0"/>
                </a:moveTo>
                <a:cubicBezTo>
                  <a:pt x="184370" y="116772"/>
                  <a:pt x="268465" y="151520"/>
                  <a:pt x="301893" y="244170"/>
                </a:cubicBezTo>
                <a:cubicBezTo>
                  <a:pt x="314735" y="314846"/>
                  <a:pt x="258199" y="404266"/>
                  <a:pt x="187524" y="417106"/>
                </a:cubicBezTo>
                <a:lnTo>
                  <a:pt x="141582" y="440357"/>
                </a:lnTo>
                <a:cubicBezTo>
                  <a:pt x="112403" y="385587"/>
                  <a:pt x="32094" y="363671"/>
                  <a:pt x="5105" y="283042"/>
                </a:cubicBezTo>
                <a:cubicBezTo>
                  <a:pt x="-21884" y="202412"/>
                  <a:pt x="60461" y="83684"/>
                  <a:pt x="1967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 dirty="0" err="1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29" name="IoT Hub management"/>
          <p:cNvSpPr/>
          <p:nvPr/>
        </p:nvSpPr>
        <p:spPr bwMode="auto">
          <a:xfrm>
            <a:off x="4531888" y="5899985"/>
            <a:ext cx="1473640" cy="689496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IoT Hub management</a:t>
            </a:r>
          </a:p>
        </p:txBody>
      </p:sp>
      <p:grpSp>
        <p:nvGrpSpPr>
          <p:cNvPr id="52" name="IoT Hub management"/>
          <p:cNvGrpSpPr/>
          <p:nvPr/>
        </p:nvGrpSpPr>
        <p:grpSpPr>
          <a:xfrm>
            <a:off x="5622011" y="5951801"/>
            <a:ext cx="347547" cy="306443"/>
            <a:chOff x="5940450" y="5470954"/>
            <a:chExt cx="425518" cy="375193"/>
          </a:xfrm>
          <a:solidFill>
            <a:schemeClr val="bg1"/>
          </a:solidFill>
        </p:grpSpPr>
        <p:sp>
          <p:nvSpPr>
            <p:cNvPr id="102" name="Freeform 101"/>
            <p:cNvSpPr/>
            <p:nvPr/>
          </p:nvSpPr>
          <p:spPr bwMode="auto">
            <a:xfrm>
              <a:off x="5940450" y="5470954"/>
              <a:ext cx="425518" cy="375193"/>
            </a:xfrm>
            <a:custGeom>
              <a:avLst/>
              <a:gdLst>
                <a:gd name="connsiteX0" fmla="*/ 41421 w 617962"/>
                <a:gd name="connsiteY0" fmla="*/ 141731 h 544877"/>
                <a:gd name="connsiteX1" fmla="*/ 41421 w 617962"/>
                <a:gd name="connsiteY1" fmla="*/ 481391 h 544877"/>
                <a:gd name="connsiteX2" fmla="*/ 576542 w 617962"/>
                <a:gd name="connsiteY2" fmla="*/ 481391 h 544877"/>
                <a:gd name="connsiteX3" fmla="*/ 576542 w 617962"/>
                <a:gd name="connsiteY3" fmla="*/ 141731 h 544877"/>
                <a:gd name="connsiteX4" fmla="*/ 0 w 617962"/>
                <a:gd name="connsiteY4" fmla="*/ 0 h 544877"/>
                <a:gd name="connsiteX5" fmla="*/ 617962 w 617962"/>
                <a:gd name="connsiteY5" fmla="*/ 0 h 544877"/>
                <a:gd name="connsiteX6" fmla="*/ 617962 w 617962"/>
                <a:gd name="connsiteY6" fmla="*/ 544877 h 544877"/>
                <a:gd name="connsiteX7" fmla="*/ 0 w 617962"/>
                <a:gd name="connsiteY7" fmla="*/ 544877 h 54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7962" h="544877">
                  <a:moveTo>
                    <a:pt x="41421" y="141731"/>
                  </a:moveTo>
                  <a:lnTo>
                    <a:pt x="41421" y="481391"/>
                  </a:lnTo>
                  <a:lnTo>
                    <a:pt x="576542" y="481391"/>
                  </a:lnTo>
                  <a:lnTo>
                    <a:pt x="576542" y="141731"/>
                  </a:lnTo>
                  <a:close/>
                  <a:moveTo>
                    <a:pt x="0" y="0"/>
                  </a:moveTo>
                  <a:lnTo>
                    <a:pt x="617962" y="0"/>
                  </a:lnTo>
                  <a:lnTo>
                    <a:pt x="617962" y="544877"/>
                  </a:lnTo>
                  <a:lnTo>
                    <a:pt x="0" y="544877"/>
                  </a:lnTo>
                  <a:close/>
                </a:path>
              </a:pathLst>
            </a:cu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032077" y="5601867"/>
              <a:ext cx="258584" cy="74058"/>
              <a:chOff x="5993561" y="5590711"/>
              <a:chExt cx="371622" cy="106432"/>
            </a:xfrm>
            <a:grpFill/>
          </p:grpSpPr>
          <p:sp>
            <p:nvSpPr>
              <p:cNvPr id="49" name="Rectangle 48"/>
              <p:cNvSpPr/>
              <p:nvPr/>
            </p:nvSpPr>
            <p:spPr bwMode="auto">
              <a:xfrm>
                <a:off x="599356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6123832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625875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032077" y="5697143"/>
              <a:ext cx="258584" cy="74058"/>
              <a:chOff x="5993561" y="5590711"/>
              <a:chExt cx="371622" cy="106432"/>
            </a:xfrm>
            <a:grpFill/>
          </p:grpSpPr>
          <p:sp>
            <p:nvSpPr>
              <p:cNvPr id="107" name="Rectangle 106"/>
              <p:cNvSpPr/>
              <p:nvPr/>
            </p:nvSpPr>
            <p:spPr bwMode="auto">
              <a:xfrm>
                <a:off x="599356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6123832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625875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cxnSp>
        <p:nvCxnSpPr>
          <p:cNvPr id="61" name="Straight Arrow Connector 60"/>
          <p:cNvCxnSpPr/>
          <p:nvPr/>
        </p:nvCxnSpPr>
        <p:spPr>
          <a:xfrm flipH="1">
            <a:off x="7717326" y="5808931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evice identity management"/>
          <p:cNvSpPr/>
          <p:nvPr/>
        </p:nvSpPr>
        <p:spPr bwMode="auto">
          <a:xfrm>
            <a:off x="6118256" y="5558733"/>
            <a:ext cx="1473640" cy="717140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identity management</a:t>
            </a:r>
          </a:p>
        </p:txBody>
      </p:sp>
      <p:sp>
        <p:nvSpPr>
          <p:cNvPr id="110" name="Device identity management"/>
          <p:cNvSpPr>
            <a:spLocks noEditPoints="1"/>
          </p:cNvSpPr>
          <p:nvPr/>
        </p:nvSpPr>
        <p:spPr bwMode="black">
          <a:xfrm>
            <a:off x="7238795" y="5682900"/>
            <a:ext cx="291569" cy="291376"/>
          </a:xfrm>
          <a:custGeom>
            <a:avLst/>
            <a:gdLst>
              <a:gd name="T0" fmla="*/ 235 w 433"/>
              <a:gd name="T1" fmla="*/ 433 h 433"/>
              <a:gd name="T2" fmla="*/ 0 w 433"/>
              <a:gd name="T3" fmla="*/ 198 h 433"/>
              <a:gd name="T4" fmla="*/ 0 w 433"/>
              <a:gd name="T5" fmla="*/ 101 h 433"/>
              <a:gd name="T6" fmla="*/ 99 w 433"/>
              <a:gd name="T7" fmla="*/ 2 h 433"/>
              <a:gd name="T8" fmla="*/ 198 w 433"/>
              <a:gd name="T9" fmla="*/ 0 h 433"/>
              <a:gd name="T10" fmla="*/ 433 w 433"/>
              <a:gd name="T11" fmla="*/ 235 h 433"/>
              <a:gd name="T12" fmla="*/ 235 w 433"/>
              <a:gd name="T13" fmla="*/ 433 h 433"/>
              <a:gd name="T14" fmla="*/ 96 w 433"/>
              <a:gd name="T15" fmla="*/ 72 h 433"/>
              <a:gd name="T16" fmla="*/ 71 w 433"/>
              <a:gd name="T17" fmla="*/ 72 h 433"/>
              <a:gd name="T18" fmla="*/ 71 w 433"/>
              <a:gd name="T19" fmla="*/ 97 h 433"/>
              <a:gd name="T20" fmla="*/ 96 w 433"/>
              <a:gd name="T21" fmla="*/ 97 h 433"/>
              <a:gd name="T22" fmla="*/ 96 w 433"/>
              <a:gd name="T23" fmla="*/ 72 h 433"/>
              <a:gd name="T24" fmla="*/ 250 w 433"/>
              <a:gd name="T25" fmla="*/ 138 h 433"/>
              <a:gd name="T26" fmla="*/ 231 w 433"/>
              <a:gd name="T27" fmla="*/ 138 h 433"/>
              <a:gd name="T28" fmla="*/ 231 w 433"/>
              <a:gd name="T29" fmla="*/ 158 h 433"/>
              <a:gd name="T30" fmla="*/ 264 w 433"/>
              <a:gd name="T31" fmla="*/ 191 h 433"/>
              <a:gd name="T32" fmla="*/ 254 w 433"/>
              <a:gd name="T33" fmla="*/ 193 h 433"/>
              <a:gd name="T34" fmla="*/ 176 w 433"/>
              <a:gd name="T35" fmla="*/ 115 h 433"/>
              <a:gd name="T36" fmla="*/ 158 w 433"/>
              <a:gd name="T37" fmla="*/ 115 h 433"/>
              <a:gd name="T38" fmla="*/ 159 w 433"/>
              <a:gd name="T39" fmla="*/ 133 h 433"/>
              <a:gd name="T40" fmla="*/ 212 w 433"/>
              <a:gd name="T41" fmla="*/ 186 h 433"/>
              <a:gd name="T42" fmla="*/ 208 w 433"/>
              <a:gd name="T43" fmla="*/ 192 h 433"/>
              <a:gd name="T44" fmla="*/ 145 w 433"/>
              <a:gd name="T45" fmla="*/ 130 h 433"/>
              <a:gd name="T46" fmla="*/ 128 w 433"/>
              <a:gd name="T47" fmla="*/ 130 h 433"/>
              <a:gd name="T48" fmla="*/ 128 w 433"/>
              <a:gd name="T49" fmla="*/ 147 h 433"/>
              <a:gd name="T50" fmla="*/ 194 w 433"/>
              <a:gd name="T51" fmla="*/ 214 h 433"/>
              <a:gd name="T52" fmla="*/ 191 w 433"/>
              <a:gd name="T53" fmla="*/ 220 h 433"/>
              <a:gd name="T54" fmla="*/ 134 w 433"/>
              <a:gd name="T55" fmla="*/ 163 h 433"/>
              <a:gd name="T56" fmla="*/ 116 w 433"/>
              <a:gd name="T57" fmla="*/ 164 h 433"/>
              <a:gd name="T58" fmla="*/ 116 w 433"/>
              <a:gd name="T59" fmla="*/ 181 h 433"/>
              <a:gd name="T60" fmla="*/ 177 w 433"/>
              <a:gd name="T61" fmla="*/ 242 h 433"/>
              <a:gd name="T62" fmla="*/ 173 w 433"/>
              <a:gd name="T63" fmla="*/ 248 h 433"/>
              <a:gd name="T64" fmla="*/ 122 w 433"/>
              <a:gd name="T65" fmla="*/ 197 h 433"/>
              <a:gd name="T66" fmla="*/ 104 w 433"/>
              <a:gd name="T67" fmla="*/ 197 h 433"/>
              <a:gd name="T68" fmla="*/ 105 w 433"/>
              <a:gd name="T69" fmla="*/ 215 h 433"/>
              <a:gd name="T70" fmla="*/ 195 w 433"/>
              <a:gd name="T71" fmla="*/ 305 h 433"/>
              <a:gd name="T72" fmla="*/ 286 w 433"/>
              <a:gd name="T73" fmla="*/ 314 h 433"/>
              <a:gd name="T74" fmla="*/ 309 w 433"/>
              <a:gd name="T75" fmla="*/ 290 h 433"/>
              <a:gd name="T76" fmla="*/ 306 w 433"/>
              <a:gd name="T77" fmla="*/ 194 h 433"/>
              <a:gd name="T78" fmla="*/ 250 w 433"/>
              <a:gd name="T79" fmla="*/ 138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3" h="433">
                <a:moveTo>
                  <a:pt x="235" y="433"/>
                </a:moveTo>
                <a:cubicBezTo>
                  <a:pt x="0" y="198"/>
                  <a:pt x="0" y="198"/>
                  <a:pt x="0" y="198"/>
                </a:cubicBezTo>
                <a:cubicBezTo>
                  <a:pt x="0" y="101"/>
                  <a:pt x="0" y="101"/>
                  <a:pt x="0" y="101"/>
                </a:cubicBezTo>
                <a:cubicBezTo>
                  <a:pt x="99" y="2"/>
                  <a:pt x="99" y="2"/>
                  <a:pt x="99" y="2"/>
                </a:cubicBezTo>
                <a:cubicBezTo>
                  <a:pt x="198" y="0"/>
                  <a:pt x="198" y="0"/>
                  <a:pt x="198" y="0"/>
                </a:cubicBezTo>
                <a:cubicBezTo>
                  <a:pt x="433" y="235"/>
                  <a:pt x="433" y="235"/>
                  <a:pt x="433" y="235"/>
                </a:cubicBezTo>
                <a:lnTo>
                  <a:pt x="235" y="433"/>
                </a:lnTo>
                <a:close/>
                <a:moveTo>
                  <a:pt x="96" y="72"/>
                </a:moveTo>
                <a:cubicBezTo>
                  <a:pt x="89" y="65"/>
                  <a:pt x="78" y="65"/>
                  <a:pt x="71" y="72"/>
                </a:cubicBezTo>
                <a:cubicBezTo>
                  <a:pt x="64" y="79"/>
                  <a:pt x="64" y="90"/>
                  <a:pt x="71" y="97"/>
                </a:cubicBezTo>
                <a:cubicBezTo>
                  <a:pt x="78" y="104"/>
                  <a:pt x="89" y="104"/>
                  <a:pt x="96" y="97"/>
                </a:cubicBezTo>
                <a:cubicBezTo>
                  <a:pt x="103" y="90"/>
                  <a:pt x="103" y="79"/>
                  <a:pt x="96" y="72"/>
                </a:cubicBezTo>
                <a:close/>
                <a:moveTo>
                  <a:pt x="250" y="138"/>
                </a:moveTo>
                <a:cubicBezTo>
                  <a:pt x="245" y="133"/>
                  <a:pt x="236" y="133"/>
                  <a:pt x="231" y="138"/>
                </a:cubicBezTo>
                <a:cubicBezTo>
                  <a:pt x="225" y="144"/>
                  <a:pt x="225" y="153"/>
                  <a:pt x="231" y="158"/>
                </a:cubicBezTo>
                <a:cubicBezTo>
                  <a:pt x="264" y="191"/>
                  <a:pt x="264" y="191"/>
                  <a:pt x="264" y="191"/>
                </a:cubicBezTo>
                <a:cubicBezTo>
                  <a:pt x="254" y="193"/>
                  <a:pt x="254" y="193"/>
                  <a:pt x="254" y="193"/>
                </a:cubicBezTo>
                <a:cubicBezTo>
                  <a:pt x="176" y="115"/>
                  <a:pt x="176" y="115"/>
                  <a:pt x="176" y="115"/>
                </a:cubicBezTo>
                <a:cubicBezTo>
                  <a:pt x="171" y="110"/>
                  <a:pt x="163" y="110"/>
                  <a:pt x="158" y="115"/>
                </a:cubicBezTo>
                <a:cubicBezTo>
                  <a:pt x="153" y="120"/>
                  <a:pt x="154" y="128"/>
                  <a:pt x="159" y="133"/>
                </a:cubicBezTo>
                <a:cubicBezTo>
                  <a:pt x="212" y="186"/>
                  <a:pt x="212" y="186"/>
                  <a:pt x="212" y="186"/>
                </a:cubicBezTo>
                <a:cubicBezTo>
                  <a:pt x="208" y="192"/>
                  <a:pt x="208" y="192"/>
                  <a:pt x="208" y="192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0" y="125"/>
                  <a:pt x="132" y="125"/>
                  <a:pt x="128" y="130"/>
                </a:cubicBezTo>
                <a:cubicBezTo>
                  <a:pt x="123" y="135"/>
                  <a:pt x="123" y="143"/>
                  <a:pt x="128" y="147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191" y="220"/>
                  <a:pt x="191" y="220"/>
                  <a:pt x="191" y="220"/>
                </a:cubicBezTo>
                <a:cubicBezTo>
                  <a:pt x="134" y="163"/>
                  <a:pt x="134" y="163"/>
                  <a:pt x="134" y="163"/>
                </a:cubicBezTo>
                <a:cubicBezTo>
                  <a:pt x="129" y="159"/>
                  <a:pt x="121" y="159"/>
                  <a:pt x="116" y="164"/>
                </a:cubicBezTo>
                <a:cubicBezTo>
                  <a:pt x="111" y="168"/>
                  <a:pt x="111" y="176"/>
                  <a:pt x="116" y="181"/>
                </a:cubicBezTo>
                <a:cubicBezTo>
                  <a:pt x="177" y="242"/>
                  <a:pt x="177" y="242"/>
                  <a:pt x="177" y="242"/>
                </a:cubicBezTo>
                <a:cubicBezTo>
                  <a:pt x="173" y="248"/>
                  <a:pt x="173" y="248"/>
                  <a:pt x="173" y="248"/>
                </a:cubicBezTo>
                <a:cubicBezTo>
                  <a:pt x="122" y="197"/>
                  <a:pt x="122" y="197"/>
                  <a:pt x="122" y="197"/>
                </a:cubicBezTo>
                <a:cubicBezTo>
                  <a:pt x="117" y="192"/>
                  <a:pt x="109" y="192"/>
                  <a:pt x="104" y="197"/>
                </a:cubicBezTo>
                <a:cubicBezTo>
                  <a:pt x="99" y="202"/>
                  <a:pt x="100" y="210"/>
                  <a:pt x="105" y="215"/>
                </a:cubicBezTo>
                <a:cubicBezTo>
                  <a:pt x="195" y="305"/>
                  <a:pt x="195" y="305"/>
                  <a:pt x="195" y="305"/>
                </a:cubicBezTo>
                <a:cubicBezTo>
                  <a:pt x="228" y="338"/>
                  <a:pt x="268" y="332"/>
                  <a:pt x="286" y="314"/>
                </a:cubicBezTo>
                <a:cubicBezTo>
                  <a:pt x="287" y="312"/>
                  <a:pt x="305" y="294"/>
                  <a:pt x="309" y="290"/>
                </a:cubicBezTo>
                <a:cubicBezTo>
                  <a:pt x="333" y="266"/>
                  <a:pt x="333" y="221"/>
                  <a:pt x="306" y="194"/>
                </a:cubicBezTo>
                <a:lnTo>
                  <a:pt x="250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 dirty="0">
              <a:solidFill>
                <a:sysClr val="windowText" lastClr="000000"/>
              </a:solidFill>
              <a:latin typeface="Segoe UI Semilight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7717326" y="1769931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2C receive endpoint"/>
          <p:cNvSpPr/>
          <p:nvPr/>
        </p:nvSpPr>
        <p:spPr bwMode="auto">
          <a:xfrm>
            <a:off x="6118256" y="1414968"/>
            <a:ext cx="1473640" cy="717140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D2C receive endpoint</a:t>
            </a:r>
          </a:p>
        </p:txBody>
      </p:sp>
      <p:sp>
        <p:nvSpPr>
          <p:cNvPr id="118" name="D2C receive endpoint"/>
          <p:cNvSpPr>
            <a:spLocks noChangeAspect="1"/>
          </p:cNvSpPr>
          <p:nvPr/>
        </p:nvSpPr>
        <p:spPr>
          <a:xfrm>
            <a:off x="7161094" y="1540539"/>
            <a:ext cx="342384" cy="195339"/>
          </a:xfrm>
          <a:custGeom>
            <a:avLst/>
            <a:gdLst>
              <a:gd name="connsiteX0" fmla="*/ 667304 w 790922"/>
              <a:gd name="connsiteY0" fmla="*/ 269960 h 451244"/>
              <a:gd name="connsiteX1" fmla="*/ 611339 w 790922"/>
              <a:gd name="connsiteY1" fmla="*/ 325925 h 451244"/>
              <a:gd name="connsiteX2" fmla="*/ 667304 w 790922"/>
              <a:gd name="connsiteY2" fmla="*/ 381890 h 451244"/>
              <a:gd name="connsiteX3" fmla="*/ 723269 w 790922"/>
              <a:gd name="connsiteY3" fmla="*/ 325925 h 451244"/>
              <a:gd name="connsiteX4" fmla="*/ 667304 w 790922"/>
              <a:gd name="connsiteY4" fmla="*/ 269960 h 451244"/>
              <a:gd name="connsiteX5" fmla="*/ 490129 w 790922"/>
              <a:gd name="connsiteY5" fmla="*/ 269960 h 451244"/>
              <a:gd name="connsiteX6" fmla="*/ 434164 w 790922"/>
              <a:gd name="connsiteY6" fmla="*/ 325925 h 451244"/>
              <a:gd name="connsiteX7" fmla="*/ 490129 w 790922"/>
              <a:gd name="connsiteY7" fmla="*/ 381890 h 451244"/>
              <a:gd name="connsiteX8" fmla="*/ 546094 w 790922"/>
              <a:gd name="connsiteY8" fmla="*/ 325925 h 451244"/>
              <a:gd name="connsiteX9" fmla="*/ 490129 w 790922"/>
              <a:gd name="connsiteY9" fmla="*/ 269960 h 451244"/>
              <a:gd name="connsiteX10" fmla="*/ 312954 w 790922"/>
              <a:gd name="connsiteY10" fmla="*/ 269960 h 451244"/>
              <a:gd name="connsiteX11" fmla="*/ 256989 w 790922"/>
              <a:gd name="connsiteY11" fmla="*/ 325925 h 451244"/>
              <a:gd name="connsiteX12" fmla="*/ 312954 w 790922"/>
              <a:gd name="connsiteY12" fmla="*/ 381890 h 451244"/>
              <a:gd name="connsiteX13" fmla="*/ 368919 w 790922"/>
              <a:gd name="connsiteY13" fmla="*/ 325925 h 451244"/>
              <a:gd name="connsiteX14" fmla="*/ 312954 w 790922"/>
              <a:gd name="connsiteY14" fmla="*/ 269960 h 451244"/>
              <a:gd name="connsiteX15" fmla="*/ 135779 w 790922"/>
              <a:gd name="connsiteY15" fmla="*/ 269960 h 451244"/>
              <a:gd name="connsiteX16" fmla="*/ 79814 w 790922"/>
              <a:gd name="connsiteY16" fmla="*/ 325925 h 451244"/>
              <a:gd name="connsiteX17" fmla="*/ 135779 w 790922"/>
              <a:gd name="connsiteY17" fmla="*/ 381890 h 451244"/>
              <a:gd name="connsiteX18" fmla="*/ 191744 w 790922"/>
              <a:gd name="connsiteY18" fmla="*/ 325925 h 451244"/>
              <a:gd name="connsiteX19" fmla="*/ 135779 w 790922"/>
              <a:gd name="connsiteY19" fmla="*/ 269960 h 451244"/>
              <a:gd name="connsiteX20" fmla="*/ 42480 w 790922"/>
              <a:gd name="connsiteY20" fmla="*/ 196370 h 451244"/>
              <a:gd name="connsiteX21" fmla="*/ 748442 w 790922"/>
              <a:gd name="connsiteY21" fmla="*/ 196370 h 451244"/>
              <a:gd name="connsiteX22" fmla="*/ 790922 w 790922"/>
              <a:gd name="connsiteY22" fmla="*/ 238850 h 451244"/>
              <a:gd name="connsiteX23" fmla="*/ 790922 w 790922"/>
              <a:gd name="connsiteY23" fmla="*/ 408764 h 451244"/>
              <a:gd name="connsiteX24" fmla="*/ 748442 w 790922"/>
              <a:gd name="connsiteY24" fmla="*/ 451244 h 451244"/>
              <a:gd name="connsiteX25" fmla="*/ 42480 w 790922"/>
              <a:gd name="connsiteY25" fmla="*/ 451244 h 451244"/>
              <a:gd name="connsiteX26" fmla="*/ 0 w 790922"/>
              <a:gd name="connsiteY26" fmla="*/ 408764 h 451244"/>
              <a:gd name="connsiteX27" fmla="*/ 0 w 790922"/>
              <a:gd name="connsiteY27" fmla="*/ 238850 h 451244"/>
              <a:gd name="connsiteX28" fmla="*/ 42480 w 790922"/>
              <a:gd name="connsiteY28" fmla="*/ 196370 h 451244"/>
              <a:gd name="connsiteX29" fmla="*/ 149858 w 790922"/>
              <a:gd name="connsiteY29" fmla="*/ 0 h 451244"/>
              <a:gd name="connsiteX30" fmla="*/ 641065 w 790922"/>
              <a:gd name="connsiteY30" fmla="*/ 0 h 451244"/>
              <a:gd name="connsiteX31" fmla="*/ 786874 w 790922"/>
              <a:gd name="connsiteY31" fmla="*/ 142247 h 451244"/>
              <a:gd name="connsiteX32" fmla="*/ 4049 w 790922"/>
              <a:gd name="connsiteY32" fmla="*/ 142247 h 45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0922" h="451244">
                <a:moveTo>
                  <a:pt x="667304" y="269960"/>
                </a:moveTo>
                <a:cubicBezTo>
                  <a:pt x="636395" y="269960"/>
                  <a:pt x="611339" y="295016"/>
                  <a:pt x="611339" y="325925"/>
                </a:cubicBezTo>
                <a:cubicBezTo>
                  <a:pt x="611339" y="356834"/>
                  <a:pt x="636395" y="381890"/>
                  <a:pt x="667304" y="381890"/>
                </a:cubicBezTo>
                <a:cubicBezTo>
                  <a:pt x="698213" y="381890"/>
                  <a:pt x="723269" y="356834"/>
                  <a:pt x="723269" y="325925"/>
                </a:cubicBezTo>
                <a:cubicBezTo>
                  <a:pt x="723269" y="295016"/>
                  <a:pt x="698213" y="269960"/>
                  <a:pt x="667304" y="269960"/>
                </a:cubicBezTo>
                <a:close/>
                <a:moveTo>
                  <a:pt x="490129" y="269960"/>
                </a:moveTo>
                <a:cubicBezTo>
                  <a:pt x="459220" y="269960"/>
                  <a:pt x="434164" y="295016"/>
                  <a:pt x="434164" y="325925"/>
                </a:cubicBezTo>
                <a:cubicBezTo>
                  <a:pt x="434164" y="356834"/>
                  <a:pt x="459220" y="381890"/>
                  <a:pt x="490129" y="381890"/>
                </a:cubicBezTo>
                <a:cubicBezTo>
                  <a:pt x="521038" y="381890"/>
                  <a:pt x="546094" y="356834"/>
                  <a:pt x="546094" y="325925"/>
                </a:cubicBezTo>
                <a:cubicBezTo>
                  <a:pt x="546094" y="295016"/>
                  <a:pt x="521038" y="269960"/>
                  <a:pt x="490129" y="269960"/>
                </a:cubicBezTo>
                <a:close/>
                <a:moveTo>
                  <a:pt x="312954" y="269960"/>
                </a:moveTo>
                <a:cubicBezTo>
                  <a:pt x="282045" y="269960"/>
                  <a:pt x="256989" y="295016"/>
                  <a:pt x="256989" y="325925"/>
                </a:cubicBezTo>
                <a:cubicBezTo>
                  <a:pt x="256989" y="356834"/>
                  <a:pt x="282045" y="381890"/>
                  <a:pt x="312954" y="381890"/>
                </a:cubicBezTo>
                <a:cubicBezTo>
                  <a:pt x="343863" y="381890"/>
                  <a:pt x="368919" y="356834"/>
                  <a:pt x="368919" y="325925"/>
                </a:cubicBezTo>
                <a:cubicBezTo>
                  <a:pt x="368919" y="295016"/>
                  <a:pt x="343863" y="269960"/>
                  <a:pt x="312954" y="269960"/>
                </a:cubicBezTo>
                <a:close/>
                <a:moveTo>
                  <a:pt x="135779" y="269960"/>
                </a:moveTo>
                <a:cubicBezTo>
                  <a:pt x="104870" y="269960"/>
                  <a:pt x="79814" y="295016"/>
                  <a:pt x="79814" y="325925"/>
                </a:cubicBezTo>
                <a:cubicBezTo>
                  <a:pt x="79814" y="356834"/>
                  <a:pt x="104870" y="381890"/>
                  <a:pt x="135779" y="381890"/>
                </a:cubicBezTo>
                <a:cubicBezTo>
                  <a:pt x="166688" y="381890"/>
                  <a:pt x="191744" y="356834"/>
                  <a:pt x="191744" y="325925"/>
                </a:cubicBezTo>
                <a:cubicBezTo>
                  <a:pt x="191744" y="295016"/>
                  <a:pt x="166688" y="269960"/>
                  <a:pt x="135779" y="269960"/>
                </a:cubicBezTo>
                <a:close/>
                <a:moveTo>
                  <a:pt x="42480" y="196370"/>
                </a:moveTo>
                <a:lnTo>
                  <a:pt x="748442" y="196370"/>
                </a:lnTo>
                <a:cubicBezTo>
                  <a:pt x="771903" y="196370"/>
                  <a:pt x="790922" y="215389"/>
                  <a:pt x="790922" y="238850"/>
                </a:cubicBezTo>
                <a:lnTo>
                  <a:pt x="790922" y="408764"/>
                </a:lnTo>
                <a:cubicBezTo>
                  <a:pt x="790922" y="432225"/>
                  <a:pt x="771903" y="451244"/>
                  <a:pt x="748442" y="451244"/>
                </a:cubicBezTo>
                <a:lnTo>
                  <a:pt x="42480" y="451244"/>
                </a:lnTo>
                <a:cubicBezTo>
                  <a:pt x="19019" y="451244"/>
                  <a:pt x="0" y="432225"/>
                  <a:pt x="0" y="408764"/>
                </a:cubicBezTo>
                <a:lnTo>
                  <a:pt x="0" y="238850"/>
                </a:lnTo>
                <a:cubicBezTo>
                  <a:pt x="0" y="215389"/>
                  <a:pt x="19019" y="196370"/>
                  <a:pt x="42480" y="196370"/>
                </a:cubicBezTo>
                <a:close/>
                <a:moveTo>
                  <a:pt x="149858" y="0"/>
                </a:moveTo>
                <a:lnTo>
                  <a:pt x="641065" y="0"/>
                </a:lnTo>
                <a:lnTo>
                  <a:pt x="786874" y="142247"/>
                </a:lnTo>
                <a:lnTo>
                  <a:pt x="4049" y="142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92">
              <a:defRPr/>
            </a:pPr>
            <a:endParaRPr lang="en-US" sz="1176" kern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112" name="Device provisioning"/>
          <p:cNvSpPr>
            <a:spLocks noChangeAspect="1" noEditPoints="1"/>
          </p:cNvSpPr>
          <p:nvPr/>
        </p:nvSpPr>
        <p:spPr bwMode="auto">
          <a:xfrm>
            <a:off x="11235191" y="4436798"/>
            <a:ext cx="568139" cy="460665"/>
          </a:xfrm>
          <a:custGeom>
            <a:avLst/>
            <a:gdLst>
              <a:gd name="T0" fmla="*/ 600 w 1107"/>
              <a:gd name="T1" fmla="*/ 625 h 897"/>
              <a:gd name="T2" fmla="*/ 649 w 1107"/>
              <a:gd name="T3" fmla="*/ 567 h 897"/>
              <a:gd name="T4" fmla="*/ 727 w 1107"/>
              <a:gd name="T5" fmla="*/ 482 h 897"/>
              <a:gd name="T6" fmla="*/ 601 w 1107"/>
              <a:gd name="T7" fmla="*/ 434 h 897"/>
              <a:gd name="T8" fmla="*/ 628 w 1107"/>
              <a:gd name="T9" fmla="*/ 305 h 897"/>
              <a:gd name="T10" fmla="*/ 547 w 1107"/>
              <a:gd name="T11" fmla="*/ 240 h 897"/>
              <a:gd name="T12" fmla="*/ 427 w 1107"/>
              <a:gd name="T13" fmla="*/ 287 h 897"/>
              <a:gd name="T14" fmla="*/ 368 w 1107"/>
              <a:gd name="T15" fmla="*/ 170 h 897"/>
              <a:gd name="T16" fmla="*/ 285 w 1107"/>
              <a:gd name="T17" fmla="*/ 263 h 897"/>
              <a:gd name="T18" fmla="*/ 241 w 1107"/>
              <a:gd name="T19" fmla="*/ 313 h 897"/>
              <a:gd name="T20" fmla="*/ 139 w 1107"/>
              <a:gd name="T21" fmla="*/ 281 h 897"/>
              <a:gd name="T22" fmla="*/ 79 w 1107"/>
              <a:gd name="T23" fmla="*/ 355 h 897"/>
              <a:gd name="T24" fmla="*/ 132 w 1107"/>
              <a:gd name="T25" fmla="*/ 446 h 897"/>
              <a:gd name="T26" fmla="*/ 83 w 1107"/>
              <a:gd name="T27" fmla="*/ 505 h 897"/>
              <a:gd name="T28" fmla="*/ 5 w 1107"/>
              <a:gd name="T29" fmla="*/ 590 h 897"/>
              <a:gd name="T30" fmla="*/ 132 w 1107"/>
              <a:gd name="T31" fmla="*/ 638 h 897"/>
              <a:gd name="T32" fmla="*/ 145 w 1107"/>
              <a:gd name="T33" fmla="*/ 669 h 897"/>
              <a:gd name="T34" fmla="*/ 110 w 1107"/>
              <a:gd name="T35" fmla="*/ 793 h 897"/>
              <a:gd name="T36" fmla="*/ 230 w 1107"/>
              <a:gd name="T37" fmla="*/ 781 h 897"/>
              <a:gd name="T38" fmla="*/ 306 w 1107"/>
              <a:gd name="T39" fmla="*/ 785 h 897"/>
              <a:gd name="T40" fmla="*/ 346 w 1107"/>
              <a:gd name="T41" fmla="*/ 878 h 897"/>
              <a:gd name="T42" fmla="*/ 440 w 1107"/>
              <a:gd name="T43" fmla="*/ 872 h 897"/>
              <a:gd name="T44" fmla="*/ 466 w 1107"/>
              <a:gd name="T45" fmla="*/ 764 h 897"/>
              <a:gd name="T46" fmla="*/ 539 w 1107"/>
              <a:gd name="T47" fmla="*/ 755 h 897"/>
              <a:gd name="T48" fmla="*/ 659 w 1107"/>
              <a:gd name="T49" fmla="*/ 743 h 897"/>
              <a:gd name="T50" fmla="*/ 263 w 1107"/>
              <a:gd name="T51" fmla="*/ 452 h 897"/>
              <a:gd name="T52" fmla="*/ 281 w 1107"/>
              <a:gd name="T53" fmla="*/ 633 h 897"/>
              <a:gd name="T54" fmla="*/ 1002 w 1107"/>
              <a:gd name="T55" fmla="*/ 332 h 897"/>
              <a:gd name="T56" fmla="*/ 1043 w 1107"/>
              <a:gd name="T57" fmla="*/ 304 h 897"/>
              <a:gd name="T58" fmla="*/ 1107 w 1107"/>
              <a:gd name="T59" fmla="*/ 266 h 897"/>
              <a:gd name="T60" fmla="*/ 1037 w 1107"/>
              <a:gd name="T61" fmla="*/ 213 h 897"/>
              <a:gd name="T62" fmla="*/ 1077 w 1107"/>
              <a:gd name="T63" fmla="*/ 138 h 897"/>
              <a:gd name="T64" fmla="*/ 1038 w 1107"/>
              <a:gd name="T65" fmla="*/ 83 h 897"/>
              <a:gd name="T66" fmla="*/ 956 w 1107"/>
              <a:gd name="T67" fmla="*/ 91 h 897"/>
              <a:gd name="T68" fmla="*/ 940 w 1107"/>
              <a:gd name="T69" fmla="*/ 7 h 897"/>
              <a:gd name="T70" fmla="*/ 872 w 1107"/>
              <a:gd name="T71" fmla="*/ 50 h 897"/>
              <a:gd name="T72" fmla="*/ 836 w 1107"/>
              <a:gd name="T73" fmla="*/ 74 h 897"/>
              <a:gd name="T74" fmla="*/ 778 w 1107"/>
              <a:gd name="T75" fmla="*/ 35 h 897"/>
              <a:gd name="T76" fmla="*/ 728 w 1107"/>
              <a:gd name="T77" fmla="*/ 70 h 897"/>
              <a:gd name="T78" fmla="*/ 744 w 1107"/>
              <a:gd name="T79" fmla="*/ 136 h 897"/>
              <a:gd name="T80" fmla="*/ 703 w 1107"/>
              <a:gd name="T81" fmla="*/ 164 h 897"/>
              <a:gd name="T82" fmla="*/ 640 w 1107"/>
              <a:gd name="T83" fmla="*/ 203 h 897"/>
              <a:gd name="T84" fmla="*/ 710 w 1107"/>
              <a:gd name="T85" fmla="*/ 255 h 897"/>
              <a:gd name="T86" fmla="*/ 712 w 1107"/>
              <a:gd name="T87" fmla="*/ 277 h 897"/>
              <a:gd name="T88" fmla="*/ 668 w 1107"/>
              <a:gd name="T89" fmla="*/ 347 h 897"/>
              <a:gd name="T90" fmla="*/ 745 w 1107"/>
              <a:gd name="T91" fmla="*/ 361 h 897"/>
              <a:gd name="T92" fmla="*/ 791 w 1107"/>
              <a:gd name="T93" fmla="*/ 377 h 897"/>
              <a:gd name="T94" fmla="*/ 799 w 1107"/>
              <a:gd name="T95" fmla="*/ 443 h 897"/>
              <a:gd name="T96" fmla="*/ 859 w 1107"/>
              <a:gd name="T97" fmla="*/ 456 h 897"/>
              <a:gd name="T98" fmla="*/ 894 w 1107"/>
              <a:gd name="T99" fmla="*/ 393 h 897"/>
              <a:gd name="T100" fmla="*/ 941 w 1107"/>
              <a:gd name="T101" fmla="*/ 401 h 897"/>
              <a:gd name="T102" fmla="*/ 1018 w 1107"/>
              <a:gd name="T103" fmla="*/ 415 h 897"/>
              <a:gd name="T104" fmla="*/ 825 w 1107"/>
              <a:gd name="T105" fmla="*/ 164 h 897"/>
              <a:gd name="T106" fmla="*/ 803 w 1107"/>
              <a:gd name="T107" fmla="*/ 279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07" h="897">
                <a:moveTo>
                  <a:pt x="654" y="716"/>
                </a:moveTo>
                <a:cubicBezTo>
                  <a:pt x="616" y="670"/>
                  <a:pt x="616" y="670"/>
                  <a:pt x="616" y="670"/>
                </a:cubicBezTo>
                <a:cubicBezTo>
                  <a:pt x="593" y="654"/>
                  <a:pt x="603" y="638"/>
                  <a:pt x="600" y="625"/>
                </a:cubicBezTo>
                <a:cubicBezTo>
                  <a:pt x="600" y="625"/>
                  <a:pt x="600" y="625"/>
                  <a:pt x="600" y="625"/>
                </a:cubicBezTo>
                <a:cubicBezTo>
                  <a:pt x="605" y="617"/>
                  <a:pt x="611" y="609"/>
                  <a:pt x="608" y="596"/>
                </a:cubicBezTo>
                <a:cubicBezTo>
                  <a:pt x="618" y="580"/>
                  <a:pt x="623" y="572"/>
                  <a:pt x="649" y="567"/>
                </a:cubicBezTo>
                <a:cubicBezTo>
                  <a:pt x="715" y="553"/>
                  <a:pt x="715" y="553"/>
                  <a:pt x="715" y="553"/>
                </a:cubicBezTo>
                <a:cubicBezTo>
                  <a:pt x="728" y="550"/>
                  <a:pt x="733" y="542"/>
                  <a:pt x="730" y="529"/>
                </a:cubicBezTo>
                <a:cubicBezTo>
                  <a:pt x="727" y="482"/>
                  <a:pt x="727" y="482"/>
                  <a:pt x="727" y="482"/>
                </a:cubicBezTo>
                <a:cubicBezTo>
                  <a:pt x="724" y="469"/>
                  <a:pt x="717" y="463"/>
                  <a:pt x="701" y="453"/>
                </a:cubicBezTo>
                <a:cubicBezTo>
                  <a:pt x="641" y="459"/>
                  <a:pt x="641" y="459"/>
                  <a:pt x="641" y="459"/>
                </a:cubicBezTo>
                <a:cubicBezTo>
                  <a:pt x="620" y="457"/>
                  <a:pt x="604" y="447"/>
                  <a:pt x="601" y="434"/>
                </a:cubicBezTo>
                <a:cubicBezTo>
                  <a:pt x="598" y="421"/>
                  <a:pt x="590" y="416"/>
                  <a:pt x="580" y="397"/>
                </a:cubicBezTo>
                <a:cubicBezTo>
                  <a:pt x="577" y="384"/>
                  <a:pt x="574" y="371"/>
                  <a:pt x="584" y="355"/>
                </a:cubicBezTo>
                <a:cubicBezTo>
                  <a:pt x="628" y="305"/>
                  <a:pt x="628" y="305"/>
                  <a:pt x="628" y="305"/>
                </a:cubicBezTo>
                <a:cubicBezTo>
                  <a:pt x="634" y="297"/>
                  <a:pt x="631" y="284"/>
                  <a:pt x="623" y="279"/>
                </a:cubicBezTo>
                <a:cubicBezTo>
                  <a:pt x="581" y="240"/>
                  <a:pt x="581" y="240"/>
                  <a:pt x="581" y="240"/>
                </a:cubicBezTo>
                <a:cubicBezTo>
                  <a:pt x="573" y="235"/>
                  <a:pt x="560" y="238"/>
                  <a:pt x="547" y="240"/>
                </a:cubicBezTo>
                <a:cubicBezTo>
                  <a:pt x="503" y="291"/>
                  <a:pt x="503" y="291"/>
                  <a:pt x="503" y="291"/>
                </a:cubicBezTo>
                <a:cubicBezTo>
                  <a:pt x="484" y="302"/>
                  <a:pt x="471" y="304"/>
                  <a:pt x="463" y="299"/>
                </a:cubicBezTo>
                <a:cubicBezTo>
                  <a:pt x="456" y="294"/>
                  <a:pt x="435" y="292"/>
                  <a:pt x="427" y="287"/>
                </a:cubicBezTo>
                <a:cubicBezTo>
                  <a:pt x="419" y="282"/>
                  <a:pt x="403" y="271"/>
                  <a:pt x="400" y="258"/>
                </a:cubicBezTo>
                <a:cubicBezTo>
                  <a:pt x="386" y="193"/>
                  <a:pt x="386" y="193"/>
                  <a:pt x="386" y="193"/>
                </a:cubicBezTo>
                <a:cubicBezTo>
                  <a:pt x="384" y="180"/>
                  <a:pt x="368" y="170"/>
                  <a:pt x="368" y="170"/>
                </a:cubicBezTo>
                <a:cubicBezTo>
                  <a:pt x="308" y="176"/>
                  <a:pt x="308" y="176"/>
                  <a:pt x="308" y="176"/>
                </a:cubicBezTo>
                <a:cubicBezTo>
                  <a:pt x="308" y="176"/>
                  <a:pt x="289" y="187"/>
                  <a:pt x="292" y="200"/>
                </a:cubicBezTo>
                <a:cubicBezTo>
                  <a:pt x="285" y="263"/>
                  <a:pt x="285" y="263"/>
                  <a:pt x="285" y="263"/>
                </a:cubicBezTo>
                <a:cubicBezTo>
                  <a:pt x="291" y="289"/>
                  <a:pt x="277" y="292"/>
                  <a:pt x="272" y="300"/>
                </a:cubicBezTo>
                <a:cubicBezTo>
                  <a:pt x="272" y="300"/>
                  <a:pt x="272" y="300"/>
                  <a:pt x="267" y="308"/>
                </a:cubicBezTo>
                <a:cubicBezTo>
                  <a:pt x="259" y="302"/>
                  <a:pt x="246" y="305"/>
                  <a:pt x="241" y="313"/>
                </a:cubicBezTo>
                <a:cubicBezTo>
                  <a:pt x="236" y="321"/>
                  <a:pt x="236" y="321"/>
                  <a:pt x="236" y="321"/>
                </a:cubicBezTo>
                <a:cubicBezTo>
                  <a:pt x="223" y="324"/>
                  <a:pt x="210" y="327"/>
                  <a:pt x="194" y="317"/>
                </a:cubicBezTo>
                <a:cubicBezTo>
                  <a:pt x="139" y="281"/>
                  <a:pt x="139" y="281"/>
                  <a:pt x="139" y="281"/>
                </a:cubicBezTo>
                <a:cubicBezTo>
                  <a:pt x="131" y="276"/>
                  <a:pt x="110" y="273"/>
                  <a:pt x="104" y="281"/>
                </a:cubicBezTo>
                <a:cubicBezTo>
                  <a:pt x="79" y="321"/>
                  <a:pt x="79" y="321"/>
                  <a:pt x="79" y="321"/>
                </a:cubicBezTo>
                <a:cubicBezTo>
                  <a:pt x="66" y="324"/>
                  <a:pt x="68" y="337"/>
                  <a:pt x="79" y="355"/>
                </a:cubicBezTo>
                <a:cubicBezTo>
                  <a:pt x="121" y="394"/>
                  <a:pt x="121" y="394"/>
                  <a:pt x="121" y="394"/>
                </a:cubicBezTo>
                <a:cubicBezTo>
                  <a:pt x="140" y="417"/>
                  <a:pt x="135" y="425"/>
                  <a:pt x="132" y="446"/>
                </a:cubicBezTo>
                <a:cubicBezTo>
                  <a:pt x="132" y="446"/>
                  <a:pt x="132" y="446"/>
                  <a:pt x="132" y="446"/>
                </a:cubicBezTo>
                <a:cubicBezTo>
                  <a:pt x="127" y="454"/>
                  <a:pt x="122" y="462"/>
                  <a:pt x="117" y="470"/>
                </a:cubicBezTo>
                <a:cubicBezTo>
                  <a:pt x="117" y="470"/>
                  <a:pt x="117" y="470"/>
                  <a:pt x="117" y="470"/>
                </a:cubicBezTo>
                <a:cubicBezTo>
                  <a:pt x="120" y="483"/>
                  <a:pt x="109" y="499"/>
                  <a:pt x="83" y="505"/>
                </a:cubicBezTo>
                <a:cubicBezTo>
                  <a:pt x="23" y="511"/>
                  <a:pt x="23" y="511"/>
                  <a:pt x="23" y="511"/>
                </a:cubicBezTo>
                <a:cubicBezTo>
                  <a:pt x="10" y="514"/>
                  <a:pt x="0" y="529"/>
                  <a:pt x="2" y="543"/>
                </a:cubicBezTo>
                <a:cubicBezTo>
                  <a:pt x="5" y="590"/>
                  <a:pt x="5" y="590"/>
                  <a:pt x="5" y="590"/>
                </a:cubicBezTo>
                <a:cubicBezTo>
                  <a:pt x="8" y="603"/>
                  <a:pt x="16" y="608"/>
                  <a:pt x="37" y="610"/>
                </a:cubicBezTo>
                <a:cubicBezTo>
                  <a:pt x="92" y="612"/>
                  <a:pt x="92" y="612"/>
                  <a:pt x="92" y="612"/>
                </a:cubicBezTo>
                <a:cubicBezTo>
                  <a:pt x="113" y="614"/>
                  <a:pt x="129" y="625"/>
                  <a:pt x="132" y="638"/>
                </a:cubicBezTo>
                <a:cubicBezTo>
                  <a:pt x="132" y="638"/>
                  <a:pt x="132" y="638"/>
                  <a:pt x="132" y="638"/>
                </a:cubicBezTo>
                <a:cubicBezTo>
                  <a:pt x="140" y="643"/>
                  <a:pt x="142" y="656"/>
                  <a:pt x="150" y="661"/>
                </a:cubicBezTo>
                <a:cubicBezTo>
                  <a:pt x="145" y="669"/>
                  <a:pt x="145" y="669"/>
                  <a:pt x="145" y="669"/>
                </a:cubicBezTo>
                <a:cubicBezTo>
                  <a:pt x="153" y="674"/>
                  <a:pt x="156" y="687"/>
                  <a:pt x="140" y="711"/>
                </a:cubicBezTo>
                <a:cubicBezTo>
                  <a:pt x="109" y="759"/>
                  <a:pt x="109" y="759"/>
                  <a:pt x="109" y="759"/>
                </a:cubicBezTo>
                <a:cubicBezTo>
                  <a:pt x="99" y="775"/>
                  <a:pt x="102" y="788"/>
                  <a:pt x="110" y="793"/>
                </a:cubicBezTo>
                <a:cubicBezTo>
                  <a:pt x="152" y="832"/>
                  <a:pt x="152" y="832"/>
                  <a:pt x="152" y="832"/>
                </a:cubicBezTo>
                <a:cubicBezTo>
                  <a:pt x="160" y="837"/>
                  <a:pt x="173" y="834"/>
                  <a:pt x="178" y="826"/>
                </a:cubicBezTo>
                <a:cubicBezTo>
                  <a:pt x="230" y="781"/>
                  <a:pt x="230" y="781"/>
                  <a:pt x="230" y="781"/>
                </a:cubicBezTo>
                <a:cubicBezTo>
                  <a:pt x="248" y="770"/>
                  <a:pt x="261" y="767"/>
                  <a:pt x="269" y="772"/>
                </a:cubicBezTo>
                <a:cubicBezTo>
                  <a:pt x="269" y="772"/>
                  <a:pt x="269" y="772"/>
                  <a:pt x="269" y="772"/>
                </a:cubicBezTo>
                <a:cubicBezTo>
                  <a:pt x="282" y="769"/>
                  <a:pt x="298" y="779"/>
                  <a:pt x="306" y="785"/>
                </a:cubicBezTo>
                <a:cubicBezTo>
                  <a:pt x="306" y="785"/>
                  <a:pt x="306" y="785"/>
                  <a:pt x="306" y="785"/>
                </a:cubicBezTo>
                <a:cubicBezTo>
                  <a:pt x="319" y="782"/>
                  <a:pt x="327" y="787"/>
                  <a:pt x="332" y="813"/>
                </a:cubicBezTo>
                <a:cubicBezTo>
                  <a:pt x="346" y="878"/>
                  <a:pt x="346" y="878"/>
                  <a:pt x="346" y="878"/>
                </a:cubicBezTo>
                <a:cubicBezTo>
                  <a:pt x="349" y="892"/>
                  <a:pt x="357" y="897"/>
                  <a:pt x="370" y="894"/>
                </a:cubicBezTo>
                <a:cubicBezTo>
                  <a:pt x="425" y="896"/>
                  <a:pt x="425" y="896"/>
                  <a:pt x="425" y="896"/>
                </a:cubicBezTo>
                <a:cubicBezTo>
                  <a:pt x="430" y="888"/>
                  <a:pt x="443" y="885"/>
                  <a:pt x="440" y="872"/>
                </a:cubicBezTo>
                <a:cubicBezTo>
                  <a:pt x="440" y="804"/>
                  <a:pt x="440" y="804"/>
                  <a:pt x="440" y="804"/>
                </a:cubicBezTo>
                <a:cubicBezTo>
                  <a:pt x="442" y="783"/>
                  <a:pt x="460" y="772"/>
                  <a:pt x="466" y="764"/>
                </a:cubicBezTo>
                <a:cubicBezTo>
                  <a:pt x="466" y="764"/>
                  <a:pt x="466" y="764"/>
                  <a:pt x="466" y="764"/>
                </a:cubicBezTo>
                <a:cubicBezTo>
                  <a:pt x="479" y="761"/>
                  <a:pt x="492" y="758"/>
                  <a:pt x="497" y="750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510" y="747"/>
                  <a:pt x="523" y="745"/>
                  <a:pt x="539" y="755"/>
                </a:cubicBezTo>
                <a:cubicBezTo>
                  <a:pt x="594" y="791"/>
                  <a:pt x="594" y="791"/>
                  <a:pt x="594" y="791"/>
                </a:cubicBezTo>
                <a:cubicBezTo>
                  <a:pt x="602" y="796"/>
                  <a:pt x="623" y="798"/>
                  <a:pt x="628" y="790"/>
                </a:cubicBezTo>
                <a:cubicBezTo>
                  <a:pt x="659" y="743"/>
                  <a:pt x="659" y="743"/>
                  <a:pt x="659" y="743"/>
                </a:cubicBezTo>
                <a:cubicBezTo>
                  <a:pt x="659" y="743"/>
                  <a:pt x="669" y="727"/>
                  <a:pt x="654" y="716"/>
                </a:cubicBezTo>
                <a:close/>
                <a:moveTo>
                  <a:pt x="281" y="633"/>
                </a:moveTo>
                <a:cubicBezTo>
                  <a:pt x="223" y="584"/>
                  <a:pt x="219" y="502"/>
                  <a:pt x="263" y="452"/>
                </a:cubicBezTo>
                <a:cubicBezTo>
                  <a:pt x="313" y="393"/>
                  <a:pt x="399" y="382"/>
                  <a:pt x="457" y="431"/>
                </a:cubicBezTo>
                <a:cubicBezTo>
                  <a:pt x="507" y="475"/>
                  <a:pt x="518" y="561"/>
                  <a:pt x="469" y="619"/>
                </a:cubicBezTo>
                <a:cubicBezTo>
                  <a:pt x="420" y="678"/>
                  <a:pt x="339" y="682"/>
                  <a:pt x="281" y="633"/>
                </a:cubicBezTo>
                <a:close/>
                <a:moveTo>
                  <a:pt x="1019" y="398"/>
                </a:moveTo>
                <a:cubicBezTo>
                  <a:pt x="1004" y="362"/>
                  <a:pt x="1004" y="362"/>
                  <a:pt x="1004" y="362"/>
                </a:cubicBezTo>
                <a:cubicBezTo>
                  <a:pt x="992" y="348"/>
                  <a:pt x="1002" y="340"/>
                  <a:pt x="1002" y="332"/>
                </a:cubicBezTo>
                <a:cubicBezTo>
                  <a:pt x="1002" y="332"/>
                  <a:pt x="1002" y="332"/>
                  <a:pt x="1002" y="332"/>
                </a:cubicBezTo>
                <a:cubicBezTo>
                  <a:pt x="1007" y="328"/>
                  <a:pt x="1011" y="324"/>
                  <a:pt x="1012" y="315"/>
                </a:cubicBezTo>
                <a:cubicBezTo>
                  <a:pt x="1021" y="307"/>
                  <a:pt x="1026" y="303"/>
                  <a:pt x="1043" y="304"/>
                </a:cubicBezTo>
                <a:cubicBezTo>
                  <a:pt x="1086" y="307"/>
                  <a:pt x="1086" y="307"/>
                  <a:pt x="1086" y="307"/>
                </a:cubicBezTo>
                <a:cubicBezTo>
                  <a:pt x="1095" y="308"/>
                  <a:pt x="1099" y="304"/>
                  <a:pt x="1100" y="295"/>
                </a:cubicBezTo>
                <a:cubicBezTo>
                  <a:pt x="1107" y="266"/>
                  <a:pt x="1107" y="266"/>
                  <a:pt x="1107" y="266"/>
                </a:cubicBezTo>
                <a:cubicBezTo>
                  <a:pt x="1107" y="257"/>
                  <a:pt x="1103" y="252"/>
                  <a:pt x="1095" y="243"/>
                </a:cubicBezTo>
                <a:cubicBezTo>
                  <a:pt x="1057" y="236"/>
                  <a:pt x="1057" y="236"/>
                  <a:pt x="1057" y="236"/>
                </a:cubicBezTo>
                <a:cubicBezTo>
                  <a:pt x="1044" y="231"/>
                  <a:pt x="1036" y="222"/>
                  <a:pt x="1037" y="213"/>
                </a:cubicBezTo>
                <a:cubicBezTo>
                  <a:pt x="1038" y="205"/>
                  <a:pt x="1034" y="200"/>
                  <a:pt x="1030" y="187"/>
                </a:cubicBezTo>
                <a:cubicBezTo>
                  <a:pt x="1031" y="178"/>
                  <a:pt x="1032" y="170"/>
                  <a:pt x="1041" y="162"/>
                </a:cubicBezTo>
                <a:cubicBezTo>
                  <a:pt x="1077" y="138"/>
                  <a:pt x="1077" y="138"/>
                  <a:pt x="1077" y="138"/>
                </a:cubicBezTo>
                <a:cubicBezTo>
                  <a:pt x="1082" y="134"/>
                  <a:pt x="1083" y="126"/>
                  <a:pt x="1079" y="121"/>
                </a:cubicBezTo>
                <a:cubicBezTo>
                  <a:pt x="1059" y="89"/>
                  <a:pt x="1059" y="89"/>
                  <a:pt x="1059" y="89"/>
                </a:cubicBezTo>
                <a:cubicBezTo>
                  <a:pt x="1055" y="85"/>
                  <a:pt x="1047" y="84"/>
                  <a:pt x="1038" y="83"/>
                </a:cubicBezTo>
                <a:cubicBezTo>
                  <a:pt x="1002" y="107"/>
                  <a:pt x="1002" y="107"/>
                  <a:pt x="1002" y="107"/>
                </a:cubicBezTo>
                <a:cubicBezTo>
                  <a:pt x="989" y="110"/>
                  <a:pt x="980" y="110"/>
                  <a:pt x="976" y="105"/>
                </a:cubicBezTo>
                <a:cubicBezTo>
                  <a:pt x="972" y="100"/>
                  <a:pt x="960" y="95"/>
                  <a:pt x="956" y="91"/>
                </a:cubicBezTo>
                <a:cubicBezTo>
                  <a:pt x="952" y="86"/>
                  <a:pt x="944" y="77"/>
                  <a:pt x="944" y="68"/>
                </a:cubicBezTo>
                <a:cubicBezTo>
                  <a:pt x="948" y="25"/>
                  <a:pt x="948" y="25"/>
                  <a:pt x="948" y="25"/>
                </a:cubicBezTo>
                <a:cubicBezTo>
                  <a:pt x="948" y="17"/>
                  <a:pt x="940" y="7"/>
                  <a:pt x="940" y="7"/>
                </a:cubicBezTo>
                <a:cubicBezTo>
                  <a:pt x="902" y="0"/>
                  <a:pt x="902" y="0"/>
                  <a:pt x="902" y="0"/>
                </a:cubicBezTo>
                <a:cubicBezTo>
                  <a:pt x="902" y="0"/>
                  <a:pt x="889" y="4"/>
                  <a:pt x="888" y="12"/>
                </a:cubicBezTo>
                <a:cubicBezTo>
                  <a:pt x="872" y="50"/>
                  <a:pt x="872" y="50"/>
                  <a:pt x="872" y="50"/>
                </a:cubicBezTo>
                <a:cubicBezTo>
                  <a:pt x="871" y="67"/>
                  <a:pt x="862" y="67"/>
                  <a:pt x="858" y="71"/>
                </a:cubicBezTo>
                <a:cubicBezTo>
                  <a:pt x="858" y="71"/>
                  <a:pt x="858" y="71"/>
                  <a:pt x="853" y="75"/>
                </a:cubicBezTo>
                <a:cubicBezTo>
                  <a:pt x="849" y="70"/>
                  <a:pt x="840" y="70"/>
                  <a:pt x="836" y="74"/>
                </a:cubicBezTo>
                <a:cubicBezTo>
                  <a:pt x="831" y="78"/>
                  <a:pt x="831" y="78"/>
                  <a:pt x="831" y="78"/>
                </a:cubicBezTo>
                <a:cubicBezTo>
                  <a:pt x="822" y="77"/>
                  <a:pt x="814" y="76"/>
                  <a:pt x="806" y="67"/>
                </a:cubicBezTo>
                <a:cubicBezTo>
                  <a:pt x="778" y="35"/>
                  <a:pt x="778" y="35"/>
                  <a:pt x="778" y="35"/>
                </a:cubicBezTo>
                <a:cubicBezTo>
                  <a:pt x="774" y="30"/>
                  <a:pt x="762" y="25"/>
                  <a:pt x="757" y="29"/>
                </a:cubicBezTo>
                <a:cubicBezTo>
                  <a:pt x="734" y="49"/>
                  <a:pt x="734" y="49"/>
                  <a:pt x="734" y="49"/>
                </a:cubicBezTo>
                <a:cubicBezTo>
                  <a:pt x="725" y="49"/>
                  <a:pt x="725" y="57"/>
                  <a:pt x="728" y="70"/>
                </a:cubicBezTo>
                <a:cubicBezTo>
                  <a:pt x="747" y="102"/>
                  <a:pt x="747" y="102"/>
                  <a:pt x="747" y="102"/>
                </a:cubicBezTo>
                <a:cubicBezTo>
                  <a:pt x="754" y="120"/>
                  <a:pt x="750" y="124"/>
                  <a:pt x="744" y="136"/>
                </a:cubicBezTo>
                <a:cubicBezTo>
                  <a:pt x="744" y="136"/>
                  <a:pt x="744" y="136"/>
                  <a:pt x="744" y="136"/>
                </a:cubicBezTo>
                <a:cubicBezTo>
                  <a:pt x="740" y="140"/>
                  <a:pt x="735" y="144"/>
                  <a:pt x="731" y="148"/>
                </a:cubicBezTo>
                <a:cubicBezTo>
                  <a:pt x="731" y="148"/>
                  <a:pt x="731" y="148"/>
                  <a:pt x="731" y="148"/>
                </a:cubicBezTo>
                <a:cubicBezTo>
                  <a:pt x="730" y="157"/>
                  <a:pt x="721" y="165"/>
                  <a:pt x="703" y="164"/>
                </a:cubicBezTo>
                <a:cubicBezTo>
                  <a:pt x="665" y="157"/>
                  <a:pt x="665" y="157"/>
                  <a:pt x="665" y="157"/>
                </a:cubicBezTo>
                <a:cubicBezTo>
                  <a:pt x="656" y="156"/>
                  <a:pt x="647" y="164"/>
                  <a:pt x="647" y="173"/>
                </a:cubicBezTo>
                <a:cubicBezTo>
                  <a:pt x="640" y="203"/>
                  <a:pt x="640" y="203"/>
                  <a:pt x="640" y="203"/>
                </a:cubicBezTo>
                <a:cubicBezTo>
                  <a:pt x="639" y="211"/>
                  <a:pt x="643" y="216"/>
                  <a:pt x="656" y="221"/>
                </a:cubicBezTo>
                <a:cubicBezTo>
                  <a:pt x="690" y="232"/>
                  <a:pt x="690" y="232"/>
                  <a:pt x="690" y="232"/>
                </a:cubicBezTo>
                <a:cubicBezTo>
                  <a:pt x="702" y="237"/>
                  <a:pt x="710" y="246"/>
                  <a:pt x="710" y="255"/>
                </a:cubicBezTo>
                <a:cubicBezTo>
                  <a:pt x="710" y="255"/>
                  <a:pt x="710" y="255"/>
                  <a:pt x="710" y="255"/>
                </a:cubicBezTo>
                <a:cubicBezTo>
                  <a:pt x="714" y="260"/>
                  <a:pt x="713" y="268"/>
                  <a:pt x="717" y="273"/>
                </a:cubicBezTo>
                <a:cubicBezTo>
                  <a:pt x="712" y="277"/>
                  <a:pt x="712" y="277"/>
                  <a:pt x="712" y="277"/>
                </a:cubicBezTo>
                <a:cubicBezTo>
                  <a:pt x="716" y="281"/>
                  <a:pt x="716" y="290"/>
                  <a:pt x="702" y="302"/>
                </a:cubicBezTo>
                <a:cubicBezTo>
                  <a:pt x="674" y="326"/>
                  <a:pt x="674" y="326"/>
                  <a:pt x="674" y="326"/>
                </a:cubicBezTo>
                <a:cubicBezTo>
                  <a:pt x="665" y="334"/>
                  <a:pt x="664" y="343"/>
                  <a:pt x="668" y="347"/>
                </a:cubicBezTo>
                <a:cubicBezTo>
                  <a:pt x="687" y="379"/>
                  <a:pt x="687" y="379"/>
                  <a:pt x="687" y="379"/>
                </a:cubicBezTo>
                <a:cubicBezTo>
                  <a:pt x="691" y="383"/>
                  <a:pt x="700" y="384"/>
                  <a:pt x="704" y="380"/>
                </a:cubicBezTo>
                <a:cubicBezTo>
                  <a:pt x="745" y="361"/>
                  <a:pt x="745" y="361"/>
                  <a:pt x="745" y="361"/>
                </a:cubicBezTo>
                <a:cubicBezTo>
                  <a:pt x="758" y="358"/>
                  <a:pt x="767" y="358"/>
                  <a:pt x="771" y="363"/>
                </a:cubicBezTo>
                <a:cubicBezTo>
                  <a:pt x="771" y="363"/>
                  <a:pt x="771" y="363"/>
                  <a:pt x="771" y="363"/>
                </a:cubicBezTo>
                <a:cubicBezTo>
                  <a:pt x="779" y="364"/>
                  <a:pt x="787" y="373"/>
                  <a:pt x="791" y="377"/>
                </a:cubicBezTo>
                <a:cubicBezTo>
                  <a:pt x="791" y="377"/>
                  <a:pt x="791" y="377"/>
                  <a:pt x="791" y="377"/>
                </a:cubicBezTo>
                <a:cubicBezTo>
                  <a:pt x="800" y="378"/>
                  <a:pt x="804" y="383"/>
                  <a:pt x="802" y="400"/>
                </a:cubicBezTo>
                <a:cubicBezTo>
                  <a:pt x="799" y="443"/>
                  <a:pt x="799" y="443"/>
                  <a:pt x="799" y="443"/>
                </a:cubicBezTo>
                <a:cubicBezTo>
                  <a:pt x="798" y="451"/>
                  <a:pt x="802" y="456"/>
                  <a:pt x="811" y="457"/>
                </a:cubicBezTo>
                <a:cubicBezTo>
                  <a:pt x="845" y="468"/>
                  <a:pt x="845" y="468"/>
                  <a:pt x="845" y="468"/>
                </a:cubicBezTo>
                <a:cubicBezTo>
                  <a:pt x="849" y="464"/>
                  <a:pt x="858" y="464"/>
                  <a:pt x="859" y="456"/>
                </a:cubicBezTo>
                <a:cubicBezTo>
                  <a:pt x="871" y="413"/>
                  <a:pt x="871" y="413"/>
                  <a:pt x="871" y="413"/>
                </a:cubicBezTo>
                <a:cubicBezTo>
                  <a:pt x="876" y="401"/>
                  <a:pt x="889" y="397"/>
                  <a:pt x="894" y="393"/>
                </a:cubicBezTo>
                <a:cubicBezTo>
                  <a:pt x="894" y="393"/>
                  <a:pt x="894" y="393"/>
                  <a:pt x="894" y="393"/>
                </a:cubicBezTo>
                <a:cubicBezTo>
                  <a:pt x="902" y="394"/>
                  <a:pt x="911" y="395"/>
                  <a:pt x="916" y="391"/>
                </a:cubicBezTo>
                <a:cubicBezTo>
                  <a:pt x="916" y="391"/>
                  <a:pt x="916" y="391"/>
                  <a:pt x="916" y="391"/>
                </a:cubicBezTo>
                <a:cubicBezTo>
                  <a:pt x="924" y="391"/>
                  <a:pt x="933" y="392"/>
                  <a:pt x="941" y="401"/>
                </a:cubicBezTo>
                <a:cubicBezTo>
                  <a:pt x="969" y="433"/>
                  <a:pt x="969" y="433"/>
                  <a:pt x="969" y="433"/>
                </a:cubicBezTo>
                <a:cubicBezTo>
                  <a:pt x="973" y="438"/>
                  <a:pt x="985" y="443"/>
                  <a:pt x="990" y="439"/>
                </a:cubicBezTo>
                <a:cubicBezTo>
                  <a:pt x="1018" y="415"/>
                  <a:pt x="1018" y="415"/>
                  <a:pt x="1018" y="415"/>
                </a:cubicBezTo>
                <a:cubicBezTo>
                  <a:pt x="1018" y="415"/>
                  <a:pt x="1027" y="407"/>
                  <a:pt x="1019" y="398"/>
                </a:cubicBezTo>
                <a:close/>
                <a:moveTo>
                  <a:pt x="803" y="279"/>
                </a:moveTo>
                <a:cubicBezTo>
                  <a:pt x="776" y="238"/>
                  <a:pt x="788" y="187"/>
                  <a:pt x="825" y="164"/>
                </a:cubicBezTo>
                <a:cubicBezTo>
                  <a:pt x="866" y="136"/>
                  <a:pt x="921" y="144"/>
                  <a:pt x="948" y="185"/>
                </a:cubicBezTo>
                <a:cubicBezTo>
                  <a:pt x="972" y="221"/>
                  <a:pt x="963" y="277"/>
                  <a:pt x="922" y="304"/>
                </a:cubicBezTo>
                <a:cubicBezTo>
                  <a:pt x="881" y="332"/>
                  <a:pt x="830" y="320"/>
                  <a:pt x="803" y="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rgbClr val="FFFFFF"/>
              </a:solidFill>
              <a:latin typeface="Segoe UI Semilight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1795615" y="2766435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795615" y="3284779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 bwMode="auto">
          <a:xfrm>
            <a:off x="3063900" y="3073629"/>
            <a:ext cx="1080670" cy="41343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Methods</a:t>
            </a:r>
          </a:p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endpoint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3063900" y="2543720"/>
            <a:ext cx="1080670" cy="41343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Twin endpoint</a:t>
            </a:r>
          </a:p>
        </p:txBody>
      </p:sp>
      <p:sp>
        <p:nvSpPr>
          <p:cNvPr id="180" name="C2D send endpoint"/>
          <p:cNvSpPr/>
          <p:nvPr/>
        </p:nvSpPr>
        <p:spPr bwMode="auto">
          <a:xfrm>
            <a:off x="6118256" y="4145219"/>
            <a:ext cx="1473640" cy="62749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Twins endpoint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F12E4610-ACD8-4356-ABE3-CED95E94043F}"/>
              </a:ext>
            </a:extLst>
          </p:cNvPr>
          <p:cNvGrpSpPr/>
          <p:nvPr/>
        </p:nvGrpSpPr>
        <p:grpSpPr>
          <a:xfrm>
            <a:off x="7254508" y="4223537"/>
            <a:ext cx="279336" cy="265804"/>
            <a:chOff x="7399976" y="4307731"/>
            <a:chExt cx="284937" cy="271134"/>
          </a:xfrm>
          <a:solidFill>
            <a:schemeClr val="bg1"/>
          </a:solidFill>
        </p:grpSpPr>
        <p:sp>
          <p:nvSpPr>
            <p:cNvPr id="184" name="Round Same Side Corner Rectangle 183"/>
            <p:cNvSpPr/>
            <p:nvPr/>
          </p:nvSpPr>
          <p:spPr bwMode="auto">
            <a:xfrm>
              <a:off x="7399976" y="4307731"/>
              <a:ext cx="199302" cy="171023"/>
            </a:xfrm>
            <a:prstGeom prst="round2SameRect">
              <a:avLst>
                <a:gd name="adj1" fmla="val 5262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5" name="Round Same Side Corner Rectangle 184"/>
            <p:cNvSpPr/>
            <p:nvPr/>
          </p:nvSpPr>
          <p:spPr bwMode="auto">
            <a:xfrm>
              <a:off x="7400183" y="4307731"/>
              <a:ext cx="199302" cy="35876"/>
            </a:xfrm>
            <a:prstGeom prst="round2SameRect">
              <a:avLst>
                <a:gd name="adj1" fmla="val 24145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6" name="Round Same Side Corner Rectangle 185"/>
            <p:cNvSpPr/>
            <p:nvPr/>
          </p:nvSpPr>
          <p:spPr bwMode="auto">
            <a:xfrm>
              <a:off x="7442793" y="4357218"/>
              <a:ext cx="199303" cy="171023"/>
            </a:xfrm>
            <a:prstGeom prst="round2SameRect">
              <a:avLst>
                <a:gd name="adj1" fmla="val 5262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7" name="Round Same Side Corner Rectangle 186"/>
            <p:cNvSpPr/>
            <p:nvPr/>
          </p:nvSpPr>
          <p:spPr bwMode="auto">
            <a:xfrm>
              <a:off x="7442793" y="4357218"/>
              <a:ext cx="199303" cy="35876"/>
            </a:xfrm>
            <a:prstGeom prst="round2SameRect">
              <a:avLst>
                <a:gd name="adj1" fmla="val 24145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8" name="Round Same Side Corner Rectangle 187"/>
            <p:cNvSpPr/>
            <p:nvPr/>
          </p:nvSpPr>
          <p:spPr bwMode="auto">
            <a:xfrm>
              <a:off x="7485404" y="4407842"/>
              <a:ext cx="199302" cy="171023"/>
            </a:xfrm>
            <a:prstGeom prst="round2SameRect">
              <a:avLst>
                <a:gd name="adj1" fmla="val 5262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9" name="Round Same Side Corner Rectangle 188"/>
            <p:cNvSpPr/>
            <p:nvPr/>
          </p:nvSpPr>
          <p:spPr bwMode="auto">
            <a:xfrm>
              <a:off x="7485611" y="4407842"/>
              <a:ext cx="199302" cy="35876"/>
            </a:xfrm>
            <a:prstGeom prst="round2SameRect">
              <a:avLst>
                <a:gd name="adj1" fmla="val 24145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181" name="Msg feedback"/>
          <p:cNvSpPr/>
          <p:nvPr/>
        </p:nvSpPr>
        <p:spPr bwMode="auto">
          <a:xfrm>
            <a:off x="6118256" y="4851976"/>
            <a:ext cx="1473640" cy="62749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Devices Methods endpoint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7357034" y="4894786"/>
            <a:ext cx="180973" cy="182715"/>
            <a:chOff x="7470564" y="2647101"/>
            <a:chExt cx="184602" cy="186379"/>
          </a:xfrm>
          <a:solidFill>
            <a:schemeClr val="bg1"/>
          </a:solidFill>
        </p:grpSpPr>
        <p:sp>
          <p:nvSpPr>
            <p:cNvPr id="192" name="Oval 718"/>
            <p:cNvSpPr>
              <a:spLocks noChangeArrowheads="1"/>
            </p:cNvSpPr>
            <p:nvPr/>
          </p:nvSpPr>
          <p:spPr bwMode="auto">
            <a:xfrm>
              <a:off x="7470564" y="2782147"/>
              <a:ext cx="50741" cy="5133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93" name="Freeform 719"/>
            <p:cNvSpPr>
              <a:spLocks/>
            </p:cNvSpPr>
            <p:nvPr/>
          </p:nvSpPr>
          <p:spPr bwMode="auto">
            <a:xfrm>
              <a:off x="7470564" y="2709885"/>
              <a:ext cx="122015" cy="123595"/>
            </a:xfrm>
            <a:custGeom>
              <a:avLst/>
              <a:gdLst>
                <a:gd name="T0" fmla="*/ 262 w 262"/>
                <a:gd name="T1" fmla="*/ 265 h 265"/>
                <a:gd name="T2" fmla="*/ 186 w 262"/>
                <a:gd name="T3" fmla="*/ 265 h 265"/>
                <a:gd name="T4" fmla="*/ 0 w 262"/>
                <a:gd name="T5" fmla="*/ 78 h 265"/>
                <a:gd name="T6" fmla="*/ 0 w 262"/>
                <a:gd name="T7" fmla="*/ 78 h 265"/>
                <a:gd name="T8" fmla="*/ 0 w 262"/>
                <a:gd name="T9" fmla="*/ 0 h 265"/>
                <a:gd name="T10" fmla="*/ 262 w 262"/>
                <a:gd name="T1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5">
                  <a:moveTo>
                    <a:pt x="262" y="265"/>
                  </a:moveTo>
                  <a:cubicBezTo>
                    <a:pt x="186" y="265"/>
                    <a:pt x="186" y="265"/>
                    <a:pt x="186" y="265"/>
                  </a:cubicBezTo>
                  <a:cubicBezTo>
                    <a:pt x="186" y="161"/>
                    <a:pt x="103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5" y="0"/>
                    <a:pt x="262" y="119"/>
                    <a:pt x="262" y="2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207" name="Freeform 720"/>
            <p:cNvSpPr>
              <a:spLocks/>
            </p:cNvSpPr>
            <p:nvPr/>
          </p:nvSpPr>
          <p:spPr bwMode="auto">
            <a:xfrm>
              <a:off x="7470564" y="2647101"/>
              <a:ext cx="184602" cy="186379"/>
            </a:xfrm>
            <a:custGeom>
              <a:avLst/>
              <a:gdLst>
                <a:gd name="T0" fmla="*/ 317 w 396"/>
                <a:gd name="T1" fmla="*/ 400 h 400"/>
                <a:gd name="T2" fmla="*/ 0 w 396"/>
                <a:gd name="T3" fmla="*/ 80 h 400"/>
                <a:gd name="T4" fmla="*/ 0 w 396"/>
                <a:gd name="T5" fmla="*/ 0 h 400"/>
                <a:gd name="T6" fmla="*/ 396 w 396"/>
                <a:gd name="T7" fmla="*/ 400 h 400"/>
                <a:gd name="T8" fmla="*/ 317 w 396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400">
                  <a:moveTo>
                    <a:pt x="317" y="400"/>
                  </a:moveTo>
                  <a:cubicBezTo>
                    <a:pt x="317" y="223"/>
                    <a:pt x="175" y="80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396" y="179"/>
                    <a:pt x="396" y="400"/>
                  </a:cubicBezTo>
                  <a:lnTo>
                    <a:pt x="317" y="40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cxnSp>
        <p:nvCxnSpPr>
          <p:cNvPr id="208" name="Straight Arrow Connector 207"/>
          <p:cNvCxnSpPr/>
          <p:nvPr/>
        </p:nvCxnSpPr>
        <p:spPr>
          <a:xfrm flipH="1">
            <a:off x="7717326" y="4382764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7717326" y="5120337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D2C receive endpoint">
            <a:extLst>
              <a:ext uri="{FF2B5EF4-FFF2-40B4-BE49-F238E27FC236}">
                <a16:creationId xmlns:a16="http://schemas.microsoft.com/office/drawing/2014/main" id="{0D3A3754-D275-4084-BDCF-2B4A2F2B4B01}"/>
              </a:ext>
            </a:extLst>
          </p:cNvPr>
          <p:cNvSpPr/>
          <p:nvPr/>
        </p:nvSpPr>
        <p:spPr bwMode="auto">
          <a:xfrm>
            <a:off x="6118256" y="2211367"/>
            <a:ext cx="1473640" cy="114783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Custom endpoints</a:t>
            </a:r>
          </a:p>
        </p:txBody>
      </p:sp>
      <p:sp>
        <p:nvSpPr>
          <p:cNvPr id="190" name="D2C receive endpoint">
            <a:extLst>
              <a:ext uri="{FF2B5EF4-FFF2-40B4-BE49-F238E27FC236}">
                <a16:creationId xmlns:a16="http://schemas.microsoft.com/office/drawing/2014/main" id="{93412CF5-33A0-426D-AFC7-9506C9C91C33}"/>
              </a:ext>
            </a:extLst>
          </p:cNvPr>
          <p:cNvSpPr>
            <a:spLocks noChangeAspect="1"/>
          </p:cNvSpPr>
          <p:nvPr/>
        </p:nvSpPr>
        <p:spPr>
          <a:xfrm>
            <a:off x="7162976" y="2409992"/>
            <a:ext cx="342384" cy="195339"/>
          </a:xfrm>
          <a:custGeom>
            <a:avLst/>
            <a:gdLst>
              <a:gd name="connsiteX0" fmla="*/ 667304 w 790922"/>
              <a:gd name="connsiteY0" fmla="*/ 269960 h 451244"/>
              <a:gd name="connsiteX1" fmla="*/ 611339 w 790922"/>
              <a:gd name="connsiteY1" fmla="*/ 325925 h 451244"/>
              <a:gd name="connsiteX2" fmla="*/ 667304 w 790922"/>
              <a:gd name="connsiteY2" fmla="*/ 381890 h 451244"/>
              <a:gd name="connsiteX3" fmla="*/ 723269 w 790922"/>
              <a:gd name="connsiteY3" fmla="*/ 325925 h 451244"/>
              <a:gd name="connsiteX4" fmla="*/ 667304 w 790922"/>
              <a:gd name="connsiteY4" fmla="*/ 269960 h 451244"/>
              <a:gd name="connsiteX5" fmla="*/ 490129 w 790922"/>
              <a:gd name="connsiteY5" fmla="*/ 269960 h 451244"/>
              <a:gd name="connsiteX6" fmla="*/ 434164 w 790922"/>
              <a:gd name="connsiteY6" fmla="*/ 325925 h 451244"/>
              <a:gd name="connsiteX7" fmla="*/ 490129 w 790922"/>
              <a:gd name="connsiteY7" fmla="*/ 381890 h 451244"/>
              <a:gd name="connsiteX8" fmla="*/ 546094 w 790922"/>
              <a:gd name="connsiteY8" fmla="*/ 325925 h 451244"/>
              <a:gd name="connsiteX9" fmla="*/ 490129 w 790922"/>
              <a:gd name="connsiteY9" fmla="*/ 269960 h 451244"/>
              <a:gd name="connsiteX10" fmla="*/ 312954 w 790922"/>
              <a:gd name="connsiteY10" fmla="*/ 269960 h 451244"/>
              <a:gd name="connsiteX11" fmla="*/ 256989 w 790922"/>
              <a:gd name="connsiteY11" fmla="*/ 325925 h 451244"/>
              <a:gd name="connsiteX12" fmla="*/ 312954 w 790922"/>
              <a:gd name="connsiteY12" fmla="*/ 381890 h 451244"/>
              <a:gd name="connsiteX13" fmla="*/ 368919 w 790922"/>
              <a:gd name="connsiteY13" fmla="*/ 325925 h 451244"/>
              <a:gd name="connsiteX14" fmla="*/ 312954 w 790922"/>
              <a:gd name="connsiteY14" fmla="*/ 269960 h 451244"/>
              <a:gd name="connsiteX15" fmla="*/ 135779 w 790922"/>
              <a:gd name="connsiteY15" fmla="*/ 269960 h 451244"/>
              <a:gd name="connsiteX16" fmla="*/ 79814 w 790922"/>
              <a:gd name="connsiteY16" fmla="*/ 325925 h 451244"/>
              <a:gd name="connsiteX17" fmla="*/ 135779 w 790922"/>
              <a:gd name="connsiteY17" fmla="*/ 381890 h 451244"/>
              <a:gd name="connsiteX18" fmla="*/ 191744 w 790922"/>
              <a:gd name="connsiteY18" fmla="*/ 325925 h 451244"/>
              <a:gd name="connsiteX19" fmla="*/ 135779 w 790922"/>
              <a:gd name="connsiteY19" fmla="*/ 269960 h 451244"/>
              <a:gd name="connsiteX20" fmla="*/ 42480 w 790922"/>
              <a:gd name="connsiteY20" fmla="*/ 196370 h 451244"/>
              <a:gd name="connsiteX21" fmla="*/ 748442 w 790922"/>
              <a:gd name="connsiteY21" fmla="*/ 196370 h 451244"/>
              <a:gd name="connsiteX22" fmla="*/ 790922 w 790922"/>
              <a:gd name="connsiteY22" fmla="*/ 238850 h 451244"/>
              <a:gd name="connsiteX23" fmla="*/ 790922 w 790922"/>
              <a:gd name="connsiteY23" fmla="*/ 408764 h 451244"/>
              <a:gd name="connsiteX24" fmla="*/ 748442 w 790922"/>
              <a:gd name="connsiteY24" fmla="*/ 451244 h 451244"/>
              <a:gd name="connsiteX25" fmla="*/ 42480 w 790922"/>
              <a:gd name="connsiteY25" fmla="*/ 451244 h 451244"/>
              <a:gd name="connsiteX26" fmla="*/ 0 w 790922"/>
              <a:gd name="connsiteY26" fmla="*/ 408764 h 451244"/>
              <a:gd name="connsiteX27" fmla="*/ 0 w 790922"/>
              <a:gd name="connsiteY27" fmla="*/ 238850 h 451244"/>
              <a:gd name="connsiteX28" fmla="*/ 42480 w 790922"/>
              <a:gd name="connsiteY28" fmla="*/ 196370 h 451244"/>
              <a:gd name="connsiteX29" fmla="*/ 149858 w 790922"/>
              <a:gd name="connsiteY29" fmla="*/ 0 h 451244"/>
              <a:gd name="connsiteX30" fmla="*/ 641065 w 790922"/>
              <a:gd name="connsiteY30" fmla="*/ 0 h 451244"/>
              <a:gd name="connsiteX31" fmla="*/ 786874 w 790922"/>
              <a:gd name="connsiteY31" fmla="*/ 142247 h 451244"/>
              <a:gd name="connsiteX32" fmla="*/ 4049 w 790922"/>
              <a:gd name="connsiteY32" fmla="*/ 142247 h 45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0922" h="451244">
                <a:moveTo>
                  <a:pt x="667304" y="269960"/>
                </a:moveTo>
                <a:cubicBezTo>
                  <a:pt x="636395" y="269960"/>
                  <a:pt x="611339" y="295016"/>
                  <a:pt x="611339" y="325925"/>
                </a:cubicBezTo>
                <a:cubicBezTo>
                  <a:pt x="611339" y="356834"/>
                  <a:pt x="636395" y="381890"/>
                  <a:pt x="667304" y="381890"/>
                </a:cubicBezTo>
                <a:cubicBezTo>
                  <a:pt x="698213" y="381890"/>
                  <a:pt x="723269" y="356834"/>
                  <a:pt x="723269" y="325925"/>
                </a:cubicBezTo>
                <a:cubicBezTo>
                  <a:pt x="723269" y="295016"/>
                  <a:pt x="698213" y="269960"/>
                  <a:pt x="667304" y="269960"/>
                </a:cubicBezTo>
                <a:close/>
                <a:moveTo>
                  <a:pt x="490129" y="269960"/>
                </a:moveTo>
                <a:cubicBezTo>
                  <a:pt x="459220" y="269960"/>
                  <a:pt x="434164" y="295016"/>
                  <a:pt x="434164" y="325925"/>
                </a:cubicBezTo>
                <a:cubicBezTo>
                  <a:pt x="434164" y="356834"/>
                  <a:pt x="459220" y="381890"/>
                  <a:pt x="490129" y="381890"/>
                </a:cubicBezTo>
                <a:cubicBezTo>
                  <a:pt x="521038" y="381890"/>
                  <a:pt x="546094" y="356834"/>
                  <a:pt x="546094" y="325925"/>
                </a:cubicBezTo>
                <a:cubicBezTo>
                  <a:pt x="546094" y="295016"/>
                  <a:pt x="521038" y="269960"/>
                  <a:pt x="490129" y="269960"/>
                </a:cubicBezTo>
                <a:close/>
                <a:moveTo>
                  <a:pt x="312954" y="269960"/>
                </a:moveTo>
                <a:cubicBezTo>
                  <a:pt x="282045" y="269960"/>
                  <a:pt x="256989" y="295016"/>
                  <a:pt x="256989" y="325925"/>
                </a:cubicBezTo>
                <a:cubicBezTo>
                  <a:pt x="256989" y="356834"/>
                  <a:pt x="282045" y="381890"/>
                  <a:pt x="312954" y="381890"/>
                </a:cubicBezTo>
                <a:cubicBezTo>
                  <a:pt x="343863" y="381890"/>
                  <a:pt x="368919" y="356834"/>
                  <a:pt x="368919" y="325925"/>
                </a:cubicBezTo>
                <a:cubicBezTo>
                  <a:pt x="368919" y="295016"/>
                  <a:pt x="343863" y="269960"/>
                  <a:pt x="312954" y="269960"/>
                </a:cubicBezTo>
                <a:close/>
                <a:moveTo>
                  <a:pt x="135779" y="269960"/>
                </a:moveTo>
                <a:cubicBezTo>
                  <a:pt x="104870" y="269960"/>
                  <a:pt x="79814" y="295016"/>
                  <a:pt x="79814" y="325925"/>
                </a:cubicBezTo>
                <a:cubicBezTo>
                  <a:pt x="79814" y="356834"/>
                  <a:pt x="104870" y="381890"/>
                  <a:pt x="135779" y="381890"/>
                </a:cubicBezTo>
                <a:cubicBezTo>
                  <a:pt x="166688" y="381890"/>
                  <a:pt x="191744" y="356834"/>
                  <a:pt x="191744" y="325925"/>
                </a:cubicBezTo>
                <a:cubicBezTo>
                  <a:pt x="191744" y="295016"/>
                  <a:pt x="166688" y="269960"/>
                  <a:pt x="135779" y="269960"/>
                </a:cubicBezTo>
                <a:close/>
                <a:moveTo>
                  <a:pt x="42480" y="196370"/>
                </a:moveTo>
                <a:lnTo>
                  <a:pt x="748442" y="196370"/>
                </a:lnTo>
                <a:cubicBezTo>
                  <a:pt x="771903" y="196370"/>
                  <a:pt x="790922" y="215389"/>
                  <a:pt x="790922" y="238850"/>
                </a:cubicBezTo>
                <a:lnTo>
                  <a:pt x="790922" y="408764"/>
                </a:lnTo>
                <a:cubicBezTo>
                  <a:pt x="790922" y="432225"/>
                  <a:pt x="771903" y="451244"/>
                  <a:pt x="748442" y="451244"/>
                </a:cubicBezTo>
                <a:lnTo>
                  <a:pt x="42480" y="451244"/>
                </a:lnTo>
                <a:cubicBezTo>
                  <a:pt x="19019" y="451244"/>
                  <a:pt x="0" y="432225"/>
                  <a:pt x="0" y="408764"/>
                </a:cubicBezTo>
                <a:lnTo>
                  <a:pt x="0" y="238850"/>
                </a:lnTo>
                <a:cubicBezTo>
                  <a:pt x="0" y="215389"/>
                  <a:pt x="19019" y="196370"/>
                  <a:pt x="42480" y="196370"/>
                </a:cubicBezTo>
                <a:close/>
                <a:moveTo>
                  <a:pt x="149858" y="0"/>
                </a:moveTo>
                <a:lnTo>
                  <a:pt x="641065" y="0"/>
                </a:lnTo>
                <a:lnTo>
                  <a:pt x="786874" y="142247"/>
                </a:lnTo>
                <a:lnTo>
                  <a:pt x="4049" y="142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92">
              <a:defRPr/>
            </a:pPr>
            <a:endParaRPr lang="en-US" sz="1176" kern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16" name="C2D send endpoint"/>
          <p:cNvSpPr/>
          <p:nvPr/>
        </p:nvSpPr>
        <p:spPr bwMode="auto">
          <a:xfrm>
            <a:off x="6125706" y="3438463"/>
            <a:ext cx="1473640" cy="62749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C2D send and feedback endpoints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7A148E0-7971-49B8-823C-97AC955C6578}"/>
              </a:ext>
            </a:extLst>
          </p:cNvPr>
          <p:cNvGrpSpPr/>
          <p:nvPr/>
        </p:nvGrpSpPr>
        <p:grpSpPr>
          <a:xfrm>
            <a:off x="7342707" y="3585173"/>
            <a:ext cx="180973" cy="182715"/>
            <a:chOff x="7470564" y="2647101"/>
            <a:chExt cx="184602" cy="186379"/>
          </a:xfrm>
          <a:solidFill>
            <a:schemeClr val="bg1"/>
          </a:solidFill>
        </p:grpSpPr>
        <p:sp>
          <p:nvSpPr>
            <p:cNvPr id="195" name="Oval 718">
              <a:extLst>
                <a:ext uri="{FF2B5EF4-FFF2-40B4-BE49-F238E27FC236}">
                  <a16:creationId xmlns:a16="http://schemas.microsoft.com/office/drawing/2014/main" id="{E9D4C86F-FCB4-4A90-8003-A9A6A209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0564" y="2782147"/>
              <a:ext cx="50741" cy="5133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96" name="Freeform 719">
              <a:extLst>
                <a:ext uri="{FF2B5EF4-FFF2-40B4-BE49-F238E27FC236}">
                  <a16:creationId xmlns:a16="http://schemas.microsoft.com/office/drawing/2014/main" id="{B8F632B5-E84E-452D-AA6E-C7E3C9372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564" y="2709885"/>
              <a:ext cx="122015" cy="123595"/>
            </a:xfrm>
            <a:custGeom>
              <a:avLst/>
              <a:gdLst>
                <a:gd name="T0" fmla="*/ 262 w 262"/>
                <a:gd name="T1" fmla="*/ 265 h 265"/>
                <a:gd name="T2" fmla="*/ 186 w 262"/>
                <a:gd name="T3" fmla="*/ 265 h 265"/>
                <a:gd name="T4" fmla="*/ 0 w 262"/>
                <a:gd name="T5" fmla="*/ 78 h 265"/>
                <a:gd name="T6" fmla="*/ 0 w 262"/>
                <a:gd name="T7" fmla="*/ 78 h 265"/>
                <a:gd name="T8" fmla="*/ 0 w 262"/>
                <a:gd name="T9" fmla="*/ 0 h 265"/>
                <a:gd name="T10" fmla="*/ 262 w 262"/>
                <a:gd name="T1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5">
                  <a:moveTo>
                    <a:pt x="262" y="265"/>
                  </a:moveTo>
                  <a:cubicBezTo>
                    <a:pt x="186" y="265"/>
                    <a:pt x="186" y="265"/>
                    <a:pt x="186" y="265"/>
                  </a:cubicBezTo>
                  <a:cubicBezTo>
                    <a:pt x="186" y="161"/>
                    <a:pt x="103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5" y="0"/>
                    <a:pt x="262" y="119"/>
                    <a:pt x="262" y="2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97" name="Freeform 720">
              <a:extLst>
                <a:ext uri="{FF2B5EF4-FFF2-40B4-BE49-F238E27FC236}">
                  <a16:creationId xmlns:a16="http://schemas.microsoft.com/office/drawing/2014/main" id="{7C7B5812-8473-4E78-AB13-BCAD7143D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564" y="2647101"/>
              <a:ext cx="184602" cy="186379"/>
            </a:xfrm>
            <a:custGeom>
              <a:avLst/>
              <a:gdLst>
                <a:gd name="T0" fmla="*/ 317 w 396"/>
                <a:gd name="T1" fmla="*/ 400 h 400"/>
                <a:gd name="T2" fmla="*/ 0 w 396"/>
                <a:gd name="T3" fmla="*/ 80 h 400"/>
                <a:gd name="T4" fmla="*/ 0 w 396"/>
                <a:gd name="T5" fmla="*/ 0 h 400"/>
                <a:gd name="T6" fmla="*/ 396 w 396"/>
                <a:gd name="T7" fmla="*/ 400 h 400"/>
                <a:gd name="T8" fmla="*/ 317 w 396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400">
                  <a:moveTo>
                    <a:pt x="317" y="400"/>
                  </a:moveTo>
                  <a:cubicBezTo>
                    <a:pt x="317" y="223"/>
                    <a:pt x="175" y="80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396" y="179"/>
                    <a:pt x="396" y="400"/>
                  </a:cubicBezTo>
                  <a:lnTo>
                    <a:pt x="317" y="40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A628CB-CDAB-43DC-AAD5-BD3EA9302229}"/>
              </a:ext>
            </a:extLst>
          </p:cNvPr>
          <p:cNvCxnSpPr/>
          <p:nvPr/>
        </p:nvCxnSpPr>
        <p:spPr>
          <a:xfrm flipH="1">
            <a:off x="7717326" y="2788242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Event processing">
            <a:extLst>
              <a:ext uri="{FF2B5EF4-FFF2-40B4-BE49-F238E27FC236}">
                <a16:creationId xmlns:a16="http://schemas.microsoft.com/office/drawing/2014/main" id="{4ECEEA68-5C2F-4B47-96BA-37416A5579E9}"/>
              </a:ext>
            </a:extLst>
          </p:cNvPr>
          <p:cNvSpPr/>
          <p:nvPr/>
        </p:nvSpPr>
        <p:spPr>
          <a:xfrm>
            <a:off x="8834594" y="2207522"/>
            <a:ext cx="3104859" cy="114783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Event processing</a:t>
            </a:r>
          </a:p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(hot and cold path)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D8AF7A0-8B91-4435-BF7F-DABABCDED19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0224344" y="2371754"/>
            <a:ext cx="443283" cy="443283"/>
          </a:xfrm>
          <a:prstGeom prst="rect">
            <a:avLst/>
          </a:prstGeom>
        </p:spPr>
      </p:pic>
      <p:pic>
        <p:nvPicPr>
          <p:cNvPr id="47" name="Picture 46" descr="A stop sign&#10;&#10;Description generated with high confidence">
            <a:extLst>
              <a:ext uri="{FF2B5EF4-FFF2-40B4-BE49-F238E27FC236}">
                <a16:creationId xmlns:a16="http://schemas.microsoft.com/office/drawing/2014/main" id="{2FC529A8-BCC1-4764-9E50-3EB753A9289A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0843943" y="2364862"/>
            <a:ext cx="391248" cy="391248"/>
          </a:xfrm>
          <a:prstGeom prst="rect">
            <a:avLst/>
          </a:prstGeom>
        </p:spPr>
      </p:pic>
      <p:pic>
        <p:nvPicPr>
          <p:cNvPr id="50" name="Picture 49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7101D68E-4A8F-4F85-951F-0A5E2ABD4FA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1350563" y="2363753"/>
            <a:ext cx="389079" cy="389079"/>
          </a:xfrm>
          <a:prstGeom prst="rect">
            <a:avLst/>
          </a:prstGeom>
        </p:spPr>
      </p:pic>
      <p:sp>
        <p:nvSpPr>
          <p:cNvPr id="25" name="Event processing"/>
          <p:cNvSpPr/>
          <p:nvPr/>
        </p:nvSpPr>
        <p:spPr>
          <a:xfrm>
            <a:off x="8834594" y="1412186"/>
            <a:ext cx="3104859" cy="699293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Event processing</a:t>
            </a:r>
          </a:p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(hot path)</a:t>
            </a:r>
          </a:p>
        </p:txBody>
      </p:sp>
      <p:pic>
        <p:nvPicPr>
          <p:cNvPr id="224" name="Picture 22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A3A00161-84C0-4A44-8B03-765245E48C5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1330259" y="1582353"/>
            <a:ext cx="389079" cy="389079"/>
          </a:xfrm>
          <a:prstGeom prst="rect">
            <a:avLst/>
          </a:prstGeom>
        </p:spPr>
      </p:pic>
      <p:sp>
        <p:nvSpPr>
          <p:cNvPr id="26" name="Device business logic,"/>
          <p:cNvSpPr/>
          <p:nvPr/>
        </p:nvSpPr>
        <p:spPr>
          <a:xfrm>
            <a:off x="8843978" y="3438463"/>
            <a:ext cx="3102565" cy="2018193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management, device business logic,</a:t>
            </a:r>
          </a:p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Connectivity monitoring</a:t>
            </a:r>
          </a:p>
        </p:txBody>
      </p:sp>
      <p:pic>
        <p:nvPicPr>
          <p:cNvPr id="63" name="Picture 62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85476E9E-C9B0-481F-A3BE-7FBA94D87ED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1414250" y="3614470"/>
            <a:ext cx="389079" cy="389079"/>
          </a:xfrm>
          <a:prstGeom prst="rect">
            <a:avLst/>
          </a:prstGeom>
        </p:spPr>
      </p:pic>
      <p:sp>
        <p:nvSpPr>
          <p:cNvPr id="27" name="Device provisioning"/>
          <p:cNvSpPr/>
          <p:nvPr/>
        </p:nvSpPr>
        <p:spPr>
          <a:xfrm>
            <a:off x="8837578" y="5558731"/>
            <a:ext cx="3104859" cy="717140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provisioning </a:t>
            </a:r>
            <a:b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</a:b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and authorization</a:t>
            </a:r>
          </a:p>
        </p:txBody>
      </p:sp>
      <p:pic>
        <p:nvPicPr>
          <p:cNvPr id="225" name="Picture 22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9A04DCD9-3BC5-4D35-948D-D37ECC9267D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1414250" y="5669646"/>
            <a:ext cx="389079" cy="389079"/>
          </a:xfrm>
          <a:prstGeom prst="rect">
            <a:avLst/>
          </a:prstGeom>
        </p:spPr>
      </p:pic>
      <p:sp>
        <p:nvSpPr>
          <p:cNvPr id="92" name="Field GW /"/>
          <p:cNvSpPr/>
          <p:nvPr/>
        </p:nvSpPr>
        <p:spPr bwMode="auto">
          <a:xfrm>
            <a:off x="270600" y="4052773"/>
            <a:ext cx="1437847" cy="2207951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Field GW /</a:t>
            </a:r>
          </a:p>
          <a:p>
            <a:pPr algn="ctr"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Cloud GW</a:t>
            </a:r>
          </a:p>
        </p:txBody>
      </p:sp>
      <p:sp>
        <p:nvSpPr>
          <p:cNvPr id="100" name="Freeform 99"/>
          <p:cNvSpPr>
            <a:spLocks noChangeAspect="1"/>
          </p:cNvSpPr>
          <p:nvPr/>
        </p:nvSpPr>
        <p:spPr bwMode="auto">
          <a:xfrm>
            <a:off x="342389" y="4234286"/>
            <a:ext cx="767448" cy="479894"/>
          </a:xfrm>
          <a:custGeom>
            <a:avLst/>
            <a:gdLst>
              <a:gd name="T0" fmla="*/ 934 w 1037"/>
              <a:gd name="T1" fmla="*/ 269 h 681"/>
              <a:gd name="T2" fmla="*/ 861 w 1037"/>
              <a:gd name="T3" fmla="*/ 135 h 681"/>
              <a:gd name="T4" fmla="*/ 768 w 1037"/>
              <a:gd name="T5" fmla="*/ 107 h 681"/>
              <a:gd name="T6" fmla="*/ 690 w 1037"/>
              <a:gd name="T7" fmla="*/ 128 h 681"/>
              <a:gd name="T8" fmla="*/ 451 w 1037"/>
              <a:gd name="T9" fmla="*/ 0 h 681"/>
              <a:gd name="T10" fmla="*/ 328 w 1037"/>
              <a:gd name="T11" fmla="*/ 28 h 681"/>
              <a:gd name="T12" fmla="*/ 329 w 1037"/>
              <a:gd name="T13" fmla="*/ 28 h 681"/>
              <a:gd name="T14" fmla="*/ 167 w 1037"/>
              <a:gd name="T15" fmla="*/ 286 h 681"/>
              <a:gd name="T16" fmla="*/ 167 w 1037"/>
              <a:gd name="T17" fmla="*/ 300 h 681"/>
              <a:gd name="T18" fmla="*/ 0 w 1037"/>
              <a:gd name="T19" fmla="*/ 489 h 681"/>
              <a:gd name="T20" fmla="*/ 192 w 1037"/>
              <a:gd name="T21" fmla="*/ 681 h 681"/>
              <a:gd name="T22" fmla="*/ 267 w 1037"/>
              <a:gd name="T23" fmla="*/ 681 h 681"/>
              <a:gd name="T24" fmla="*/ 301 w 1037"/>
              <a:gd name="T25" fmla="*/ 681 h 681"/>
              <a:gd name="T26" fmla="*/ 313 w 1037"/>
              <a:gd name="T27" fmla="*/ 681 h 681"/>
              <a:gd name="T28" fmla="*/ 322 w 1037"/>
              <a:gd name="T29" fmla="*/ 681 h 681"/>
              <a:gd name="T30" fmla="*/ 789 w 1037"/>
              <a:gd name="T31" fmla="*/ 681 h 681"/>
              <a:gd name="T32" fmla="*/ 812 w 1037"/>
              <a:gd name="T33" fmla="*/ 681 h 681"/>
              <a:gd name="T34" fmla="*/ 837 w 1037"/>
              <a:gd name="T35" fmla="*/ 681 h 681"/>
              <a:gd name="T36" fmla="*/ 942 w 1037"/>
              <a:gd name="T37" fmla="*/ 641 h 681"/>
              <a:gd name="T38" fmla="*/ 942 w 1037"/>
              <a:gd name="T39" fmla="*/ 642 h 681"/>
              <a:gd name="T40" fmla="*/ 1037 w 1037"/>
              <a:gd name="T41" fmla="*/ 458 h 681"/>
              <a:gd name="T42" fmla="*/ 934 w 1037"/>
              <a:gd name="T43" fmla="*/ 269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37" h="681">
                <a:moveTo>
                  <a:pt x="934" y="269"/>
                </a:moveTo>
                <a:cubicBezTo>
                  <a:pt x="933" y="213"/>
                  <a:pt x="904" y="164"/>
                  <a:pt x="861" y="135"/>
                </a:cubicBezTo>
                <a:cubicBezTo>
                  <a:pt x="834" y="117"/>
                  <a:pt x="803" y="107"/>
                  <a:pt x="768" y="107"/>
                </a:cubicBezTo>
                <a:cubicBezTo>
                  <a:pt x="739" y="107"/>
                  <a:pt x="713" y="115"/>
                  <a:pt x="690" y="128"/>
                </a:cubicBezTo>
                <a:cubicBezTo>
                  <a:pt x="638" y="52"/>
                  <a:pt x="550" y="0"/>
                  <a:pt x="451" y="0"/>
                </a:cubicBezTo>
                <a:cubicBezTo>
                  <a:pt x="407" y="0"/>
                  <a:pt x="365" y="10"/>
                  <a:pt x="328" y="28"/>
                </a:cubicBezTo>
                <a:cubicBezTo>
                  <a:pt x="329" y="28"/>
                  <a:pt x="329" y="28"/>
                  <a:pt x="329" y="28"/>
                </a:cubicBezTo>
                <a:cubicBezTo>
                  <a:pt x="233" y="74"/>
                  <a:pt x="167" y="172"/>
                  <a:pt x="167" y="286"/>
                </a:cubicBezTo>
                <a:cubicBezTo>
                  <a:pt x="167" y="290"/>
                  <a:pt x="167" y="296"/>
                  <a:pt x="167" y="300"/>
                </a:cubicBezTo>
                <a:cubicBezTo>
                  <a:pt x="71" y="313"/>
                  <a:pt x="0" y="392"/>
                  <a:pt x="0" y="489"/>
                </a:cubicBezTo>
                <a:cubicBezTo>
                  <a:pt x="0" y="594"/>
                  <a:pt x="86" y="681"/>
                  <a:pt x="192" y="681"/>
                </a:cubicBezTo>
                <a:cubicBezTo>
                  <a:pt x="192" y="681"/>
                  <a:pt x="192" y="681"/>
                  <a:pt x="267" y="681"/>
                </a:cubicBezTo>
                <a:cubicBezTo>
                  <a:pt x="278" y="681"/>
                  <a:pt x="295" y="681"/>
                  <a:pt x="301" y="681"/>
                </a:cubicBezTo>
                <a:cubicBezTo>
                  <a:pt x="301" y="681"/>
                  <a:pt x="301" y="681"/>
                  <a:pt x="313" y="681"/>
                </a:cubicBezTo>
                <a:cubicBezTo>
                  <a:pt x="315" y="681"/>
                  <a:pt x="318" y="681"/>
                  <a:pt x="322" y="681"/>
                </a:cubicBezTo>
                <a:cubicBezTo>
                  <a:pt x="438" y="681"/>
                  <a:pt x="685" y="681"/>
                  <a:pt x="789" y="681"/>
                </a:cubicBezTo>
                <a:cubicBezTo>
                  <a:pt x="797" y="681"/>
                  <a:pt x="805" y="681"/>
                  <a:pt x="812" y="681"/>
                </a:cubicBezTo>
                <a:cubicBezTo>
                  <a:pt x="820" y="681"/>
                  <a:pt x="830" y="681"/>
                  <a:pt x="837" y="681"/>
                </a:cubicBezTo>
                <a:cubicBezTo>
                  <a:pt x="876" y="681"/>
                  <a:pt x="912" y="663"/>
                  <a:pt x="942" y="641"/>
                </a:cubicBezTo>
                <a:cubicBezTo>
                  <a:pt x="942" y="642"/>
                  <a:pt x="942" y="642"/>
                  <a:pt x="942" y="642"/>
                </a:cubicBezTo>
                <a:cubicBezTo>
                  <a:pt x="1000" y="601"/>
                  <a:pt x="1037" y="534"/>
                  <a:pt x="1037" y="458"/>
                </a:cubicBezTo>
                <a:cubicBezTo>
                  <a:pt x="1037" y="380"/>
                  <a:pt x="995" y="309"/>
                  <a:pt x="934" y="269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06668" rtlCol="0" anchor="ctr"/>
          <a:lstStyle/>
          <a:p>
            <a:pPr algn="ctr" defTabSz="914192">
              <a:defRPr/>
            </a:pPr>
            <a:endParaRPr lang="en-US" sz="1176" kern="0" dirty="0">
              <a:solidFill>
                <a:srgbClr val="FFFFFF"/>
              </a:solidFill>
              <a:latin typeface="Segoe UI Semilight"/>
            </a:endParaRPr>
          </a:p>
        </p:txBody>
      </p:sp>
      <p:pic>
        <p:nvPicPr>
          <p:cNvPr id="229" name="Picture 228">
            <a:extLst>
              <a:ext uri="{FF2B5EF4-FFF2-40B4-BE49-F238E27FC236}">
                <a16:creationId xmlns:a16="http://schemas.microsoft.com/office/drawing/2014/main" id="{95C0B84B-69CE-4B93-976C-9C9EB196EE50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</a:blip>
          <a:stretch>
            <a:fillRect/>
          </a:stretch>
        </p:blipFill>
        <p:spPr>
          <a:xfrm>
            <a:off x="839106" y="4821894"/>
            <a:ext cx="711538" cy="711538"/>
          </a:xfrm>
          <a:prstGeom prst="rect">
            <a:avLst/>
          </a:prstGeom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E4311B1-1DEE-447D-A1E9-DC8DF4105190}"/>
              </a:ext>
            </a:extLst>
          </p:cNvPr>
          <p:cNvCxnSpPr/>
          <p:nvPr/>
        </p:nvCxnSpPr>
        <p:spPr>
          <a:xfrm flipH="1">
            <a:off x="7717326" y="3753896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B6DBC61E-1235-4C87-950C-11CA489AB0EA}"/>
              </a:ext>
            </a:extLst>
          </p:cNvPr>
          <p:cNvSpPr/>
          <p:nvPr/>
        </p:nvSpPr>
        <p:spPr>
          <a:xfrm rot="5400000">
            <a:off x="569233" y="4352077"/>
            <a:ext cx="279631" cy="258300"/>
          </a:xfrm>
          <a:custGeom>
            <a:avLst/>
            <a:gdLst>
              <a:gd name="connsiteX0" fmla="*/ 0 w 1248835"/>
              <a:gd name="connsiteY0" fmla="*/ 737241 h 1153569"/>
              <a:gd name="connsiteX1" fmla="*/ 0 w 1248835"/>
              <a:gd name="connsiteY1" fmla="*/ 416327 h 1153569"/>
              <a:gd name="connsiteX2" fmla="*/ 49389 w 1248835"/>
              <a:gd name="connsiteY2" fmla="*/ 366938 h 1153569"/>
              <a:gd name="connsiteX3" fmla="*/ 354085 w 1248835"/>
              <a:gd name="connsiteY3" fmla="*/ 366938 h 1153569"/>
              <a:gd name="connsiteX4" fmla="*/ 403474 w 1248835"/>
              <a:gd name="connsiteY4" fmla="*/ 416327 h 1153569"/>
              <a:gd name="connsiteX5" fmla="*/ 403474 w 1248835"/>
              <a:gd name="connsiteY5" fmla="*/ 529508 h 1153569"/>
              <a:gd name="connsiteX6" fmla="*/ 584822 w 1248835"/>
              <a:gd name="connsiteY6" fmla="*/ 529508 h 1153569"/>
              <a:gd name="connsiteX7" fmla="*/ 584822 w 1248835"/>
              <a:gd name="connsiteY7" fmla="*/ 212617 h 1153569"/>
              <a:gd name="connsiteX8" fmla="*/ 585783 w 1248835"/>
              <a:gd name="connsiteY8" fmla="*/ 210298 h 1153569"/>
              <a:gd name="connsiteX9" fmla="*/ 584822 w 1248835"/>
              <a:gd name="connsiteY9" fmla="*/ 207979 h 1153569"/>
              <a:gd name="connsiteX10" fmla="*/ 632921 w 1248835"/>
              <a:gd name="connsiteY10" fmla="*/ 159880 h 1153569"/>
              <a:gd name="connsiteX11" fmla="*/ 845361 w 1248835"/>
              <a:gd name="connsiteY11" fmla="*/ 159880 h 1153569"/>
              <a:gd name="connsiteX12" fmla="*/ 845361 w 1248835"/>
              <a:gd name="connsiteY12" fmla="*/ 49389 h 1153569"/>
              <a:gd name="connsiteX13" fmla="*/ 894750 w 1248835"/>
              <a:gd name="connsiteY13" fmla="*/ 0 h 1153569"/>
              <a:gd name="connsiteX14" fmla="*/ 1199446 w 1248835"/>
              <a:gd name="connsiteY14" fmla="*/ 0 h 1153569"/>
              <a:gd name="connsiteX15" fmla="*/ 1248835 w 1248835"/>
              <a:gd name="connsiteY15" fmla="*/ 49389 h 1153569"/>
              <a:gd name="connsiteX16" fmla="*/ 1248835 w 1248835"/>
              <a:gd name="connsiteY16" fmla="*/ 370304 h 1153569"/>
              <a:gd name="connsiteX17" fmla="*/ 1199446 w 1248835"/>
              <a:gd name="connsiteY17" fmla="*/ 419693 h 1153569"/>
              <a:gd name="connsiteX18" fmla="*/ 894750 w 1248835"/>
              <a:gd name="connsiteY18" fmla="*/ 419693 h 1153569"/>
              <a:gd name="connsiteX19" fmla="*/ 845361 w 1248835"/>
              <a:gd name="connsiteY19" fmla="*/ 370304 h 1153569"/>
              <a:gd name="connsiteX20" fmla="*/ 845361 w 1248835"/>
              <a:gd name="connsiteY20" fmla="*/ 256078 h 1153569"/>
              <a:gd name="connsiteX21" fmla="*/ 681020 w 1248835"/>
              <a:gd name="connsiteY21" fmla="*/ 256078 h 1153569"/>
              <a:gd name="connsiteX22" fmla="*/ 681020 w 1248835"/>
              <a:gd name="connsiteY22" fmla="*/ 893145 h 1153569"/>
              <a:gd name="connsiteX23" fmla="*/ 845361 w 1248835"/>
              <a:gd name="connsiteY23" fmla="*/ 893145 h 1153569"/>
              <a:gd name="connsiteX24" fmla="*/ 845361 w 1248835"/>
              <a:gd name="connsiteY24" fmla="*/ 783266 h 1153569"/>
              <a:gd name="connsiteX25" fmla="*/ 894750 w 1248835"/>
              <a:gd name="connsiteY25" fmla="*/ 733877 h 1153569"/>
              <a:gd name="connsiteX26" fmla="*/ 1199446 w 1248835"/>
              <a:gd name="connsiteY26" fmla="*/ 733877 h 1153569"/>
              <a:gd name="connsiteX27" fmla="*/ 1248835 w 1248835"/>
              <a:gd name="connsiteY27" fmla="*/ 783266 h 1153569"/>
              <a:gd name="connsiteX28" fmla="*/ 1248835 w 1248835"/>
              <a:gd name="connsiteY28" fmla="*/ 1104180 h 1153569"/>
              <a:gd name="connsiteX29" fmla="*/ 1199446 w 1248835"/>
              <a:gd name="connsiteY29" fmla="*/ 1153569 h 1153569"/>
              <a:gd name="connsiteX30" fmla="*/ 894750 w 1248835"/>
              <a:gd name="connsiteY30" fmla="*/ 1153569 h 1153569"/>
              <a:gd name="connsiteX31" fmla="*/ 845361 w 1248835"/>
              <a:gd name="connsiteY31" fmla="*/ 1104180 h 1153569"/>
              <a:gd name="connsiteX32" fmla="*/ 845361 w 1248835"/>
              <a:gd name="connsiteY32" fmla="*/ 989343 h 1153569"/>
              <a:gd name="connsiteX33" fmla="*/ 632921 w 1248835"/>
              <a:gd name="connsiteY33" fmla="*/ 989343 h 1153569"/>
              <a:gd name="connsiteX34" fmla="*/ 584822 w 1248835"/>
              <a:gd name="connsiteY34" fmla="*/ 941244 h 1153569"/>
              <a:gd name="connsiteX35" fmla="*/ 584883 w 1248835"/>
              <a:gd name="connsiteY35" fmla="*/ 941097 h 1153569"/>
              <a:gd name="connsiteX36" fmla="*/ 584822 w 1248835"/>
              <a:gd name="connsiteY36" fmla="*/ 940950 h 1153569"/>
              <a:gd name="connsiteX37" fmla="*/ 584822 w 1248835"/>
              <a:gd name="connsiteY37" fmla="*/ 625706 h 1153569"/>
              <a:gd name="connsiteX38" fmla="*/ 403474 w 1248835"/>
              <a:gd name="connsiteY38" fmla="*/ 625706 h 1153569"/>
              <a:gd name="connsiteX39" fmla="*/ 403474 w 1248835"/>
              <a:gd name="connsiteY39" fmla="*/ 737241 h 1153569"/>
              <a:gd name="connsiteX40" fmla="*/ 354085 w 1248835"/>
              <a:gd name="connsiteY40" fmla="*/ 786630 h 1153569"/>
              <a:gd name="connsiteX41" fmla="*/ 49389 w 1248835"/>
              <a:gd name="connsiteY41" fmla="*/ 786630 h 1153569"/>
              <a:gd name="connsiteX42" fmla="*/ 0 w 1248835"/>
              <a:gd name="connsiteY42" fmla="*/ 737241 h 11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48835" h="1153569">
                <a:moveTo>
                  <a:pt x="0" y="737241"/>
                </a:moveTo>
                <a:lnTo>
                  <a:pt x="0" y="416327"/>
                </a:lnTo>
                <a:cubicBezTo>
                  <a:pt x="0" y="389050"/>
                  <a:pt x="22112" y="366938"/>
                  <a:pt x="49389" y="366938"/>
                </a:cubicBezTo>
                <a:lnTo>
                  <a:pt x="354085" y="366938"/>
                </a:lnTo>
                <a:cubicBezTo>
                  <a:pt x="381362" y="366938"/>
                  <a:pt x="403474" y="389050"/>
                  <a:pt x="403474" y="416327"/>
                </a:cubicBezTo>
                <a:lnTo>
                  <a:pt x="403474" y="529508"/>
                </a:lnTo>
                <a:lnTo>
                  <a:pt x="584822" y="529508"/>
                </a:lnTo>
                <a:lnTo>
                  <a:pt x="584822" y="212617"/>
                </a:lnTo>
                <a:lnTo>
                  <a:pt x="585783" y="210298"/>
                </a:lnTo>
                <a:lnTo>
                  <a:pt x="584822" y="207979"/>
                </a:lnTo>
                <a:cubicBezTo>
                  <a:pt x="584822" y="181415"/>
                  <a:pt x="606357" y="159880"/>
                  <a:pt x="632921" y="159880"/>
                </a:cubicBezTo>
                <a:lnTo>
                  <a:pt x="845361" y="159880"/>
                </a:lnTo>
                <a:lnTo>
                  <a:pt x="845361" y="49389"/>
                </a:lnTo>
                <a:cubicBezTo>
                  <a:pt x="845361" y="22112"/>
                  <a:pt x="867473" y="0"/>
                  <a:pt x="894750" y="0"/>
                </a:cubicBezTo>
                <a:lnTo>
                  <a:pt x="1199446" y="0"/>
                </a:lnTo>
                <a:cubicBezTo>
                  <a:pt x="1226723" y="0"/>
                  <a:pt x="1248835" y="22112"/>
                  <a:pt x="1248835" y="49389"/>
                </a:cubicBezTo>
                <a:lnTo>
                  <a:pt x="1248835" y="370304"/>
                </a:lnTo>
                <a:cubicBezTo>
                  <a:pt x="1248835" y="397581"/>
                  <a:pt x="1226723" y="419693"/>
                  <a:pt x="1199446" y="419693"/>
                </a:cubicBezTo>
                <a:lnTo>
                  <a:pt x="894750" y="419693"/>
                </a:lnTo>
                <a:cubicBezTo>
                  <a:pt x="867473" y="419693"/>
                  <a:pt x="845361" y="397581"/>
                  <a:pt x="845361" y="370304"/>
                </a:cubicBezTo>
                <a:lnTo>
                  <a:pt x="845361" y="256078"/>
                </a:lnTo>
                <a:lnTo>
                  <a:pt x="681020" y="256078"/>
                </a:lnTo>
                <a:lnTo>
                  <a:pt x="681020" y="893145"/>
                </a:lnTo>
                <a:lnTo>
                  <a:pt x="845361" y="893145"/>
                </a:lnTo>
                <a:lnTo>
                  <a:pt x="845361" y="783266"/>
                </a:lnTo>
                <a:cubicBezTo>
                  <a:pt x="845361" y="755989"/>
                  <a:pt x="867473" y="733877"/>
                  <a:pt x="894750" y="733877"/>
                </a:cubicBezTo>
                <a:lnTo>
                  <a:pt x="1199446" y="733877"/>
                </a:lnTo>
                <a:cubicBezTo>
                  <a:pt x="1226723" y="733877"/>
                  <a:pt x="1248835" y="755989"/>
                  <a:pt x="1248835" y="783266"/>
                </a:cubicBezTo>
                <a:lnTo>
                  <a:pt x="1248835" y="1104180"/>
                </a:lnTo>
                <a:cubicBezTo>
                  <a:pt x="1248835" y="1131457"/>
                  <a:pt x="1226723" y="1153569"/>
                  <a:pt x="1199446" y="1153569"/>
                </a:cubicBezTo>
                <a:lnTo>
                  <a:pt x="894750" y="1153569"/>
                </a:lnTo>
                <a:cubicBezTo>
                  <a:pt x="867473" y="1153569"/>
                  <a:pt x="845361" y="1131457"/>
                  <a:pt x="845361" y="1104180"/>
                </a:cubicBezTo>
                <a:lnTo>
                  <a:pt x="845361" y="989343"/>
                </a:lnTo>
                <a:lnTo>
                  <a:pt x="632921" y="989343"/>
                </a:lnTo>
                <a:cubicBezTo>
                  <a:pt x="606357" y="989343"/>
                  <a:pt x="584822" y="967808"/>
                  <a:pt x="584822" y="941244"/>
                </a:cubicBezTo>
                <a:lnTo>
                  <a:pt x="584883" y="941097"/>
                </a:lnTo>
                <a:lnTo>
                  <a:pt x="584822" y="940950"/>
                </a:lnTo>
                <a:lnTo>
                  <a:pt x="584822" y="625706"/>
                </a:lnTo>
                <a:lnTo>
                  <a:pt x="403474" y="625706"/>
                </a:lnTo>
                <a:lnTo>
                  <a:pt x="403474" y="737241"/>
                </a:lnTo>
                <a:cubicBezTo>
                  <a:pt x="403474" y="764518"/>
                  <a:pt x="381362" y="786630"/>
                  <a:pt x="354085" y="786630"/>
                </a:cubicBezTo>
                <a:lnTo>
                  <a:pt x="49389" y="786630"/>
                </a:lnTo>
                <a:cubicBezTo>
                  <a:pt x="22112" y="786630"/>
                  <a:pt x="0" y="764518"/>
                  <a:pt x="0" y="73724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E3B8A4C2-D8ED-4EC1-9C8D-5ECB57AA5E9A}"/>
              </a:ext>
            </a:extLst>
          </p:cNvPr>
          <p:cNvSpPr/>
          <p:nvPr/>
        </p:nvSpPr>
        <p:spPr>
          <a:xfrm rot="5400000">
            <a:off x="895764" y="5222853"/>
            <a:ext cx="181341" cy="167508"/>
          </a:xfrm>
          <a:custGeom>
            <a:avLst/>
            <a:gdLst>
              <a:gd name="connsiteX0" fmla="*/ 0 w 1248835"/>
              <a:gd name="connsiteY0" fmla="*/ 737241 h 1153569"/>
              <a:gd name="connsiteX1" fmla="*/ 0 w 1248835"/>
              <a:gd name="connsiteY1" fmla="*/ 416327 h 1153569"/>
              <a:gd name="connsiteX2" fmla="*/ 49389 w 1248835"/>
              <a:gd name="connsiteY2" fmla="*/ 366938 h 1153569"/>
              <a:gd name="connsiteX3" fmla="*/ 354085 w 1248835"/>
              <a:gd name="connsiteY3" fmla="*/ 366938 h 1153569"/>
              <a:gd name="connsiteX4" fmla="*/ 403474 w 1248835"/>
              <a:gd name="connsiteY4" fmla="*/ 416327 h 1153569"/>
              <a:gd name="connsiteX5" fmla="*/ 403474 w 1248835"/>
              <a:gd name="connsiteY5" fmla="*/ 529508 h 1153569"/>
              <a:gd name="connsiteX6" fmla="*/ 584822 w 1248835"/>
              <a:gd name="connsiteY6" fmla="*/ 529508 h 1153569"/>
              <a:gd name="connsiteX7" fmla="*/ 584822 w 1248835"/>
              <a:gd name="connsiteY7" fmla="*/ 212617 h 1153569"/>
              <a:gd name="connsiteX8" fmla="*/ 585783 w 1248835"/>
              <a:gd name="connsiteY8" fmla="*/ 210298 h 1153569"/>
              <a:gd name="connsiteX9" fmla="*/ 584822 w 1248835"/>
              <a:gd name="connsiteY9" fmla="*/ 207979 h 1153569"/>
              <a:gd name="connsiteX10" fmla="*/ 632921 w 1248835"/>
              <a:gd name="connsiteY10" fmla="*/ 159880 h 1153569"/>
              <a:gd name="connsiteX11" fmla="*/ 845361 w 1248835"/>
              <a:gd name="connsiteY11" fmla="*/ 159880 h 1153569"/>
              <a:gd name="connsiteX12" fmla="*/ 845361 w 1248835"/>
              <a:gd name="connsiteY12" fmla="*/ 49389 h 1153569"/>
              <a:gd name="connsiteX13" fmla="*/ 894750 w 1248835"/>
              <a:gd name="connsiteY13" fmla="*/ 0 h 1153569"/>
              <a:gd name="connsiteX14" fmla="*/ 1199446 w 1248835"/>
              <a:gd name="connsiteY14" fmla="*/ 0 h 1153569"/>
              <a:gd name="connsiteX15" fmla="*/ 1248835 w 1248835"/>
              <a:gd name="connsiteY15" fmla="*/ 49389 h 1153569"/>
              <a:gd name="connsiteX16" fmla="*/ 1248835 w 1248835"/>
              <a:gd name="connsiteY16" fmla="*/ 370304 h 1153569"/>
              <a:gd name="connsiteX17" fmla="*/ 1199446 w 1248835"/>
              <a:gd name="connsiteY17" fmla="*/ 419693 h 1153569"/>
              <a:gd name="connsiteX18" fmla="*/ 894750 w 1248835"/>
              <a:gd name="connsiteY18" fmla="*/ 419693 h 1153569"/>
              <a:gd name="connsiteX19" fmla="*/ 845361 w 1248835"/>
              <a:gd name="connsiteY19" fmla="*/ 370304 h 1153569"/>
              <a:gd name="connsiteX20" fmla="*/ 845361 w 1248835"/>
              <a:gd name="connsiteY20" fmla="*/ 256078 h 1153569"/>
              <a:gd name="connsiteX21" fmla="*/ 681020 w 1248835"/>
              <a:gd name="connsiteY21" fmla="*/ 256078 h 1153569"/>
              <a:gd name="connsiteX22" fmla="*/ 681020 w 1248835"/>
              <a:gd name="connsiteY22" fmla="*/ 893145 h 1153569"/>
              <a:gd name="connsiteX23" fmla="*/ 845361 w 1248835"/>
              <a:gd name="connsiteY23" fmla="*/ 893145 h 1153569"/>
              <a:gd name="connsiteX24" fmla="*/ 845361 w 1248835"/>
              <a:gd name="connsiteY24" fmla="*/ 783266 h 1153569"/>
              <a:gd name="connsiteX25" fmla="*/ 894750 w 1248835"/>
              <a:gd name="connsiteY25" fmla="*/ 733877 h 1153569"/>
              <a:gd name="connsiteX26" fmla="*/ 1199446 w 1248835"/>
              <a:gd name="connsiteY26" fmla="*/ 733877 h 1153569"/>
              <a:gd name="connsiteX27" fmla="*/ 1248835 w 1248835"/>
              <a:gd name="connsiteY27" fmla="*/ 783266 h 1153569"/>
              <a:gd name="connsiteX28" fmla="*/ 1248835 w 1248835"/>
              <a:gd name="connsiteY28" fmla="*/ 1104180 h 1153569"/>
              <a:gd name="connsiteX29" fmla="*/ 1199446 w 1248835"/>
              <a:gd name="connsiteY29" fmla="*/ 1153569 h 1153569"/>
              <a:gd name="connsiteX30" fmla="*/ 894750 w 1248835"/>
              <a:gd name="connsiteY30" fmla="*/ 1153569 h 1153569"/>
              <a:gd name="connsiteX31" fmla="*/ 845361 w 1248835"/>
              <a:gd name="connsiteY31" fmla="*/ 1104180 h 1153569"/>
              <a:gd name="connsiteX32" fmla="*/ 845361 w 1248835"/>
              <a:gd name="connsiteY32" fmla="*/ 989343 h 1153569"/>
              <a:gd name="connsiteX33" fmla="*/ 632921 w 1248835"/>
              <a:gd name="connsiteY33" fmla="*/ 989343 h 1153569"/>
              <a:gd name="connsiteX34" fmla="*/ 584822 w 1248835"/>
              <a:gd name="connsiteY34" fmla="*/ 941244 h 1153569"/>
              <a:gd name="connsiteX35" fmla="*/ 584883 w 1248835"/>
              <a:gd name="connsiteY35" fmla="*/ 941097 h 1153569"/>
              <a:gd name="connsiteX36" fmla="*/ 584822 w 1248835"/>
              <a:gd name="connsiteY36" fmla="*/ 940950 h 1153569"/>
              <a:gd name="connsiteX37" fmla="*/ 584822 w 1248835"/>
              <a:gd name="connsiteY37" fmla="*/ 625706 h 1153569"/>
              <a:gd name="connsiteX38" fmla="*/ 403474 w 1248835"/>
              <a:gd name="connsiteY38" fmla="*/ 625706 h 1153569"/>
              <a:gd name="connsiteX39" fmla="*/ 403474 w 1248835"/>
              <a:gd name="connsiteY39" fmla="*/ 737241 h 1153569"/>
              <a:gd name="connsiteX40" fmla="*/ 354085 w 1248835"/>
              <a:gd name="connsiteY40" fmla="*/ 786630 h 1153569"/>
              <a:gd name="connsiteX41" fmla="*/ 49389 w 1248835"/>
              <a:gd name="connsiteY41" fmla="*/ 786630 h 1153569"/>
              <a:gd name="connsiteX42" fmla="*/ 0 w 1248835"/>
              <a:gd name="connsiteY42" fmla="*/ 737241 h 11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48835" h="1153569">
                <a:moveTo>
                  <a:pt x="0" y="737241"/>
                </a:moveTo>
                <a:lnTo>
                  <a:pt x="0" y="416327"/>
                </a:lnTo>
                <a:cubicBezTo>
                  <a:pt x="0" y="389050"/>
                  <a:pt x="22112" y="366938"/>
                  <a:pt x="49389" y="366938"/>
                </a:cubicBezTo>
                <a:lnTo>
                  <a:pt x="354085" y="366938"/>
                </a:lnTo>
                <a:cubicBezTo>
                  <a:pt x="381362" y="366938"/>
                  <a:pt x="403474" y="389050"/>
                  <a:pt x="403474" y="416327"/>
                </a:cubicBezTo>
                <a:lnTo>
                  <a:pt x="403474" y="529508"/>
                </a:lnTo>
                <a:lnTo>
                  <a:pt x="584822" y="529508"/>
                </a:lnTo>
                <a:lnTo>
                  <a:pt x="584822" y="212617"/>
                </a:lnTo>
                <a:lnTo>
                  <a:pt x="585783" y="210298"/>
                </a:lnTo>
                <a:lnTo>
                  <a:pt x="584822" y="207979"/>
                </a:lnTo>
                <a:cubicBezTo>
                  <a:pt x="584822" y="181415"/>
                  <a:pt x="606357" y="159880"/>
                  <a:pt x="632921" y="159880"/>
                </a:cubicBezTo>
                <a:lnTo>
                  <a:pt x="845361" y="159880"/>
                </a:lnTo>
                <a:lnTo>
                  <a:pt x="845361" y="49389"/>
                </a:lnTo>
                <a:cubicBezTo>
                  <a:pt x="845361" y="22112"/>
                  <a:pt x="867473" y="0"/>
                  <a:pt x="894750" y="0"/>
                </a:cubicBezTo>
                <a:lnTo>
                  <a:pt x="1199446" y="0"/>
                </a:lnTo>
                <a:cubicBezTo>
                  <a:pt x="1226723" y="0"/>
                  <a:pt x="1248835" y="22112"/>
                  <a:pt x="1248835" y="49389"/>
                </a:cubicBezTo>
                <a:lnTo>
                  <a:pt x="1248835" y="370304"/>
                </a:lnTo>
                <a:cubicBezTo>
                  <a:pt x="1248835" y="397581"/>
                  <a:pt x="1226723" y="419693"/>
                  <a:pt x="1199446" y="419693"/>
                </a:cubicBezTo>
                <a:lnTo>
                  <a:pt x="894750" y="419693"/>
                </a:lnTo>
                <a:cubicBezTo>
                  <a:pt x="867473" y="419693"/>
                  <a:pt x="845361" y="397581"/>
                  <a:pt x="845361" y="370304"/>
                </a:cubicBezTo>
                <a:lnTo>
                  <a:pt x="845361" y="256078"/>
                </a:lnTo>
                <a:lnTo>
                  <a:pt x="681020" y="256078"/>
                </a:lnTo>
                <a:lnTo>
                  <a:pt x="681020" y="893145"/>
                </a:lnTo>
                <a:lnTo>
                  <a:pt x="845361" y="893145"/>
                </a:lnTo>
                <a:lnTo>
                  <a:pt x="845361" y="783266"/>
                </a:lnTo>
                <a:cubicBezTo>
                  <a:pt x="845361" y="755989"/>
                  <a:pt x="867473" y="733877"/>
                  <a:pt x="894750" y="733877"/>
                </a:cubicBezTo>
                <a:lnTo>
                  <a:pt x="1199446" y="733877"/>
                </a:lnTo>
                <a:cubicBezTo>
                  <a:pt x="1226723" y="733877"/>
                  <a:pt x="1248835" y="755989"/>
                  <a:pt x="1248835" y="783266"/>
                </a:cubicBezTo>
                <a:lnTo>
                  <a:pt x="1248835" y="1104180"/>
                </a:lnTo>
                <a:cubicBezTo>
                  <a:pt x="1248835" y="1131457"/>
                  <a:pt x="1226723" y="1153569"/>
                  <a:pt x="1199446" y="1153569"/>
                </a:cubicBezTo>
                <a:lnTo>
                  <a:pt x="894750" y="1153569"/>
                </a:lnTo>
                <a:cubicBezTo>
                  <a:pt x="867473" y="1153569"/>
                  <a:pt x="845361" y="1131457"/>
                  <a:pt x="845361" y="1104180"/>
                </a:cubicBezTo>
                <a:lnTo>
                  <a:pt x="845361" y="989343"/>
                </a:lnTo>
                <a:lnTo>
                  <a:pt x="632921" y="989343"/>
                </a:lnTo>
                <a:cubicBezTo>
                  <a:pt x="606357" y="989343"/>
                  <a:pt x="584822" y="967808"/>
                  <a:pt x="584822" y="941244"/>
                </a:cubicBezTo>
                <a:lnTo>
                  <a:pt x="584883" y="941097"/>
                </a:lnTo>
                <a:lnTo>
                  <a:pt x="584822" y="940950"/>
                </a:lnTo>
                <a:lnTo>
                  <a:pt x="584822" y="625706"/>
                </a:lnTo>
                <a:lnTo>
                  <a:pt x="403474" y="625706"/>
                </a:lnTo>
                <a:lnTo>
                  <a:pt x="403474" y="737241"/>
                </a:lnTo>
                <a:cubicBezTo>
                  <a:pt x="403474" y="764518"/>
                  <a:pt x="381362" y="786630"/>
                  <a:pt x="354085" y="786630"/>
                </a:cubicBezTo>
                <a:lnTo>
                  <a:pt x="49389" y="786630"/>
                </a:lnTo>
                <a:cubicBezTo>
                  <a:pt x="22112" y="786630"/>
                  <a:pt x="0" y="764518"/>
                  <a:pt x="0" y="73724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4" grpId="0" animBg="1"/>
      <p:bldP spid="1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667D32-F9E8-497F-BADD-DF9A5F1759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21" dirty="0">
                <a:solidFill>
                  <a:sysClr val="windowText" lastClr="000000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BC740-7EAB-4E17-AE5F-EBD0E23E2E33}"/>
              </a:ext>
            </a:extLst>
          </p:cNvPr>
          <p:cNvSpPr txBox="1"/>
          <p:nvPr/>
        </p:nvSpPr>
        <p:spPr>
          <a:xfrm>
            <a:off x="502392" y="1699754"/>
            <a:ext cx="5940046" cy="340649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3137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Docs.microsoft.com </a:t>
            </a:r>
            <a:r>
              <a:rPr lang="en-US" sz="3137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is the home for Microsoft technical documentation, API reference, code examples, </a:t>
            </a:r>
            <a:r>
              <a:rPr lang="en-US" sz="3137" dirty="0" err="1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quickstarts</a:t>
            </a:r>
            <a:r>
              <a:rPr lang="en-US" sz="3137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and tutorials for developers and IT professionals.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3137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5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BF0A-8895-4A6C-AF02-BA14F0A7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Hands-On-Workshop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8438-8665-4F36-BF7C-C32A3F2E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1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Open the “</a:t>
            </a:r>
            <a:r>
              <a:rPr lang="en-US" sz="2400" b="1" dirty="0" err="1">
                <a:solidFill>
                  <a:schemeClr val="accent1"/>
                </a:solidFill>
              </a:rPr>
              <a:t>FlySimExpress</a:t>
            </a:r>
            <a:r>
              <a:rPr lang="en-US" sz="2400" b="1" dirty="0">
                <a:solidFill>
                  <a:schemeClr val="accent1"/>
                </a:solidFill>
              </a:rPr>
              <a:t>/README.htm</a:t>
            </a:r>
            <a:r>
              <a:rPr lang="en-US" sz="2400" dirty="0"/>
              <a:t>” from where you copied or extracted the workshop.  Use the links at the bottom to get to the labs. </a:t>
            </a:r>
          </a:p>
        </p:txBody>
      </p:sp>
      <p:pic>
        <p:nvPicPr>
          <p:cNvPr id="1026" name="Picture 2" descr="C:\Users\BretS\AppData\Local\Temp\SNAGHTML849ebda.PNG">
            <a:extLst>
              <a:ext uri="{FF2B5EF4-FFF2-40B4-BE49-F238E27FC236}">
                <a16:creationId xmlns:a16="http://schemas.microsoft.com/office/drawing/2014/main" id="{785D9D0E-5B8C-4FCA-9E16-57DE993BA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230" y="3063720"/>
            <a:ext cx="5929539" cy="347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3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5" y="198214"/>
            <a:ext cx="11287789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PRESENTER ONLY - Configure Shared Resources and ATC App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C2B565E-9965-43D5-B37E-FE261B177034}"/>
              </a:ext>
            </a:extLst>
          </p:cNvPr>
          <p:cNvSpPr/>
          <p:nvPr/>
        </p:nvSpPr>
        <p:spPr>
          <a:xfrm>
            <a:off x="260913" y="992222"/>
            <a:ext cx="11694382" cy="5134068"/>
          </a:xfrm>
          <a:custGeom>
            <a:avLst/>
            <a:gdLst>
              <a:gd name="connsiteX0" fmla="*/ 0 w 11694382"/>
              <a:gd name="connsiteY0" fmla="*/ 0 h 5134068"/>
              <a:gd name="connsiteX1" fmla="*/ 11694382 w 11694382"/>
              <a:gd name="connsiteY1" fmla="*/ 0 h 5134068"/>
              <a:gd name="connsiteX2" fmla="*/ 11694382 w 11694382"/>
              <a:gd name="connsiteY2" fmla="*/ 811640 h 5134068"/>
              <a:gd name="connsiteX3" fmla="*/ 7003462 w 11694382"/>
              <a:gd name="connsiteY3" fmla="*/ 811640 h 5134068"/>
              <a:gd name="connsiteX4" fmla="*/ 7003462 w 11694382"/>
              <a:gd name="connsiteY4" fmla="*/ 5008528 h 5134068"/>
              <a:gd name="connsiteX5" fmla="*/ 11694382 w 11694382"/>
              <a:gd name="connsiteY5" fmla="*/ 5008528 h 5134068"/>
              <a:gd name="connsiteX6" fmla="*/ 11694382 w 11694382"/>
              <a:gd name="connsiteY6" fmla="*/ 5134068 h 5134068"/>
              <a:gd name="connsiteX7" fmla="*/ 0 w 11694382"/>
              <a:gd name="connsiteY7" fmla="*/ 5134068 h 513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4382" h="5134068">
                <a:moveTo>
                  <a:pt x="0" y="0"/>
                </a:moveTo>
                <a:lnTo>
                  <a:pt x="11694382" y="0"/>
                </a:lnTo>
                <a:lnTo>
                  <a:pt x="11694382" y="811640"/>
                </a:lnTo>
                <a:lnTo>
                  <a:pt x="7003462" y="811640"/>
                </a:lnTo>
                <a:lnTo>
                  <a:pt x="7003462" y="5008528"/>
                </a:lnTo>
                <a:lnTo>
                  <a:pt x="11694382" y="5008528"/>
                </a:lnTo>
                <a:lnTo>
                  <a:pt x="11694382" y="5134068"/>
                </a:lnTo>
                <a:lnTo>
                  <a:pt x="0" y="5134068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2" y="3543540"/>
            <a:ext cx="56211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the Azure CLI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the existing ARM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the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265708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95670E0-50B0-42F8-A309-490EAE992DEA}"/>
              </a:ext>
            </a:extLst>
          </p:cNvPr>
          <p:cNvSpPr/>
          <p:nvPr/>
        </p:nvSpPr>
        <p:spPr>
          <a:xfrm>
            <a:off x="7017908" y="1402858"/>
            <a:ext cx="2864819" cy="4410436"/>
          </a:xfrm>
          <a:custGeom>
            <a:avLst/>
            <a:gdLst>
              <a:gd name="connsiteX0" fmla="*/ 179141 w 2864819"/>
              <a:gd name="connsiteY0" fmla="*/ 0 h 4410436"/>
              <a:gd name="connsiteX1" fmla="*/ 2685679 w 2864819"/>
              <a:gd name="connsiteY1" fmla="*/ 0 h 4410436"/>
              <a:gd name="connsiteX2" fmla="*/ 2864819 w 2864819"/>
              <a:gd name="connsiteY2" fmla="*/ 179140 h 4410436"/>
              <a:gd name="connsiteX3" fmla="*/ 2864819 w 2864819"/>
              <a:gd name="connsiteY3" fmla="*/ 895677 h 4410436"/>
              <a:gd name="connsiteX4" fmla="*/ 2685679 w 2864819"/>
              <a:gd name="connsiteY4" fmla="*/ 1074817 h 4410436"/>
              <a:gd name="connsiteX5" fmla="*/ 812505 w 2864819"/>
              <a:gd name="connsiteY5" fmla="*/ 1074817 h 4410436"/>
              <a:gd name="connsiteX6" fmla="*/ 812505 w 2864819"/>
              <a:gd name="connsiteY6" fmla="*/ 1074818 h 4410436"/>
              <a:gd name="connsiteX7" fmla="*/ 705813 w 2864819"/>
              <a:gd name="connsiteY7" fmla="*/ 1074818 h 4410436"/>
              <a:gd name="connsiteX8" fmla="*/ 501039 w 2864819"/>
              <a:gd name="connsiteY8" fmla="*/ 1279592 h 4410436"/>
              <a:gd name="connsiteX9" fmla="*/ 501039 w 2864819"/>
              <a:gd name="connsiteY9" fmla="*/ 3465317 h 4410436"/>
              <a:gd name="connsiteX10" fmla="*/ 705813 w 2864819"/>
              <a:gd name="connsiteY10" fmla="*/ 3670091 h 4410436"/>
              <a:gd name="connsiteX11" fmla="*/ 2660045 w 2864819"/>
              <a:gd name="connsiteY11" fmla="*/ 3670091 h 4410436"/>
              <a:gd name="connsiteX12" fmla="*/ 2660050 w 2864819"/>
              <a:gd name="connsiteY12" fmla="*/ 3670090 h 4410436"/>
              <a:gd name="connsiteX13" fmla="*/ 2741426 w 2864819"/>
              <a:gd name="connsiteY13" fmla="*/ 3670090 h 4410436"/>
              <a:gd name="connsiteX14" fmla="*/ 2864819 w 2864819"/>
              <a:gd name="connsiteY14" fmla="*/ 3793483 h 4410436"/>
              <a:gd name="connsiteX15" fmla="*/ 2864819 w 2864819"/>
              <a:gd name="connsiteY15" fmla="*/ 4287043 h 4410436"/>
              <a:gd name="connsiteX16" fmla="*/ 2741426 w 2864819"/>
              <a:gd name="connsiteY16" fmla="*/ 4410436 h 4410436"/>
              <a:gd name="connsiteX17" fmla="*/ 123394 w 2864819"/>
              <a:gd name="connsiteY17" fmla="*/ 4410436 h 4410436"/>
              <a:gd name="connsiteX18" fmla="*/ 1 w 2864819"/>
              <a:gd name="connsiteY18" fmla="*/ 4287043 h 4410436"/>
              <a:gd name="connsiteX19" fmla="*/ 1 w 2864819"/>
              <a:gd name="connsiteY19" fmla="*/ 3793483 h 4410436"/>
              <a:gd name="connsiteX20" fmla="*/ 8285 w 2864819"/>
              <a:gd name="connsiteY20" fmla="*/ 3752453 h 4410436"/>
              <a:gd name="connsiteX21" fmla="*/ 0 w 2864819"/>
              <a:gd name="connsiteY21" fmla="*/ 3711418 h 4410436"/>
              <a:gd name="connsiteX22" fmla="*/ 0 w 2864819"/>
              <a:gd name="connsiteY22" fmla="*/ 561624 h 4410436"/>
              <a:gd name="connsiteX23" fmla="*/ 1 w 2864819"/>
              <a:gd name="connsiteY23" fmla="*/ 561619 h 4410436"/>
              <a:gd name="connsiteX24" fmla="*/ 1 w 2864819"/>
              <a:gd name="connsiteY24" fmla="*/ 179140 h 4410436"/>
              <a:gd name="connsiteX25" fmla="*/ 179141 w 2864819"/>
              <a:gd name="connsiteY25" fmla="*/ 0 h 441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64819" h="4410436">
                <a:moveTo>
                  <a:pt x="179141" y="0"/>
                </a:moveTo>
                <a:lnTo>
                  <a:pt x="2685679" y="0"/>
                </a:lnTo>
                <a:cubicBezTo>
                  <a:pt x="2784615" y="0"/>
                  <a:pt x="2864819" y="80204"/>
                  <a:pt x="2864819" y="179140"/>
                </a:cubicBezTo>
                <a:lnTo>
                  <a:pt x="2864819" y="895677"/>
                </a:lnTo>
                <a:cubicBezTo>
                  <a:pt x="2864819" y="994613"/>
                  <a:pt x="2784615" y="1074817"/>
                  <a:pt x="2685679" y="1074817"/>
                </a:cubicBezTo>
                <a:lnTo>
                  <a:pt x="812505" y="1074817"/>
                </a:lnTo>
                <a:lnTo>
                  <a:pt x="812505" y="1074818"/>
                </a:lnTo>
                <a:lnTo>
                  <a:pt x="705813" y="1074818"/>
                </a:lnTo>
                <a:cubicBezTo>
                  <a:pt x="592719" y="1074818"/>
                  <a:pt x="501039" y="1166498"/>
                  <a:pt x="501039" y="1279592"/>
                </a:cubicBezTo>
                <a:lnTo>
                  <a:pt x="501039" y="3465317"/>
                </a:lnTo>
                <a:cubicBezTo>
                  <a:pt x="501039" y="3578411"/>
                  <a:pt x="592719" y="3670091"/>
                  <a:pt x="705813" y="3670091"/>
                </a:cubicBezTo>
                <a:lnTo>
                  <a:pt x="2660045" y="3670091"/>
                </a:lnTo>
                <a:lnTo>
                  <a:pt x="2660050" y="3670090"/>
                </a:lnTo>
                <a:lnTo>
                  <a:pt x="2741426" y="3670090"/>
                </a:lnTo>
                <a:cubicBezTo>
                  <a:pt x="2809574" y="3670090"/>
                  <a:pt x="2864819" y="3725335"/>
                  <a:pt x="2864819" y="3793483"/>
                </a:cubicBezTo>
                <a:lnTo>
                  <a:pt x="2864819" y="4287043"/>
                </a:lnTo>
                <a:cubicBezTo>
                  <a:pt x="2864819" y="4355191"/>
                  <a:pt x="2809574" y="4410436"/>
                  <a:pt x="2741426" y="4410436"/>
                </a:cubicBezTo>
                <a:lnTo>
                  <a:pt x="123394" y="4410436"/>
                </a:lnTo>
                <a:cubicBezTo>
                  <a:pt x="55246" y="4410436"/>
                  <a:pt x="1" y="4355191"/>
                  <a:pt x="1" y="4287043"/>
                </a:cubicBezTo>
                <a:lnTo>
                  <a:pt x="1" y="3793483"/>
                </a:lnTo>
                <a:lnTo>
                  <a:pt x="8285" y="3752453"/>
                </a:lnTo>
                <a:lnTo>
                  <a:pt x="0" y="3711418"/>
                </a:lnTo>
                <a:lnTo>
                  <a:pt x="0" y="561624"/>
                </a:lnTo>
                <a:lnTo>
                  <a:pt x="1" y="561619"/>
                </a:lnTo>
                <a:lnTo>
                  <a:pt x="1" y="179140"/>
                </a:lnTo>
                <a:cubicBezTo>
                  <a:pt x="1" y="80204"/>
                  <a:pt x="80205" y="0"/>
                  <a:pt x="17914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5" y="198214"/>
            <a:ext cx="11287789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PRESENTER ONLY – Template Resources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FCCCF78-E9BF-43DF-8CCB-1E0A0CF33F42}"/>
              </a:ext>
            </a:extLst>
          </p:cNvPr>
          <p:cNvSpPr txBox="1"/>
          <p:nvPr/>
        </p:nvSpPr>
        <p:spPr>
          <a:xfrm>
            <a:off x="392897" y="1040099"/>
            <a:ext cx="6962837" cy="577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"parameters"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 err="1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name_prefix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 err="1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defaultValue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"string"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},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"variables"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"location"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"[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resourceGroup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().location]"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900" dirty="0" err="1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eventHubNamespaceName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"[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(parameters('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name_prefix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'),'ns')]"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 err="1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flySimSharedInputHubName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flysim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-shared-input-hub"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 err="1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flySimSharedOutputHubName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flysim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-shared-output-hub"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 err="1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streamAnalyticsJobName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"[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(parameters('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name_prefix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'),'job')]"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"resources"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"comments"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"Provision the Event Hub Namespace"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…},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"comments"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"Provision the 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flysim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-shared-input-hub"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…},</a:t>
            </a:r>
            <a:endParaRPr lang="en-US" sz="9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"comments"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"Provision the Stream Analytics Job"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"properties"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"inputs"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 {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FlightDataInput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…} ],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"transformation"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"query"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plane1, plane2, distance INTO 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FlightDataOutput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Results"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"outputs"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FlightDataOutput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}]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"comments"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"Provision the 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flysim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-shared-output-hub"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…},  </a:t>
            </a: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"outputs"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21E08-29D3-4E67-B937-8B8C50CBDE15}"/>
              </a:ext>
            </a:extLst>
          </p:cNvPr>
          <p:cNvSpPr txBox="1"/>
          <p:nvPr/>
        </p:nvSpPr>
        <p:spPr>
          <a:xfrm>
            <a:off x="7570442" y="1483728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Event Hub Namespace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29CD64-8D43-4A35-8D54-1FE54E5759A5}"/>
              </a:ext>
            </a:extLst>
          </p:cNvPr>
          <p:cNvSpPr/>
          <p:nvPr/>
        </p:nvSpPr>
        <p:spPr>
          <a:xfrm>
            <a:off x="4261194" y="2036004"/>
            <a:ext cx="3234183" cy="1653127"/>
          </a:xfrm>
          <a:custGeom>
            <a:avLst/>
            <a:gdLst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2" fmla="*/ 3234183 w 3234183"/>
              <a:gd name="connsiteY2" fmla="*/ 0 h 1653127"/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0" fmla="*/ 0 w 3234183"/>
              <a:gd name="connsiteY0" fmla="*/ 1653127 h 1653127"/>
              <a:gd name="connsiteX1" fmla="*/ 3234183 w 3234183"/>
              <a:gd name="connsiteY1" fmla="*/ 0 h 165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4183" h="1653127">
                <a:moveTo>
                  <a:pt x="0" y="1653127"/>
                </a:moveTo>
                <a:cubicBezTo>
                  <a:pt x="1339318" y="1633608"/>
                  <a:pt x="1921891" y="10510"/>
                  <a:pt x="3234183" y="0"/>
                </a:cubicBezTo>
              </a:path>
            </a:pathLst>
          </a:custGeom>
          <a:noFill/>
          <a:ln w="38100">
            <a:solidFill>
              <a:schemeClr val="accent4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F289944-9BF4-4B57-99A8-C1E99408B6AD}"/>
              </a:ext>
            </a:extLst>
          </p:cNvPr>
          <p:cNvSpPr/>
          <p:nvPr/>
        </p:nvSpPr>
        <p:spPr>
          <a:xfrm>
            <a:off x="4261195" y="3830911"/>
            <a:ext cx="3261210" cy="94593"/>
          </a:xfrm>
          <a:custGeom>
            <a:avLst/>
            <a:gdLst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2" fmla="*/ 3234183 w 3234183"/>
              <a:gd name="connsiteY2" fmla="*/ 0 h 1653127"/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0" fmla="*/ 0 w 3261210"/>
              <a:gd name="connsiteY0" fmla="*/ 94593 h 94593"/>
              <a:gd name="connsiteX1" fmla="*/ 3261210 w 3261210"/>
              <a:gd name="connsiteY1" fmla="*/ 0 h 9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1210" h="94593">
                <a:moveTo>
                  <a:pt x="0" y="94593"/>
                </a:moveTo>
                <a:cubicBezTo>
                  <a:pt x="1339318" y="75074"/>
                  <a:pt x="1948918" y="10510"/>
                  <a:pt x="3261210" y="0"/>
                </a:cubicBezTo>
              </a:path>
            </a:pathLst>
          </a:custGeom>
          <a:noFill/>
          <a:ln w="38100">
            <a:solidFill>
              <a:schemeClr val="accent4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56EA801-087B-4686-AC05-56021C550EEB}"/>
              </a:ext>
            </a:extLst>
          </p:cNvPr>
          <p:cNvSpPr/>
          <p:nvPr/>
        </p:nvSpPr>
        <p:spPr>
          <a:xfrm>
            <a:off x="4288220" y="5518206"/>
            <a:ext cx="3162113" cy="472966"/>
          </a:xfrm>
          <a:custGeom>
            <a:avLst/>
            <a:gdLst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2" fmla="*/ 3234183 w 3234183"/>
              <a:gd name="connsiteY2" fmla="*/ 0 h 1653127"/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0" fmla="*/ 0 w 3189139"/>
              <a:gd name="connsiteY0" fmla="*/ 1084 h 222122"/>
              <a:gd name="connsiteX1" fmla="*/ 3189139 w 3189139"/>
              <a:gd name="connsiteY1" fmla="*/ 221801 h 222122"/>
              <a:gd name="connsiteX0" fmla="*/ 0 w 3162113"/>
              <a:gd name="connsiteY0" fmla="*/ 472966 h 472966"/>
              <a:gd name="connsiteX1" fmla="*/ 3162113 w 3162113"/>
              <a:gd name="connsiteY1" fmla="*/ 0 h 47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62113" h="472966">
                <a:moveTo>
                  <a:pt x="0" y="472966"/>
                </a:moveTo>
                <a:cubicBezTo>
                  <a:pt x="1339318" y="453447"/>
                  <a:pt x="1849821" y="10510"/>
                  <a:pt x="3162113" y="0"/>
                </a:cubicBezTo>
              </a:path>
            </a:pathLst>
          </a:custGeom>
          <a:noFill/>
          <a:ln w="38100">
            <a:solidFill>
              <a:schemeClr val="accent4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5540933-505F-45A9-8E12-6455A9A32ADC}"/>
              </a:ext>
            </a:extLst>
          </p:cNvPr>
          <p:cNvSpPr/>
          <p:nvPr/>
        </p:nvSpPr>
        <p:spPr>
          <a:xfrm>
            <a:off x="4261194" y="1652912"/>
            <a:ext cx="3234183" cy="1780369"/>
          </a:xfrm>
          <a:custGeom>
            <a:avLst/>
            <a:gdLst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2" fmla="*/ 3234183 w 3234183"/>
              <a:gd name="connsiteY2" fmla="*/ 0 h 1653127"/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0" fmla="*/ 0 w 3234183"/>
              <a:gd name="connsiteY0" fmla="*/ 1653127 h 1653127"/>
              <a:gd name="connsiteX1" fmla="*/ 3234183 w 3234183"/>
              <a:gd name="connsiteY1" fmla="*/ 0 h 165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4183" h="1653127">
                <a:moveTo>
                  <a:pt x="0" y="1653127"/>
                </a:moveTo>
                <a:cubicBezTo>
                  <a:pt x="1339318" y="1633608"/>
                  <a:pt x="1921891" y="10510"/>
                  <a:pt x="3234183" y="0"/>
                </a:cubicBezTo>
              </a:path>
            </a:pathLst>
          </a:custGeom>
          <a:noFill/>
          <a:ln w="38100">
            <a:solidFill>
              <a:schemeClr val="accent4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20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b="1" dirty="0"/>
              <a:t>01 - Prepare the Azure IoT Development Kit Board</a:t>
            </a:r>
            <a:endParaRPr lang="en-US" sz="3200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EDD97E-16C0-459D-A532-52CEFCAE7C90}"/>
              </a:ext>
            </a:extLst>
          </p:cNvPr>
          <p:cNvSpPr/>
          <p:nvPr/>
        </p:nvSpPr>
        <p:spPr>
          <a:xfrm>
            <a:off x="943907" y="992222"/>
            <a:ext cx="11011387" cy="513406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2" y="3543540"/>
            <a:ext cx="67425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Connect the board to 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Upgrade the Firmware on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Install the </a:t>
            </a:r>
            <a:r>
              <a:rPr lang="en-US" sz="2800" dirty="0" err="1"/>
              <a:t>DevKit</a:t>
            </a:r>
            <a:r>
              <a:rPr lang="en-US" sz="2800" dirty="0"/>
              <a:t> on your workstation</a:t>
            </a:r>
          </a:p>
        </p:txBody>
      </p:sp>
    </p:spTree>
    <p:extLst>
      <p:ext uri="{BB962C8B-B14F-4D97-AF65-F5344CB8AC3E}">
        <p14:creationId xmlns:p14="http://schemas.microsoft.com/office/powerpoint/2010/main" val="84590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02 - Deploy and Verify Your Resources to Azure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22CFB1C-E922-4D5A-AE70-9964476BCAB0}"/>
              </a:ext>
            </a:extLst>
          </p:cNvPr>
          <p:cNvSpPr/>
          <p:nvPr/>
        </p:nvSpPr>
        <p:spPr>
          <a:xfrm>
            <a:off x="342238" y="992222"/>
            <a:ext cx="11613056" cy="5134068"/>
          </a:xfrm>
          <a:custGeom>
            <a:avLst/>
            <a:gdLst>
              <a:gd name="connsiteX0" fmla="*/ 2568831 w 11613056"/>
              <a:gd name="connsiteY0" fmla="*/ 731985 h 5134068"/>
              <a:gd name="connsiteX1" fmla="*/ 2568831 w 11613056"/>
              <a:gd name="connsiteY1" fmla="*/ 811639 h 5134068"/>
              <a:gd name="connsiteX2" fmla="*/ 1076915 w 11613056"/>
              <a:gd name="connsiteY2" fmla="*/ 811639 h 5134068"/>
              <a:gd name="connsiteX3" fmla="*/ 1076915 w 11613056"/>
              <a:gd name="connsiteY3" fmla="*/ 1371200 h 5134068"/>
              <a:gd name="connsiteX4" fmla="*/ 2568831 w 11613056"/>
              <a:gd name="connsiteY4" fmla="*/ 1371200 h 5134068"/>
              <a:gd name="connsiteX5" fmla="*/ 2568831 w 11613056"/>
              <a:gd name="connsiteY5" fmla="*/ 1430836 h 5134068"/>
              <a:gd name="connsiteX6" fmla="*/ 3092204 w 11613056"/>
              <a:gd name="connsiteY6" fmla="*/ 1430836 h 5134068"/>
              <a:gd name="connsiteX7" fmla="*/ 3092204 w 11613056"/>
              <a:gd name="connsiteY7" fmla="*/ 1703025 h 5134068"/>
              <a:gd name="connsiteX8" fmla="*/ 3110306 w 11613056"/>
              <a:gd name="connsiteY8" fmla="*/ 1703025 h 5134068"/>
              <a:gd name="connsiteX9" fmla="*/ 3110306 w 11613056"/>
              <a:gd name="connsiteY9" fmla="*/ 2226587 h 5134068"/>
              <a:gd name="connsiteX10" fmla="*/ 4887351 w 11613056"/>
              <a:gd name="connsiteY10" fmla="*/ 2226587 h 5134068"/>
              <a:gd name="connsiteX11" fmla="*/ 4887351 w 11613056"/>
              <a:gd name="connsiteY11" fmla="*/ 1703025 h 5134068"/>
              <a:gd name="connsiteX12" fmla="*/ 5096782 w 11613056"/>
              <a:gd name="connsiteY12" fmla="*/ 1703025 h 5134068"/>
              <a:gd name="connsiteX13" fmla="*/ 5096782 w 11613056"/>
              <a:gd name="connsiteY13" fmla="*/ 1298592 h 5134068"/>
              <a:gd name="connsiteX14" fmla="*/ 4887351 w 11613056"/>
              <a:gd name="connsiteY14" fmla="*/ 1298592 h 5134068"/>
              <a:gd name="connsiteX15" fmla="*/ 4887351 w 11613056"/>
              <a:gd name="connsiteY15" fmla="*/ 811639 h 5134068"/>
              <a:gd name="connsiteX16" fmla="*/ 3129223 w 11613056"/>
              <a:gd name="connsiteY16" fmla="*/ 811639 h 5134068"/>
              <a:gd name="connsiteX17" fmla="*/ 3129223 w 11613056"/>
              <a:gd name="connsiteY17" fmla="*/ 731985 h 5134068"/>
              <a:gd name="connsiteX18" fmla="*/ 601669 w 11613056"/>
              <a:gd name="connsiteY18" fmla="*/ 0 h 5134068"/>
              <a:gd name="connsiteX19" fmla="*/ 11613056 w 11613056"/>
              <a:gd name="connsiteY19" fmla="*/ 0 h 5134068"/>
              <a:gd name="connsiteX20" fmla="*/ 11613056 w 11613056"/>
              <a:gd name="connsiteY20" fmla="*/ 5134068 h 5134068"/>
              <a:gd name="connsiteX21" fmla="*/ 601669 w 11613056"/>
              <a:gd name="connsiteY21" fmla="*/ 5134068 h 5134068"/>
              <a:gd name="connsiteX22" fmla="*/ 601669 w 11613056"/>
              <a:gd name="connsiteY22" fmla="*/ 1479004 h 5134068"/>
              <a:gd name="connsiteX23" fmla="*/ 0 w 11613056"/>
              <a:gd name="connsiteY23" fmla="*/ 1479004 h 5134068"/>
              <a:gd name="connsiteX24" fmla="*/ 0 w 11613056"/>
              <a:gd name="connsiteY24" fmla="*/ 591352 h 5134068"/>
              <a:gd name="connsiteX25" fmla="*/ 601669 w 11613056"/>
              <a:gd name="connsiteY25" fmla="*/ 591352 h 513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613056" h="5134068">
                <a:moveTo>
                  <a:pt x="2568831" y="731985"/>
                </a:moveTo>
                <a:lnTo>
                  <a:pt x="2568831" y="811639"/>
                </a:lnTo>
                <a:lnTo>
                  <a:pt x="1076915" y="811639"/>
                </a:lnTo>
                <a:lnTo>
                  <a:pt x="1076915" y="1371200"/>
                </a:lnTo>
                <a:lnTo>
                  <a:pt x="2568831" y="1371200"/>
                </a:lnTo>
                <a:lnTo>
                  <a:pt x="2568831" y="1430836"/>
                </a:lnTo>
                <a:lnTo>
                  <a:pt x="3092204" y="1430836"/>
                </a:lnTo>
                <a:lnTo>
                  <a:pt x="3092204" y="1703025"/>
                </a:lnTo>
                <a:lnTo>
                  <a:pt x="3110306" y="1703025"/>
                </a:lnTo>
                <a:lnTo>
                  <a:pt x="3110306" y="2226587"/>
                </a:lnTo>
                <a:lnTo>
                  <a:pt x="4887351" y="2226587"/>
                </a:lnTo>
                <a:lnTo>
                  <a:pt x="4887351" y="1703025"/>
                </a:lnTo>
                <a:lnTo>
                  <a:pt x="5096782" y="1703025"/>
                </a:lnTo>
                <a:lnTo>
                  <a:pt x="5096782" y="1298592"/>
                </a:lnTo>
                <a:lnTo>
                  <a:pt x="4887351" y="1298592"/>
                </a:lnTo>
                <a:lnTo>
                  <a:pt x="4887351" y="811639"/>
                </a:lnTo>
                <a:lnTo>
                  <a:pt x="3129223" y="811639"/>
                </a:lnTo>
                <a:lnTo>
                  <a:pt x="3129223" y="731985"/>
                </a:lnTo>
                <a:close/>
                <a:moveTo>
                  <a:pt x="601669" y="0"/>
                </a:moveTo>
                <a:lnTo>
                  <a:pt x="11613056" y="0"/>
                </a:lnTo>
                <a:lnTo>
                  <a:pt x="11613056" y="5134068"/>
                </a:lnTo>
                <a:lnTo>
                  <a:pt x="601669" y="5134068"/>
                </a:lnTo>
                <a:lnTo>
                  <a:pt x="601669" y="1479004"/>
                </a:lnTo>
                <a:lnTo>
                  <a:pt x="0" y="1479004"/>
                </a:lnTo>
                <a:lnTo>
                  <a:pt x="0" y="591352"/>
                </a:lnTo>
                <a:lnTo>
                  <a:pt x="601669" y="59135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2" y="3543540"/>
            <a:ext cx="56211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the Azure CLI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the existing ARM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the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416204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03 - Deploy Your Function Code to Azure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8EE8DB5-6502-4FC2-AA5F-EE88C426B043}"/>
              </a:ext>
            </a:extLst>
          </p:cNvPr>
          <p:cNvSpPr/>
          <p:nvPr/>
        </p:nvSpPr>
        <p:spPr>
          <a:xfrm>
            <a:off x="342238" y="992222"/>
            <a:ext cx="11613056" cy="5134068"/>
          </a:xfrm>
          <a:custGeom>
            <a:avLst/>
            <a:gdLst>
              <a:gd name="connsiteX0" fmla="*/ 3092203 w 11613056"/>
              <a:gd name="connsiteY0" fmla="*/ 124293 h 5134068"/>
              <a:gd name="connsiteX1" fmla="*/ 3092203 w 11613056"/>
              <a:gd name="connsiteY1" fmla="*/ 1311100 h 5134068"/>
              <a:gd name="connsiteX2" fmla="*/ 9474328 w 11613056"/>
              <a:gd name="connsiteY2" fmla="*/ 1311100 h 5134068"/>
              <a:gd name="connsiteX3" fmla="*/ 9474328 w 11613056"/>
              <a:gd name="connsiteY3" fmla="*/ 124293 h 5134068"/>
              <a:gd name="connsiteX4" fmla="*/ 601669 w 11613056"/>
              <a:gd name="connsiteY4" fmla="*/ 0 h 5134068"/>
              <a:gd name="connsiteX5" fmla="*/ 11613056 w 11613056"/>
              <a:gd name="connsiteY5" fmla="*/ 0 h 5134068"/>
              <a:gd name="connsiteX6" fmla="*/ 11613056 w 11613056"/>
              <a:gd name="connsiteY6" fmla="*/ 5134068 h 5134068"/>
              <a:gd name="connsiteX7" fmla="*/ 601669 w 11613056"/>
              <a:gd name="connsiteY7" fmla="*/ 5134068 h 5134068"/>
              <a:gd name="connsiteX8" fmla="*/ 601669 w 11613056"/>
              <a:gd name="connsiteY8" fmla="*/ 1479004 h 5134068"/>
              <a:gd name="connsiteX9" fmla="*/ 0 w 11613056"/>
              <a:gd name="connsiteY9" fmla="*/ 1479004 h 5134068"/>
              <a:gd name="connsiteX10" fmla="*/ 0 w 11613056"/>
              <a:gd name="connsiteY10" fmla="*/ 591352 h 5134068"/>
              <a:gd name="connsiteX11" fmla="*/ 601669 w 11613056"/>
              <a:gd name="connsiteY11" fmla="*/ 591352 h 513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13056" h="5134068">
                <a:moveTo>
                  <a:pt x="3092203" y="124293"/>
                </a:moveTo>
                <a:lnTo>
                  <a:pt x="3092203" y="1311100"/>
                </a:lnTo>
                <a:lnTo>
                  <a:pt x="9474328" y="1311100"/>
                </a:lnTo>
                <a:lnTo>
                  <a:pt x="9474328" y="124293"/>
                </a:lnTo>
                <a:close/>
                <a:moveTo>
                  <a:pt x="601669" y="0"/>
                </a:moveTo>
                <a:lnTo>
                  <a:pt x="11613056" y="0"/>
                </a:lnTo>
                <a:lnTo>
                  <a:pt x="11613056" y="5134068"/>
                </a:lnTo>
                <a:lnTo>
                  <a:pt x="601669" y="5134068"/>
                </a:lnTo>
                <a:lnTo>
                  <a:pt x="601669" y="1479004"/>
                </a:lnTo>
                <a:lnTo>
                  <a:pt x="0" y="1479004"/>
                </a:lnTo>
                <a:lnTo>
                  <a:pt x="0" y="591352"/>
                </a:lnTo>
                <a:lnTo>
                  <a:pt x="601669" y="59135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1" y="3543540"/>
            <a:ext cx="7026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Deploy the function code using git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Provide the connection to the presenters shared input hub</a:t>
            </a:r>
          </a:p>
        </p:txBody>
      </p:sp>
    </p:spTree>
    <p:extLst>
      <p:ext uri="{BB962C8B-B14F-4D97-AF65-F5344CB8AC3E}">
        <p14:creationId xmlns:p14="http://schemas.microsoft.com/office/powerpoint/2010/main" val="180156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03 - Deploy Your Function Code to Azure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2" y="3543540"/>
            <a:ext cx="54537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Upload the code to the 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Start publishing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Watch the data flow</a:t>
            </a:r>
          </a:p>
        </p:txBody>
      </p:sp>
    </p:spTree>
    <p:extLst>
      <p:ext uri="{BB962C8B-B14F-4D97-AF65-F5344CB8AC3E}">
        <p14:creationId xmlns:p14="http://schemas.microsoft.com/office/powerpoint/2010/main" val="160264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7CB8-D9FF-4E38-B63D-A9CFA790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the Azure Free 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C240-BE58-4508-99AD-397126C4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hlinkClick r:id="rId3"/>
              </a:rPr>
              <a:t>http://azure.com/free</a:t>
            </a:r>
            <a:endParaRPr lang="en-US" sz="4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have issues:</a:t>
            </a:r>
          </a:p>
          <a:p>
            <a:r>
              <a:rPr lang="en-US" dirty="0"/>
              <a:t>Open a private browser session</a:t>
            </a:r>
          </a:p>
          <a:p>
            <a:r>
              <a:rPr lang="en-US" dirty="0"/>
              <a:t>Sign up for a new outlook.com email address (just for today)</a:t>
            </a:r>
          </a:p>
          <a:p>
            <a:r>
              <a:rPr lang="en-US" dirty="0"/>
              <a:t>Enroll in the free trial using the new outlook.com account</a:t>
            </a:r>
          </a:p>
          <a:p>
            <a:r>
              <a:rPr lang="en-US" dirty="0"/>
              <a:t>Use that account as you go through the workshop</a:t>
            </a:r>
          </a:p>
        </p:txBody>
      </p:sp>
    </p:spTree>
    <p:extLst>
      <p:ext uri="{BB962C8B-B14F-4D97-AF65-F5344CB8AC3E}">
        <p14:creationId xmlns:p14="http://schemas.microsoft.com/office/powerpoint/2010/main" val="1421014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2E4D-AE31-4E3E-941B-2DC12C9A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FD46D-522C-4DEB-98C0-7EE89284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dirty="0"/>
              <a:t>https://aka.ms/FlySimConnection</a:t>
            </a:r>
          </a:p>
        </p:txBody>
      </p:sp>
    </p:spTree>
    <p:extLst>
      <p:ext uri="{BB962C8B-B14F-4D97-AF65-F5344CB8AC3E}">
        <p14:creationId xmlns:p14="http://schemas.microsoft.com/office/powerpoint/2010/main" val="1889601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0ECC-C82D-4891-877C-3CABBE36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39"/>
            <a:ext cx="10515600" cy="1067650"/>
          </a:xfrm>
        </p:spPr>
        <p:txBody>
          <a:bodyPr/>
          <a:lstStyle/>
          <a:p>
            <a:r>
              <a:rPr lang="en-US" dirty="0" err="1"/>
              <a:t>DevKit</a:t>
            </a:r>
            <a:r>
              <a:rPr lang="en-US" dirty="0"/>
              <a:t> Board</a:t>
            </a:r>
          </a:p>
        </p:txBody>
      </p:sp>
      <p:grpSp>
        <p:nvGrpSpPr>
          <p:cNvPr id="4" name="DevKit Board">
            <a:extLst>
              <a:ext uri="{FF2B5EF4-FFF2-40B4-BE49-F238E27FC236}">
                <a16:creationId xmlns:a16="http://schemas.microsoft.com/office/drawing/2014/main" id="{D2B8AFAC-EF03-4C39-A3B8-7B3C4FE2E589}"/>
              </a:ext>
            </a:extLst>
          </p:cNvPr>
          <p:cNvGrpSpPr/>
          <p:nvPr/>
        </p:nvGrpSpPr>
        <p:grpSpPr>
          <a:xfrm>
            <a:off x="524697" y="1504745"/>
            <a:ext cx="5815233" cy="5126748"/>
            <a:chOff x="677928" y="903011"/>
            <a:chExt cx="5815233" cy="5126748"/>
          </a:xfrm>
        </p:grpSpPr>
        <p:pic>
          <p:nvPicPr>
            <p:cNvPr id="5" name="Board Picture">
              <a:extLst>
                <a:ext uri="{FF2B5EF4-FFF2-40B4-BE49-F238E27FC236}">
                  <a16:creationId xmlns:a16="http://schemas.microsoft.com/office/drawing/2014/main" id="{88F23AAB-BA3C-4A83-9A51-50588D4E7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999" y="1196506"/>
              <a:ext cx="2958414" cy="4265107"/>
            </a:xfrm>
            <a:prstGeom prst="rect">
              <a:avLst/>
            </a:prstGeom>
          </p:spPr>
        </p:pic>
        <p:grpSp>
          <p:nvGrpSpPr>
            <p:cNvPr id="6" name="Labels">
              <a:extLst>
                <a:ext uri="{FF2B5EF4-FFF2-40B4-BE49-F238E27FC236}">
                  <a16:creationId xmlns:a16="http://schemas.microsoft.com/office/drawing/2014/main" id="{0A807CE3-A1DB-45E0-8DDD-CCB6AF71B14B}"/>
                </a:ext>
              </a:extLst>
            </p:cNvPr>
            <p:cNvGrpSpPr/>
            <p:nvPr/>
          </p:nvGrpSpPr>
          <p:grpSpPr>
            <a:xfrm>
              <a:off x="677928" y="903011"/>
              <a:ext cx="5815233" cy="5126748"/>
              <a:chOff x="677928" y="903011"/>
              <a:chExt cx="5815233" cy="5126748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E3E0F17-5403-49BC-8227-1D17E30A6BB5}"/>
                  </a:ext>
                </a:extLst>
              </p:cNvPr>
              <p:cNvSpPr txBox="1"/>
              <p:nvPr/>
            </p:nvSpPr>
            <p:spPr>
              <a:xfrm>
                <a:off x="1076904" y="1972917"/>
                <a:ext cx="80823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MCU</a:t>
                </a:r>
              </a:p>
              <a:p>
                <a:pPr algn="r" defTabSz="914367"/>
                <a:r>
                  <a:rPr lang="en-US" sz="1000" dirty="0">
                    <a:latin typeface="Segoe UI Semilight"/>
                  </a:rPr>
                  <a:t>STM32F412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E795C8-7DDF-4B18-BC79-073CEF9D41FC}"/>
                  </a:ext>
                </a:extLst>
              </p:cNvPr>
              <p:cNvSpPr txBox="1"/>
              <p:nvPr/>
            </p:nvSpPr>
            <p:spPr>
              <a:xfrm>
                <a:off x="1083430" y="2444471"/>
                <a:ext cx="801709" cy="406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Wi-Fi</a:t>
                </a:r>
              </a:p>
              <a:p>
                <a:pPr algn="r" defTabSz="914367"/>
                <a:r>
                  <a:rPr lang="en-US" sz="1000" dirty="0">
                    <a:latin typeface="Segoe UI Semilight"/>
                  </a:rPr>
                  <a:t>BCM43362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CC59292-8770-49A2-8F18-E63E2960DBE8}"/>
                  </a:ext>
                </a:extLst>
              </p:cNvPr>
              <p:cNvSpPr txBox="1"/>
              <p:nvPr/>
            </p:nvSpPr>
            <p:spPr>
              <a:xfrm>
                <a:off x="677928" y="3029227"/>
                <a:ext cx="120721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Audio Codec Chip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2F712A-222C-49BC-80E5-B622E5C03D80}"/>
                  </a:ext>
                </a:extLst>
              </p:cNvPr>
              <p:cNvSpPr txBox="1"/>
              <p:nvPr/>
            </p:nvSpPr>
            <p:spPr>
              <a:xfrm>
                <a:off x="1384752" y="3252342"/>
                <a:ext cx="500387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OLED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F1714D-9B0B-4A85-B7EB-7D0B99581A3C}"/>
                  </a:ext>
                </a:extLst>
              </p:cNvPr>
              <p:cNvSpPr txBox="1"/>
              <p:nvPr/>
            </p:nvSpPr>
            <p:spPr>
              <a:xfrm>
                <a:off x="1205241" y="3706760"/>
                <a:ext cx="679898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Button A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A0DE7B-B40E-416A-BB45-AC147E879008}"/>
                  </a:ext>
                </a:extLst>
              </p:cNvPr>
              <p:cNvSpPr txBox="1"/>
              <p:nvPr/>
            </p:nvSpPr>
            <p:spPr>
              <a:xfrm>
                <a:off x="1211653" y="4195533"/>
                <a:ext cx="673486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RGB LED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4D4136-E19B-4B42-8807-E53E45B70B3C}"/>
                  </a:ext>
                </a:extLst>
              </p:cNvPr>
              <p:cNvSpPr txBox="1"/>
              <p:nvPr/>
            </p:nvSpPr>
            <p:spPr>
              <a:xfrm>
                <a:off x="1014971" y="4614337"/>
                <a:ext cx="870168" cy="406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Security Chip</a:t>
                </a:r>
              </a:p>
              <a:p>
                <a:pPr algn="r" defTabSz="914367"/>
                <a:r>
                  <a:rPr lang="en-US" sz="1000" dirty="0">
                    <a:latin typeface="Segoe UI Semilight"/>
                  </a:rPr>
                  <a:t>ST-SAFE A100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E3565D2-7098-4FB1-B667-030C69A63F67}"/>
                  </a:ext>
                </a:extLst>
              </p:cNvPr>
              <p:cNvSpPr txBox="1"/>
              <p:nvPr/>
            </p:nvSpPr>
            <p:spPr>
              <a:xfrm>
                <a:off x="1879600" y="5629649"/>
                <a:ext cx="1093414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Edge Connector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B48004-525C-4B45-902B-B1B65436F0D2}"/>
                  </a:ext>
                </a:extLst>
              </p:cNvPr>
              <p:cNvSpPr txBox="1"/>
              <p:nvPr/>
            </p:nvSpPr>
            <p:spPr>
              <a:xfrm>
                <a:off x="2242357" y="903011"/>
                <a:ext cx="869026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Microphone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19B117-D421-4F2F-841D-E6E16EBDC777}"/>
                  </a:ext>
                </a:extLst>
              </p:cNvPr>
              <p:cNvSpPr txBox="1"/>
              <p:nvPr/>
            </p:nvSpPr>
            <p:spPr>
              <a:xfrm>
                <a:off x="3088069" y="903011"/>
                <a:ext cx="1112647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Headphone Jack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45545C2-1E93-4E91-8CC4-2C0ADAE7BBDF}"/>
                  </a:ext>
                </a:extLst>
              </p:cNvPr>
              <p:cNvSpPr txBox="1"/>
              <p:nvPr/>
            </p:nvSpPr>
            <p:spPr>
              <a:xfrm>
                <a:off x="4192370" y="903011"/>
                <a:ext cx="434672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IrDA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193382C-5D2D-4633-8B46-E3DFFD66C832}"/>
                  </a:ext>
                </a:extLst>
              </p:cNvPr>
              <p:cNvSpPr txBox="1"/>
              <p:nvPr/>
            </p:nvSpPr>
            <p:spPr>
              <a:xfrm>
                <a:off x="5305015" y="1283350"/>
                <a:ext cx="734392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 err="1">
                    <a:latin typeface="Segoe UI Semilight"/>
                  </a:rPr>
                  <a:t>MicroUSB</a:t>
                </a:r>
                <a:endParaRPr lang="en-US" sz="1000" dirty="0">
                  <a:latin typeface="Segoe UI Semilight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B7EB7C-9CD4-4E83-AD04-C558CF4E5E94}"/>
                  </a:ext>
                </a:extLst>
              </p:cNvPr>
              <p:cNvSpPr txBox="1"/>
              <p:nvPr/>
            </p:nvSpPr>
            <p:spPr>
              <a:xfrm>
                <a:off x="5305015" y="1811002"/>
                <a:ext cx="787283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Power LED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F76CC3-2162-42E1-91F4-EC861521F85F}"/>
                  </a:ext>
                </a:extLst>
              </p:cNvPr>
              <p:cNvSpPr txBox="1"/>
              <p:nvPr/>
            </p:nvSpPr>
            <p:spPr>
              <a:xfrm>
                <a:off x="5305015" y="2134540"/>
                <a:ext cx="862615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3.3V DC-DC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17E446-F6E2-41DC-BB01-4203F2A28728}"/>
                  </a:ext>
                </a:extLst>
              </p:cNvPr>
              <p:cNvSpPr txBox="1"/>
              <p:nvPr/>
            </p:nvSpPr>
            <p:spPr>
              <a:xfrm>
                <a:off x="5305015" y="2449147"/>
                <a:ext cx="90108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Reset Button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FDA41F-A818-4AA4-9026-11535FF7A3D3}"/>
                  </a:ext>
                </a:extLst>
              </p:cNvPr>
              <p:cNvSpPr txBox="1"/>
              <p:nvPr/>
            </p:nvSpPr>
            <p:spPr>
              <a:xfrm>
                <a:off x="5305015" y="2695073"/>
                <a:ext cx="118814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Programming LED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C44614C-1CC7-481F-A1EF-BD6140F0C166}"/>
                  </a:ext>
                </a:extLst>
              </p:cNvPr>
              <p:cNvSpPr txBox="1"/>
              <p:nvPr/>
            </p:nvSpPr>
            <p:spPr>
              <a:xfrm>
                <a:off x="5305015" y="3066543"/>
                <a:ext cx="981220" cy="406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DAP Link Chip</a:t>
                </a:r>
              </a:p>
              <a:p>
                <a:pPr defTabSz="914367"/>
                <a:r>
                  <a:rPr lang="en-US" sz="1000" dirty="0">
                    <a:latin typeface="Segoe UI Semilight"/>
                  </a:rPr>
                  <a:t>STMF103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B23380-CBC7-4A2E-817B-C301AAA0DB8F}"/>
                  </a:ext>
                </a:extLst>
              </p:cNvPr>
              <p:cNvSpPr txBox="1"/>
              <p:nvPr/>
            </p:nvSpPr>
            <p:spPr>
              <a:xfrm>
                <a:off x="5305015" y="3711558"/>
                <a:ext cx="67028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Button B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D72C2F-50A1-4230-9EFE-1A4A4BFB5A32}"/>
                  </a:ext>
                </a:extLst>
              </p:cNvPr>
              <p:cNvSpPr txBox="1"/>
              <p:nvPr/>
            </p:nvSpPr>
            <p:spPr>
              <a:xfrm>
                <a:off x="5305015" y="4039016"/>
                <a:ext cx="729584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Wi-Fi LED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EF6055-6441-43B5-B490-572C2091B3B9}"/>
                  </a:ext>
                </a:extLst>
              </p:cNvPr>
              <p:cNvSpPr txBox="1"/>
              <p:nvPr/>
            </p:nvSpPr>
            <p:spPr>
              <a:xfrm>
                <a:off x="5305015" y="4286831"/>
                <a:ext cx="763243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Azure LED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CAEAEB5-BDD4-4698-97A8-7D756C726D44}"/>
                  </a:ext>
                </a:extLst>
              </p:cNvPr>
              <p:cNvSpPr txBox="1"/>
              <p:nvPr/>
            </p:nvSpPr>
            <p:spPr>
              <a:xfrm>
                <a:off x="5305015" y="4534646"/>
                <a:ext cx="68791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User LED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8E13271-4A7A-46B6-9BA9-4D32264D8A91}"/>
                  </a:ext>
                </a:extLst>
              </p:cNvPr>
              <p:cNvSpPr txBox="1"/>
              <p:nvPr/>
            </p:nvSpPr>
            <p:spPr>
              <a:xfrm>
                <a:off x="3038847" y="5629649"/>
                <a:ext cx="98135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Accelerometer</a:t>
                </a:r>
                <a:br>
                  <a:rPr lang="en-US" sz="1000" dirty="0">
                    <a:latin typeface="Segoe UI Semilight"/>
                  </a:rPr>
                </a:br>
                <a:r>
                  <a:rPr lang="en-US" sz="1000" dirty="0">
                    <a:latin typeface="Segoe UI Semilight"/>
                  </a:rPr>
                  <a:t>&amp; Gyroscope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2E68C2B-6DAE-46D6-945E-F56C4F2586BF}"/>
                  </a:ext>
                </a:extLst>
              </p:cNvPr>
              <p:cNvSpPr txBox="1"/>
              <p:nvPr/>
            </p:nvSpPr>
            <p:spPr>
              <a:xfrm>
                <a:off x="4245317" y="5629649"/>
                <a:ext cx="100540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Magnetometer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78F3CA-F300-42B7-8058-C7A1862A7FBE}"/>
                  </a:ext>
                </a:extLst>
              </p:cNvPr>
              <p:cNvSpPr txBox="1"/>
              <p:nvPr/>
            </p:nvSpPr>
            <p:spPr>
              <a:xfrm>
                <a:off x="5305015" y="5206361"/>
                <a:ext cx="64953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Pressure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1FBEB1-2E6B-4257-BAFA-304B229C5C65}"/>
                  </a:ext>
                </a:extLst>
              </p:cNvPr>
              <p:cNvSpPr txBox="1"/>
              <p:nvPr/>
            </p:nvSpPr>
            <p:spPr>
              <a:xfrm>
                <a:off x="5305015" y="4808634"/>
                <a:ext cx="88998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Humidity &amp;</a:t>
                </a:r>
                <a:br>
                  <a:rPr lang="en-US" sz="1000" dirty="0">
                    <a:latin typeface="Segoe UI Semilight"/>
                  </a:rPr>
                </a:br>
                <a:r>
                  <a:rPr lang="en-US" sz="1000" dirty="0">
                    <a:latin typeface="Segoe UI Semilight"/>
                  </a:rPr>
                  <a:t>Temperature</a:t>
                </a:r>
              </a:p>
            </p:txBody>
          </p:sp>
        </p:grpSp>
        <p:grpSp>
          <p:nvGrpSpPr>
            <p:cNvPr id="7" name="Lines">
              <a:extLst>
                <a:ext uri="{FF2B5EF4-FFF2-40B4-BE49-F238E27FC236}">
                  <a16:creationId xmlns:a16="http://schemas.microsoft.com/office/drawing/2014/main" id="{9422D5B2-1D07-4A3D-9887-0C3621FCB043}"/>
                </a:ext>
              </a:extLst>
            </p:cNvPr>
            <p:cNvGrpSpPr/>
            <p:nvPr/>
          </p:nvGrpSpPr>
          <p:grpSpPr>
            <a:xfrm>
              <a:off x="1870710" y="1108075"/>
              <a:ext cx="3437096" cy="4527550"/>
              <a:chOff x="1870710" y="1108075"/>
              <a:chExt cx="3437096" cy="452755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E1E2E74-3FBC-44A4-9AED-A03F81A5B348}"/>
                  </a:ext>
                </a:extLst>
              </p:cNvPr>
              <p:cNvSpPr/>
              <p:nvPr/>
            </p:nvSpPr>
            <p:spPr>
              <a:xfrm>
                <a:off x="2747963" y="1128713"/>
                <a:ext cx="673893" cy="1228726"/>
              </a:xfrm>
              <a:custGeom>
                <a:avLst/>
                <a:gdLst>
                  <a:gd name="connsiteX0" fmla="*/ 0 w 840581"/>
                  <a:gd name="connsiteY0" fmla="*/ 0 h 1269206"/>
                  <a:gd name="connsiteX1" fmla="*/ 0 w 840581"/>
                  <a:gd name="connsiteY1" fmla="*/ 116681 h 1269206"/>
                  <a:gd name="connsiteX2" fmla="*/ 528637 w 840581"/>
                  <a:gd name="connsiteY2" fmla="*/ 116681 h 1269206"/>
                  <a:gd name="connsiteX3" fmla="*/ 528637 w 840581"/>
                  <a:gd name="connsiteY3" fmla="*/ 1269206 h 1269206"/>
                  <a:gd name="connsiteX4" fmla="*/ 840581 w 840581"/>
                  <a:gd name="connsiteY4" fmla="*/ 1269206 h 1269206"/>
                  <a:gd name="connsiteX0" fmla="*/ 0 w 840581"/>
                  <a:gd name="connsiteY0" fmla="*/ 0 h 1269206"/>
                  <a:gd name="connsiteX1" fmla="*/ 0 w 840581"/>
                  <a:gd name="connsiteY1" fmla="*/ 116681 h 1269206"/>
                  <a:gd name="connsiteX2" fmla="*/ 528637 w 840581"/>
                  <a:gd name="connsiteY2" fmla="*/ 116681 h 1269206"/>
                  <a:gd name="connsiteX3" fmla="*/ 526255 w 840581"/>
                  <a:gd name="connsiteY3" fmla="*/ 1216818 h 1269206"/>
                  <a:gd name="connsiteX4" fmla="*/ 840581 w 840581"/>
                  <a:gd name="connsiteY4" fmla="*/ 1269206 h 1269206"/>
                  <a:gd name="connsiteX0" fmla="*/ 0 w 847724"/>
                  <a:gd name="connsiteY0" fmla="*/ 0 h 1226344"/>
                  <a:gd name="connsiteX1" fmla="*/ 0 w 847724"/>
                  <a:gd name="connsiteY1" fmla="*/ 116681 h 1226344"/>
                  <a:gd name="connsiteX2" fmla="*/ 528637 w 847724"/>
                  <a:gd name="connsiteY2" fmla="*/ 116681 h 1226344"/>
                  <a:gd name="connsiteX3" fmla="*/ 526255 w 847724"/>
                  <a:gd name="connsiteY3" fmla="*/ 1216818 h 1226344"/>
                  <a:gd name="connsiteX4" fmla="*/ 847724 w 847724"/>
                  <a:gd name="connsiteY4" fmla="*/ 1226344 h 1226344"/>
                  <a:gd name="connsiteX0" fmla="*/ 0 w 847724"/>
                  <a:gd name="connsiteY0" fmla="*/ 0 h 1229915"/>
                  <a:gd name="connsiteX1" fmla="*/ 0 w 847724"/>
                  <a:gd name="connsiteY1" fmla="*/ 116681 h 1229915"/>
                  <a:gd name="connsiteX2" fmla="*/ 528637 w 847724"/>
                  <a:gd name="connsiteY2" fmla="*/ 116681 h 1229915"/>
                  <a:gd name="connsiteX3" fmla="*/ 525065 w 847724"/>
                  <a:gd name="connsiteY3" fmla="*/ 1229915 h 1229915"/>
                  <a:gd name="connsiteX4" fmla="*/ 847724 w 847724"/>
                  <a:gd name="connsiteY4" fmla="*/ 1226344 h 1229915"/>
                  <a:gd name="connsiteX0" fmla="*/ 0 w 847724"/>
                  <a:gd name="connsiteY0" fmla="*/ 0 h 1226344"/>
                  <a:gd name="connsiteX1" fmla="*/ 0 w 847724"/>
                  <a:gd name="connsiteY1" fmla="*/ 116681 h 1226344"/>
                  <a:gd name="connsiteX2" fmla="*/ 528637 w 847724"/>
                  <a:gd name="connsiteY2" fmla="*/ 116681 h 1226344"/>
                  <a:gd name="connsiteX3" fmla="*/ 525065 w 847724"/>
                  <a:gd name="connsiteY3" fmla="*/ 1218009 h 1226344"/>
                  <a:gd name="connsiteX4" fmla="*/ 847724 w 847724"/>
                  <a:gd name="connsiteY4" fmla="*/ 1226344 h 1226344"/>
                  <a:gd name="connsiteX0" fmla="*/ 0 w 847724"/>
                  <a:gd name="connsiteY0" fmla="*/ 0 h 1228724"/>
                  <a:gd name="connsiteX1" fmla="*/ 0 w 847724"/>
                  <a:gd name="connsiteY1" fmla="*/ 116681 h 1228724"/>
                  <a:gd name="connsiteX2" fmla="*/ 528637 w 847724"/>
                  <a:gd name="connsiteY2" fmla="*/ 116681 h 1228724"/>
                  <a:gd name="connsiteX3" fmla="*/ 526255 w 847724"/>
                  <a:gd name="connsiteY3" fmla="*/ 1228724 h 1228724"/>
                  <a:gd name="connsiteX4" fmla="*/ 847724 w 847724"/>
                  <a:gd name="connsiteY4" fmla="*/ 1226344 h 1228724"/>
                  <a:gd name="connsiteX0" fmla="*/ 0 w 847724"/>
                  <a:gd name="connsiteY0" fmla="*/ 0 h 1228724"/>
                  <a:gd name="connsiteX1" fmla="*/ 0 w 847724"/>
                  <a:gd name="connsiteY1" fmla="*/ 116681 h 1228724"/>
                  <a:gd name="connsiteX2" fmla="*/ 528637 w 847724"/>
                  <a:gd name="connsiteY2" fmla="*/ 116681 h 1228724"/>
                  <a:gd name="connsiteX3" fmla="*/ 526255 w 847724"/>
                  <a:gd name="connsiteY3" fmla="*/ 1228724 h 1228724"/>
                  <a:gd name="connsiteX4" fmla="*/ 847724 w 847724"/>
                  <a:gd name="connsiteY4" fmla="*/ 1226344 h 1228724"/>
                  <a:gd name="connsiteX0" fmla="*/ 0 w 685799"/>
                  <a:gd name="connsiteY0" fmla="*/ 0 h 1228724"/>
                  <a:gd name="connsiteX1" fmla="*/ 0 w 685799"/>
                  <a:gd name="connsiteY1" fmla="*/ 116681 h 1228724"/>
                  <a:gd name="connsiteX2" fmla="*/ 528637 w 685799"/>
                  <a:gd name="connsiteY2" fmla="*/ 116681 h 1228724"/>
                  <a:gd name="connsiteX3" fmla="*/ 526255 w 685799"/>
                  <a:gd name="connsiteY3" fmla="*/ 1228724 h 1228724"/>
                  <a:gd name="connsiteX4" fmla="*/ 685799 w 685799"/>
                  <a:gd name="connsiteY4" fmla="*/ 1227535 h 1228724"/>
                  <a:gd name="connsiteX0" fmla="*/ 0 w 677465"/>
                  <a:gd name="connsiteY0" fmla="*/ 0 h 1229916"/>
                  <a:gd name="connsiteX1" fmla="*/ 0 w 677465"/>
                  <a:gd name="connsiteY1" fmla="*/ 116681 h 1229916"/>
                  <a:gd name="connsiteX2" fmla="*/ 528637 w 677465"/>
                  <a:gd name="connsiteY2" fmla="*/ 116681 h 1229916"/>
                  <a:gd name="connsiteX3" fmla="*/ 526255 w 677465"/>
                  <a:gd name="connsiteY3" fmla="*/ 1228724 h 1229916"/>
                  <a:gd name="connsiteX4" fmla="*/ 677465 w 677465"/>
                  <a:gd name="connsiteY4" fmla="*/ 1229916 h 1229916"/>
                  <a:gd name="connsiteX0" fmla="*/ 0 w 673893"/>
                  <a:gd name="connsiteY0" fmla="*/ 0 h 1228726"/>
                  <a:gd name="connsiteX1" fmla="*/ 0 w 673893"/>
                  <a:gd name="connsiteY1" fmla="*/ 116681 h 1228726"/>
                  <a:gd name="connsiteX2" fmla="*/ 528637 w 673893"/>
                  <a:gd name="connsiteY2" fmla="*/ 116681 h 1228726"/>
                  <a:gd name="connsiteX3" fmla="*/ 526255 w 673893"/>
                  <a:gd name="connsiteY3" fmla="*/ 1228724 h 1228726"/>
                  <a:gd name="connsiteX4" fmla="*/ 673893 w 673893"/>
                  <a:gd name="connsiteY4" fmla="*/ 1228726 h 1228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893" h="1228726">
                    <a:moveTo>
                      <a:pt x="0" y="0"/>
                    </a:moveTo>
                    <a:lnTo>
                      <a:pt x="0" y="116681"/>
                    </a:lnTo>
                    <a:lnTo>
                      <a:pt x="528637" y="116681"/>
                    </a:lnTo>
                    <a:cubicBezTo>
                      <a:pt x="527446" y="487759"/>
                      <a:pt x="527446" y="857646"/>
                      <a:pt x="526255" y="1228724"/>
                    </a:cubicBezTo>
                    <a:lnTo>
                      <a:pt x="673893" y="1228726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8D2FC3A-0A3D-478E-B1D9-4BB7B31D03FE}"/>
                  </a:ext>
                </a:extLst>
              </p:cNvPr>
              <p:cNvSpPr/>
              <p:nvPr/>
            </p:nvSpPr>
            <p:spPr>
              <a:xfrm>
                <a:off x="3777517" y="1108075"/>
                <a:ext cx="45719" cy="143272"/>
              </a:xfrm>
              <a:custGeom>
                <a:avLst/>
                <a:gdLst>
                  <a:gd name="connsiteX0" fmla="*/ 0 w 0"/>
                  <a:gd name="connsiteY0" fmla="*/ 0 h 107950"/>
                  <a:gd name="connsiteX1" fmla="*/ 0 w 0"/>
                  <a:gd name="connsiteY1" fmla="*/ 107950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7950">
                    <a:moveTo>
                      <a:pt x="0" y="0"/>
                    </a:moveTo>
                    <a:lnTo>
                      <a:pt x="0" y="10795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C669FBA-035F-4B1B-8CA4-396468395D38}"/>
                  </a:ext>
                </a:extLst>
              </p:cNvPr>
              <p:cNvSpPr/>
              <p:nvPr/>
            </p:nvSpPr>
            <p:spPr>
              <a:xfrm>
                <a:off x="4159250" y="1108075"/>
                <a:ext cx="244475" cy="269875"/>
              </a:xfrm>
              <a:custGeom>
                <a:avLst/>
                <a:gdLst>
                  <a:gd name="connsiteX0" fmla="*/ 244475 w 244475"/>
                  <a:gd name="connsiteY0" fmla="*/ 0 h 269875"/>
                  <a:gd name="connsiteX1" fmla="*/ 244475 w 244475"/>
                  <a:gd name="connsiteY1" fmla="*/ 111125 h 269875"/>
                  <a:gd name="connsiteX2" fmla="*/ 0 w 244475"/>
                  <a:gd name="connsiteY2" fmla="*/ 111125 h 269875"/>
                  <a:gd name="connsiteX3" fmla="*/ 0 w 244475"/>
                  <a:gd name="connsiteY3" fmla="*/ 269875 h 26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475" h="269875">
                    <a:moveTo>
                      <a:pt x="244475" y="0"/>
                    </a:moveTo>
                    <a:lnTo>
                      <a:pt x="244475" y="111125"/>
                    </a:lnTo>
                    <a:lnTo>
                      <a:pt x="0" y="111125"/>
                    </a:lnTo>
                    <a:lnTo>
                      <a:pt x="0" y="269875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A5F57BE-5F19-4EEF-A4E3-3759AEA5D80C}"/>
                  </a:ext>
                </a:extLst>
              </p:cNvPr>
              <p:cNvSpPr/>
              <p:nvPr/>
            </p:nvSpPr>
            <p:spPr>
              <a:xfrm flipV="1">
                <a:off x="4795838" y="1354461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EED8D40-CA6A-4D9C-8E54-0000CDFE0F4F}"/>
                  </a:ext>
                </a:extLst>
              </p:cNvPr>
              <p:cNvSpPr/>
              <p:nvPr/>
            </p:nvSpPr>
            <p:spPr>
              <a:xfrm flipV="1">
                <a:off x="4895912" y="1828187"/>
                <a:ext cx="411480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C03A901-2A82-4D0D-A845-40E29792CED4}"/>
                  </a:ext>
                </a:extLst>
              </p:cNvPr>
              <p:cNvSpPr/>
              <p:nvPr/>
            </p:nvSpPr>
            <p:spPr>
              <a:xfrm>
                <a:off x="4619626" y="2000250"/>
                <a:ext cx="685392" cy="260350"/>
              </a:xfrm>
              <a:custGeom>
                <a:avLst/>
                <a:gdLst>
                  <a:gd name="connsiteX0" fmla="*/ 688975 w 688975"/>
                  <a:gd name="connsiteY0" fmla="*/ 260350 h 260350"/>
                  <a:gd name="connsiteX1" fmla="*/ 479425 w 688975"/>
                  <a:gd name="connsiteY1" fmla="*/ 260350 h 260350"/>
                  <a:gd name="connsiteX2" fmla="*/ 479425 w 688975"/>
                  <a:gd name="connsiteY2" fmla="*/ 0 h 260350"/>
                  <a:gd name="connsiteX3" fmla="*/ 0 w 688975"/>
                  <a:gd name="connsiteY3" fmla="*/ 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8975" h="260350">
                    <a:moveTo>
                      <a:pt x="688975" y="260350"/>
                    </a:moveTo>
                    <a:lnTo>
                      <a:pt x="479425" y="260350"/>
                    </a:lnTo>
                    <a:lnTo>
                      <a:pt x="479425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B1DED8E-B043-4749-B63B-F1649CCE6A95}"/>
                  </a:ext>
                </a:extLst>
              </p:cNvPr>
              <p:cNvSpPr/>
              <p:nvPr/>
            </p:nvSpPr>
            <p:spPr>
              <a:xfrm>
                <a:off x="4895912" y="2278856"/>
                <a:ext cx="409105" cy="292894"/>
              </a:xfrm>
              <a:custGeom>
                <a:avLst/>
                <a:gdLst>
                  <a:gd name="connsiteX0" fmla="*/ 416718 w 416718"/>
                  <a:gd name="connsiteY0" fmla="*/ 292894 h 292894"/>
                  <a:gd name="connsiteX1" fmla="*/ 123825 w 416718"/>
                  <a:gd name="connsiteY1" fmla="*/ 292894 h 292894"/>
                  <a:gd name="connsiteX2" fmla="*/ 123825 w 416718"/>
                  <a:gd name="connsiteY2" fmla="*/ 0 h 292894"/>
                  <a:gd name="connsiteX3" fmla="*/ 0 w 416718"/>
                  <a:gd name="connsiteY3" fmla="*/ 0 h 29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718" h="292894">
                    <a:moveTo>
                      <a:pt x="416718" y="292894"/>
                    </a:moveTo>
                    <a:lnTo>
                      <a:pt x="123825" y="292894"/>
                    </a:lnTo>
                    <a:lnTo>
                      <a:pt x="123825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C7BE975-C632-4952-AF45-0936FE3FE718}"/>
                  </a:ext>
                </a:extLst>
              </p:cNvPr>
              <p:cNvSpPr/>
              <p:nvPr/>
            </p:nvSpPr>
            <p:spPr>
              <a:xfrm>
                <a:off x="4181475" y="2362200"/>
                <a:ext cx="1123950" cy="447675"/>
              </a:xfrm>
              <a:custGeom>
                <a:avLst/>
                <a:gdLst>
                  <a:gd name="connsiteX0" fmla="*/ 1123950 w 1123950"/>
                  <a:gd name="connsiteY0" fmla="*/ 447675 h 447675"/>
                  <a:gd name="connsiteX1" fmla="*/ 626269 w 1123950"/>
                  <a:gd name="connsiteY1" fmla="*/ 447675 h 447675"/>
                  <a:gd name="connsiteX2" fmla="*/ 626269 w 1123950"/>
                  <a:gd name="connsiteY2" fmla="*/ 297656 h 447675"/>
                  <a:gd name="connsiteX3" fmla="*/ 328613 w 1123950"/>
                  <a:gd name="connsiteY3" fmla="*/ 0 h 447675"/>
                  <a:gd name="connsiteX4" fmla="*/ 0 w 1123950"/>
                  <a:gd name="connsiteY4" fmla="*/ 0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447675">
                    <a:moveTo>
                      <a:pt x="1123950" y="447675"/>
                    </a:moveTo>
                    <a:lnTo>
                      <a:pt x="626269" y="447675"/>
                    </a:lnTo>
                    <a:lnTo>
                      <a:pt x="626269" y="297656"/>
                    </a:lnTo>
                    <a:lnTo>
                      <a:pt x="32861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8B54EB6-B087-43E8-9FD4-5AB53B1C920E}"/>
                  </a:ext>
                </a:extLst>
              </p:cNvPr>
              <p:cNvSpPr/>
              <p:nvPr/>
            </p:nvSpPr>
            <p:spPr>
              <a:xfrm flipV="1">
                <a:off x="4795838" y="3793582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4BEFEEB-8CE3-4A25-89A6-8947CF9E1F50}"/>
                  </a:ext>
                </a:extLst>
              </p:cNvPr>
              <p:cNvSpPr/>
              <p:nvPr/>
            </p:nvSpPr>
            <p:spPr>
              <a:xfrm flipV="1">
                <a:off x="4795838" y="4117722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E0B7083-A14B-4514-AC9F-CD464A567685}"/>
                  </a:ext>
                </a:extLst>
              </p:cNvPr>
              <p:cNvSpPr/>
              <p:nvPr/>
            </p:nvSpPr>
            <p:spPr>
              <a:xfrm>
                <a:off x="4795838" y="4295775"/>
                <a:ext cx="511968" cy="126206"/>
              </a:xfrm>
              <a:custGeom>
                <a:avLst/>
                <a:gdLst>
                  <a:gd name="connsiteX0" fmla="*/ 488156 w 488156"/>
                  <a:gd name="connsiteY0" fmla="*/ 135731 h 135731"/>
                  <a:gd name="connsiteX1" fmla="*/ 388144 w 488156"/>
                  <a:gd name="connsiteY1" fmla="*/ 135731 h 135731"/>
                  <a:gd name="connsiteX2" fmla="*/ 388144 w 488156"/>
                  <a:gd name="connsiteY2" fmla="*/ 0 h 135731"/>
                  <a:gd name="connsiteX3" fmla="*/ 0 w 488156"/>
                  <a:gd name="connsiteY3" fmla="*/ 0 h 13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156" h="135731">
                    <a:moveTo>
                      <a:pt x="488156" y="135731"/>
                    </a:moveTo>
                    <a:lnTo>
                      <a:pt x="388144" y="135731"/>
                    </a:lnTo>
                    <a:lnTo>
                      <a:pt x="388144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B447129-552F-4F56-86C2-6FB604AA25C9}"/>
                  </a:ext>
                </a:extLst>
              </p:cNvPr>
              <p:cNvSpPr/>
              <p:nvPr/>
            </p:nvSpPr>
            <p:spPr>
              <a:xfrm>
                <a:off x="4805363" y="4417219"/>
                <a:ext cx="497681" cy="250031"/>
              </a:xfrm>
              <a:custGeom>
                <a:avLst/>
                <a:gdLst>
                  <a:gd name="connsiteX0" fmla="*/ 497681 w 497681"/>
                  <a:gd name="connsiteY0" fmla="*/ 250031 h 250031"/>
                  <a:gd name="connsiteX1" fmla="*/ 311943 w 497681"/>
                  <a:gd name="connsiteY1" fmla="*/ 250031 h 250031"/>
                  <a:gd name="connsiteX2" fmla="*/ 311943 w 497681"/>
                  <a:gd name="connsiteY2" fmla="*/ 0 h 250031"/>
                  <a:gd name="connsiteX3" fmla="*/ 0 w 497681"/>
                  <a:gd name="connsiteY3" fmla="*/ 0 h 250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7681" h="250031">
                    <a:moveTo>
                      <a:pt x="497681" y="250031"/>
                    </a:moveTo>
                    <a:lnTo>
                      <a:pt x="311943" y="250031"/>
                    </a:lnTo>
                    <a:lnTo>
                      <a:pt x="31194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9D5240-189F-48C1-9BCB-B9A4548300A9}"/>
                  </a:ext>
                </a:extLst>
              </p:cNvPr>
              <p:cNvSpPr/>
              <p:nvPr/>
            </p:nvSpPr>
            <p:spPr>
              <a:xfrm>
                <a:off x="4805363" y="4781579"/>
                <a:ext cx="497681" cy="250031"/>
              </a:xfrm>
              <a:custGeom>
                <a:avLst/>
                <a:gdLst>
                  <a:gd name="connsiteX0" fmla="*/ 497681 w 497681"/>
                  <a:gd name="connsiteY0" fmla="*/ 250031 h 250031"/>
                  <a:gd name="connsiteX1" fmla="*/ 311943 w 497681"/>
                  <a:gd name="connsiteY1" fmla="*/ 250031 h 250031"/>
                  <a:gd name="connsiteX2" fmla="*/ 311943 w 497681"/>
                  <a:gd name="connsiteY2" fmla="*/ 0 h 250031"/>
                  <a:gd name="connsiteX3" fmla="*/ 0 w 497681"/>
                  <a:gd name="connsiteY3" fmla="*/ 0 h 250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7681" h="250031">
                    <a:moveTo>
                      <a:pt x="497681" y="250031"/>
                    </a:moveTo>
                    <a:lnTo>
                      <a:pt x="311943" y="250031"/>
                    </a:lnTo>
                    <a:lnTo>
                      <a:pt x="31194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1D63095-D0FF-4BEB-95D1-E96F1EE80C6E}"/>
                  </a:ext>
                </a:extLst>
              </p:cNvPr>
              <p:cNvSpPr/>
              <p:nvPr/>
            </p:nvSpPr>
            <p:spPr>
              <a:xfrm>
                <a:off x="4462463" y="4852988"/>
                <a:ext cx="845343" cy="483393"/>
              </a:xfrm>
              <a:custGeom>
                <a:avLst/>
                <a:gdLst>
                  <a:gd name="connsiteX0" fmla="*/ 845343 w 845343"/>
                  <a:gd name="connsiteY0" fmla="*/ 483393 h 483393"/>
                  <a:gd name="connsiteX1" fmla="*/ 588168 w 845343"/>
                  <a:gd name="connsiteY1" fmla="*/ 483393 h 483393"/>
                  <a:gd name="connsiteX2" fmla="*/ 588168 w 845343"/>
                  <a:gd name="connsiteY2" fmla="*/ 114300 h 483393"/>
                  <a:gd name="connsiteX3" fmla="*/ 114300 w 845343"/>
                  <a:gd name="connsiteY3" fmla="*/ 114300 h 483393"/>
                  <a:gd name="connsiteX4" fmla="*/ 0 w 845343"/>
                  <a:gd name="connsiteY4" fmla="*/ 0 h 483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5343" h="483393">
                    <a:moveTo>
                      <a:pt x="845343" y="483393"/>
                    </a:moveTo>
                    <a:lnTo>
                      <a:pt x="588168" y="483393"/>
                    </a:lnTo>
                    <a:lnTo>
                      <a:pt x="588168" y="114300"/>
                    </a:lnTo>
                    <a:lnTo>
                      <a:pt x="114300" y="11430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C8597D4-5638-478F-A6F0-825A88CCE425}"/>
                  </a:ext>
                </a:extLst>
              </p:cNvPr>
              <p:cNvSpPr/>
              <p:nvPr/>
            </p:nvSpPr>
            <p:spPr>
              <a:xfrm>
                <a:off x="4102100" y="4829175"/>
                <a:ext cx="638175" cy="793750"/>
              </a:xfrm>
              <a:custGeom>
                <a:avLst/>
                <a:gdLst>
                  <a:gd name="connsiteX0" fmla="*/ 638175 w 638175"/>
                  <a:gd name="connsiteY0" fmla="*/ 793750 h 793750"/>
                  <a:gd name="connsiteX1" fmla="*/ 638175 w 638175"/>
                  <a:gd name="connsiteY1" fmla="*/ 638175 h 793750"/>
                  <a:gd name="connsiteX2" fmla="*/ 0 w 638175"/>
                  <a:gd name="connsiteY2" fmla="*/ 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8175" h="793750">
                    <a:moveTo>
                      <a:pt x="638175" y="793750"/>
                    </a:moveTo>
                    <a:lnTo>
                      <a:pt x="638175" y="638175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8C37DEA-9516-4861-BF0F-7A3344B2FF62}"/>
                  </a:ext>
                </a:extLst>
              </p:cNvPr>
              <p:cNvSpPr/>
              <p:nvPr/>
            </p:nvSpPr>
            <p:spPr>
              <a:xfrm>
                <a:off x="3536950" y="4918075"/>
                <a:ext cx="0" cy="717550"/>
              </a:xfrm>
              <a:custGeom>
                <a:avLst/>
                <a:gdLst>
                  <a:gd name="connsiteX0" fmla="*/ 0 w 0"/>
                  <a:gd name="connsiteY0" fmla="*/ 717550 h 717550"/>
                  <a:gd name="connsiteX1" fmla="*/ 0 w 0"/>
                  <a:gd name="connsiteY1" fmla="*/ 0 h 71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17550">
                    <a:moveTo>
                      <a:pt x="0" y="71755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5E55FB3-70DA-482F-9796-90A8F47B6F1F}"/>
                  </a:ext>
                </a:extLst>
              </p:cNvPr>
              <p:cNvSpPr/>
              <p:nvPr/>
            </p:nvSpPr>
            <p:spPr>
              <a:xfrm rot="10800000" flipV="1">
                <a:off x="1885139" y="3824062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4950161-3A2B-46D9-9D36-45F897F61BA6}"/>
                  </a:ext>
                </a:extLst>
              </p:cNvPr>
              <p:cNvSpPr/>
              <p:nvPr/>
            </p:nvSpPr>
            <p:spPr>
              <a:xfrm rot="10800000" flipV="1">
                <a:off x="1885139" y="4316870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98382EB-D1D3-4307-B75E-CBA334E91ED1}"/>
                  </a:ext>
                </a:extLst>
              </p:cNvPr>
              <p:cNvSpPr/>
              <p:nvPr/>
            </p:nvSpPr>
            <p:spPr>
              <a:xfrm>
                <a:off x="2443481" y="5386359"/>
                <a:ext cx="45719" cy="249265"/>
              </a:xfrm>
              <a:custGeom>
                <a:avLst/>
                <a:gdLst>
                  <a:gd name="connsiteX0" fmla="*/ 0 w 0"/>
                  <a:gd name="connsiteY0" fmla="*/ 717550 h 717550"/>
                  <a:gd name="connsiteX1" fmla="*/ 0 w 0"/>
                  <a:gd name="connsiteY1" fmla="*/ 0 h 71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17550">
                    <a:moveTo>
                      <a:pt x="0" y="71755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A76A797-4113-497A-915E-383D0246AF04}"/>
                  </a:ext>
                </a:extLst>
              </p:cNvPr>
              <p:cNvSpPr/>
              <p:nvPr/>
            </p:nvSpPr>
            <p:spPr>
              <a:xfrm rot="10800000" flipV="1">
                <a:off x="1885139" y="4790858"/>
                <a:ext cx="1153708" cy="59000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393D6FB-B248-418D-BF29-36925C38BC3F}"/>
                  </a:ext>
                </a:extLst>
              </p:cNvPr>
              <p:cNvSpPr/>
              <p:nvPr/>
            </p:nvSpPr>
            <p:spPr>
              <a:xfrm rot="10800000" flipV="1">
                <a:off x="1885139" y="2178477"/>
                <a:ext cx="454201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3E86675-0906-4A47-B9BB-5CB3FA0DADE4}"/>
                  </a:ext>
                </a:extLst>
              </p:cNvPr>
              <p:cNvSpPr/>
              <p:nvPr/>
            </p:nvSpPr>
            <p:spPr>
              <a:xfrm rot="10800000" flipV="1">
                <a:off x="1885139" y="2628720"/>
                <a:ext cx="454201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CFD6410-DAA2-45F1-97F4-A4E1F8E481DD}"/>
                  </a:ext>
                </a:extLst>
              </p:cNvPr>
              <p:cNvSpPr/>
              <p:nvPr/>
            </p:nvSpPr>
            <p:spPr>
              <a:xfrm>
                <a:off x="1874520" y="2994660"/>
                <a:ext cx="1512570" cy="156210"/>
              </a:xfrm>
              <a:custGeom>
                <a:avLst/>
                <a:gdLst>
                  <a:gd name="connsiteX0" fmla="*/ 0 w 1512570"/>
                  <a:gd name="connsiteY0" fmla="*/ 156210 h 156210"/>
                  <a:gd name="connsiteX1" fmla="*/ 1356360 w 1512570"/>
                  <a:gd name="connsiteY1" fmla="*/ 156210 h 156210"/>
                  <a:gd name="connsiteX2" fmla="*/ 1512570 w 1512570"/>
                  <a:gd name="connsiteY2" fmla="*/ 0 h 156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12570" h="156210">
                    <a:moveTo>
                      <a:pt x="0" y="156210"/>
                    </a:moveTo>
                    <a:lnTo>
                      <a:pt x="1356360" y="156210"/>
                    </a:lnTo>
                    <a:lnTo>
                      <a:pt x="151257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BCD7B88-FAF1-4C3B-AA70-1E84547FD6E6}"/>
                  </a:ext>
                </a:extLst>
              </p:cNvPr>
              <p:cNvSpPr/>
              <p:nvPr/>
            </p:nvSpPr>
            <p:spPr>
              <a:xfrm>
                <a:off x="1870710" y="3371850"/>
                <a:ext cx="1432560" cy="95250"/>
              </a:xfrm>
              <a:custGeom>
                <a:avLst/>
                <a:gdLst>
                  <a:gd name="connsiteX0" fmla="*/ 0 w 1432560"/>
                  <a:gd name="connsiteY0" fmla="*/ 0 h 95250"/>
                  <a:gd name="connsiteX1" fmla="*/ 1337310 w 1432560"/>
                  <a:gd name="connsiteY1" fmla="*/ 0 h 95250"/>
                  <a:gd name="connsiteX2" fmla="*/ 1432560 w 1432560"/>
                  <a:gd name="connsiteY2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32560" h="95250">
                    <a:moveTo>
                      <a:pt x="0" y="0"/>
                    </a:moveTo>
                    <a:lnTo>
                      <a:pt x="1337310" y="0"/>
                    </a:lnTo>
                    <a:lnTo>
                      <a:pt x="1432560" y="9525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13F12EE-0EC1-42B0-9DE9-DD22FA92F5F4}"/>
                  </a:ext>
                </a:extLst>
              </p:cNvPr>
              <p:cNvSpPr/>
              <p:nvPr/>
            </p:nvSpPr>
            <p:spPr>
              <a:xfrm>
                <a:off x="4637049" y="2983230"/>
                <a:ext cx="670281" cy="270510"/>
              </a:xfrm>
              <a:custGeom>
                <a:avLst/>
                <a:gdLst>
                  <a:gd name="connsiteX0" fmla="*/ 624840 w 624840"/>
                  <a:gd name="connsiteY0" fmla="*/ 270510 h 270510"/>
                  <a:gd name="connsiteX1" fmla="*/ 270510 w 624840"/>
                  <a:gd name="connsiteY1" fmla="*/ 270510 h 270510"/>
                  <a:gd name="connsiteX2" fmla="*/ 0 w 624840"/>
                  <a:gd name="connsiteY2" fmla="*/ 0 h 27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840" h="270510">
                    <a:moveTo>
                      <a:pt x="624840" y="270510"/>
                    </a:moveTo>
                    <a:lnTo>
                      <a:pt x="270510" y="27051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497B76E2-6CC3-4811-B680-4C8CFDAB4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703" y="1508057"/>
            <a:ext cx="5816088" cy="51515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994C054-8845-4605-AA50-2322F33886DB}"/>
              </a:ext>
            </a:extLst>
          </p:cNvPr>
          <p:cNvSpPr txBox="1"/>
          <p:nvPr/>
        </p:nvSpPr>
        <p:spPr>
          <a:xfrm>
            <a:off x="1669900" y="1010181"/>
            <a:ext cx="395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GROUPED TEXT, LINES and PICTURE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F59ACF-4BA2-4AE4-8ED6-D93D5AFE6887}"/>
              </a:ext>
            </a:extLst>
          </p:cNvPr>
          <p:cNvSpPr txBox="1"/>
          <p:nvPr/>
        </p:nvSpPr>
        <p:spPr>
          <a:xfrm>
            <a:off x="8285436" y="1010181"/>
            <a:ext cx="169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IMAGE</a:t>
            </a:r>
          </a:p>
        </p:txBody>
      </p:sp>
    </p:spTree>
    <p:extLst>
      <p:ext uri="{BB962C8B-B14F-4D97-AF65-F5344CB8AC3E}">
        <p14:creationId xmlns:p14="http://schemas.microsoft.com/office/powerpoint/2010/main" val="387656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8598" y="118"/>
            <a:ext cx="10515600" cy="1325563"/>
          </a:xfrm>
        </p:spPr>
        <p:txBody>
          <a:bodyPr/>
          <a:lstStyle/>
          <a:p>
            <a:r>
              <a:rPr lang="en-US" dirty="0"/>
              <a:t>USB STICKs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643" y="1557092"/>
            <a:ext cx="8142525" cy="415840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There are USB Sticks being passed around.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Please </a:t>
            </a:r>
            <a:r>
              <a:rPr lang="en-US" sz="2400" b="1" dirty="0"/>
              <a:t>copy, </a:t>
            </a:r>
            <a:r>
              <a:rPr lang="en-US" sz="2400" b="1" i="1" dirty="0"/>
              <a:t>not move</a:t>
            </a:r>
            <a:r>
              <a:rPr lang="en-US" sz="2400" b="1" dirty="0"/>
              <a:t>,</a:t>
            </a:r>
            <a:r>
              <a:rPr lang="en-US" sz="2400" dirty="0"/>
              <a:t> the contents to your computer and pass the stick on to your neighbor.  Make note of the folder where you copy the content to.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The </a:t>
            </a:r>
            <a:r>
              <a:rPr lang="en-US" sz="2400" dirty="0" err="1"/>
              <a:t>FlySimExpress</a:t>
            </a:r>
            <a:r>
              <a:rPr lang="en-US" sz="2400" dirty="0"/>
              <a:t> folder contains the hands-on labs.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br>
              <a:rPr lang="en-US" sz="3200" b="1" dirty="0"/>
            </a:br>
            <a:r>
              <a:rPr lang="en-US" sz="3200" b="1" dirty="0"/>
              <a:t>PLEASE DO NOT TAKE THE USB STICKS!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b="1" i="1" dirty="0"/>
              <a:t>We got to a lot of effort to make these, please help make them available to future attendees! </a:t>
            </a:r>
            <a:endParaRPr lang="en-US" sz="1100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658" y="1557092"/>
            <a:ext cx="3127519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1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03">
            <a:extLst>
              <a:ext uri="{FF2B5EF4-FFF2-40B4-BE49-F238E27FC236}">
                <a16:creationId xmlns:a16="http://schemas.microsoft.com/office/drawing/2014/main" id="{80E286EC-68E6-4906-AF62-76800B2A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 IoT Developer Kit Board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DBD0BB61-9AF6-4F1D-A8E9-A36DDD8F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8057"/>
            <a:ext cx="5816088" cy="5151566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FB742496-A318-4322-A23C-2D3FA1517B41}"/>
              </a:ext>
            </a:extLst>
          </p:cNvPr>
          <p:cNvSpPr txBox="1"/>
          <p:nvPr/>
        </p:nvSpPr>
        <p:spPr>
          <a:xfrm>
            <a:off x="6955604" y="1690688"/>
            <a:ext cx="49778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you use hardware in your IoT Project prototypes without having to assemble microcontrollers and sensors and build circuits.</a:t>
            </a:r>
          </a:p>
          <a:p>
            <a:endParaRPr lang="en-US" dirty="0"/>
          </a:p>
          <a:p>
            <a:r>
              <a:rPr lang="en-US" dirty="0"/>
              <a:t>It provides security on board to demonstrate some hardware best practices</a:t>
            </a:r>
          </a:p>
          <a:p>
            <a:endParaRPr lang="en-US" dirty="0"/>
          </a:p>
          <a:p>
            <a:r>
              <a:rPr lang="en-US" dirty="0"/>
              <a:t>It let’s you focus on the value you want your IoT Solution to provide without getting mired down in the complexities of hardware.</a:t>
            </a:r>
          </a:p>
          <a:p>
            <a:endParaRPr lang="en-US" dirty="0"/>
          </a:p>
          <a:p>
            <a:r>
              <a:rPr lang="en-US" dirty="0"/>
              <a:t>Oh and you can deploy and debug code on the board using Visual Studio Code! </a:t>
            </a:r>
          </a:p>
          <a:p>
            <a:endParaRPr lang="en-US" dirty="0"/>
          </a:p>
          <a:p>
            <a:r>
              <a:rPr lang="en-US" dirty="0"/>
              <a:t>Learn more at </a:t>
            </a:r>
            <a:r>
              <a:rPr lang="en-US" dirty="0">
                <a:hlinkClick r:id="rId4"/>
              </a:rPr>
              <a:t>http://aka.ms/devkit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839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7C90B5-B073-41CE-85C5-67960A29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Lot’s of great projects documented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D7857-31CA-48FF-BD9B-6B29B98DA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3563" y="1819275"/>
            <a:ext cx="61648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0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50" y="1825625"/>
            <a:ext cx="5944300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307" y="3015835"/>
            <a:ext cx="978709" cy="978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096" y="3071973"/>
            <a:ext cx="1219959" cy="8268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36662" y="3994543"/>
            <a:ext cx="1781260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7"/>
            <a:r>
              <a:rPr lang="en-US">
                <a:latin typeface="Segoe UI Semilight"/>
              </a:rPr>
              <a:t>Microsoft Azure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80345" y="3994543"/>
            <a:ext cx="2084377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7"/>
            <a:r>
              <a:rPr lang="en-US">
                <a:latin typeface="Segoe UI Semilight"/>
              </a:rPr>
              <a:t>Visual Studio Code</a:t>
            </a:r>
            <a:endParaRPr lang="en-US" dirty="0"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27311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FlySimExpress</a:t>
            </a:r>
            <a:r>
              <a:rPr lang="en-US" dirty="0">
                <a:solidFill>
                  <a:sysClr val="windowText" lastClr="000000"/>
                </a:solidFill>
              </a:rPr>
              <a:t> Lab Architecture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</p:spTree>
    <p:extLst>
      <p:ext uri="{BB962C8B-B14F-4D97-AF65-F5344CB8AC3E}">
        <p14:creationId xmlns:p14="http://schemas.microsoft.com/office/powerpoint/2010/main" val="337735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6D159F-BC48-4675-B2CE-D730830F51FC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C43EFD-AB67-44B7-99B3-2BC650E154DE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Full </a:t>
            </a:r>
            <a:r>
              <a:rPr lang="en-US" dirty="0" err="1">
                <a:solidFill>
                  <a:sysClr val="windowText" lastClr="000000"/>
                </a:solidFill>
              </a:rPr>
              <a:t>FlySim</a:t>
            </a:r>
            <a:r>
              <a:rPr lang="en-US" dirty="0">
                <a:solidFill>
                  <a:sysClr val="windowText" lastClr="000000"/>
                </a:solidFill>
              </a:rPr>
              <a:t> Lab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7850D-9154-4A44-9DCC-0C949FAF7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0EE1DE-BBF4-4AD9-A178-5E8B4A4892E1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flysim-iothub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-*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D82C0C-89C2-4890-8831-241D21F1768E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FlySimIoTFlightData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Function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7F5203-566E-48B1-8292-C77E6B855C22}"/>
              </a:ext>
            </a:extLst>
          </p:cNvPr>
          <p:cNvSpPr/>
          <p:nvPr/>
        </p:nvSpPr>
        <p:spPr bwMode="auto">
          <a:xfrm>
            <a:off x="5750194" y="1835007"/>
            <a:ext cx="1041060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BF737D-AC54-42FA-A717-5C241D7CC68C}"/>
              </a:ext>
            </a:extLst>
          </p:cNvPr>
          <p:cNvSpPr/>
          <p:nvPr/>
        </p:nvSpPr>
        <p:spPr bwMode="auto">
          <a:xfrm>
            <a:off x="1467280" y="3534057"/>
            <a:ext cx="5323974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UWP Client App on Windows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2C27F-EC10-4C2E-9FB4-57923707D48D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2A337F-8C8C-43F4-8589-3D82E7B26192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A88EFA-1D81-4E3C-8CEC-179D516CEE39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60B4E-EDFF-46E6-AAC7-9AFFDAEED0C7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19D029-1DA7-4F16-BFF8-1C828C7B51A5}"/>
              </a:ext>
            </a:extLst>
          </p:cNvPr>
          <p:cNvCxnSpPr>
            <a:cxnSpLocks/>
          </p:cNvCxnSpPr>
          <p:nvPr/>
        </p:nvCxnSpPr>
        <p:spPr>
          <a:xfrm>
            <a:off x="5285392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C8FA7E-E5D6-4AAB-B3AF-BB5445BDC95E}"/>
              </a:ext>
            </a:extLst>
          </p:cNvPr>
          <p:cNvSpPr txBox="1"/>
          <p:nvPr/>
        </p:nvSpPr>
        <p:spPr>
          <a:xfrm>
            <a:off x="5198709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8D731D-638E-428B-B580-BEF06C2D6310}"/>
              </a:ext>
            </a:extLst>
          </p:cNvPr>
          <p:cNvCxnSpPr>
            <a:cxnSpLocks/>
          </p:cNvCxnSpPr>
          <p:nvPr/>
        </p:nvCxnSpPr>
        <p:spPr>
          <a:xfrm>
            <a:off x="6306436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D3B5FF-DF5F-424E-9902-56F8DD38CE18}"/>
              </a:ext>
            </a:extLst>
          </p:cNvPr>
          <p:cNvSpPr txBox="1"/>
          <p:nvPr/>
        </p:nvSpPr>
        <p:spPr>
          <a:xfrm>
            <a:off x="6353986" y="2873316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A1984A-9761-4F80-ACBC-C9D9DB0796A3}"/>
              </a:ext>
            </a:extLst>
          </p:cNvPr>
          <p:cNvCxnSpPr>
            <a:cxnSpLocks/>
          </p:cNvCxnSpPr>
          <p:nvPr/>
        </p:nvCxnSpPr>
        <p:spPr>
          <a:xfrm flipV="1">
            <a:off x="2186193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FDBC8C-9E27-435A-AC32-4C6C59DDD648}"/>
              </a:ext>
            </a:extLst>
          </p:cNvPr>
          <p:cNvSpPr txBox="1"/>
          <p:nvPr/>
        </p:nvSpPr>
        <p:spPr>
          <a:xfrm>
            <a:off x="1546211" y="2829734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975BBD-6C70-42B7-8D08-73F62F5AB89B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7293CC-6C04-47E9-8FB5-3319CDD6C373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907501-08AE-4381-AE30-A2CA1D46CD34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17F6DB-BA50-4D97-953C-140EFD892153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913F534-9C8E-4EEC-B04E-9603E7DCD0C2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DADE9-A677-42FF-84BC-E684610E06DA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4171F2-913E-4FED-B884-21F63B72E0D9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32DE6E-B3B2-49A8-A2AD-CE880953C81B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B313EA-9B7E-4CA9-971E-2825200C1D9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AC360D-0242-4B1F-8525-D9E4C702BA7B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4AF436-8900-4C76-8D67-957038E99B6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20DDD4-F405-4269-A6C8-D3B135FF0E7B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DFF498-DD5E-4C2E-B4B6-BCB55A16C89A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5172E59-3E36-49C3-B746-BC7BAA175C27}"/>
              </a:ext>
            </a:extLst>
          </p:cNvPr>
          <p:cNvSpPr/>
          <p:nvPr/>
        </p:nvSpPr>
        <p:spPr bwMode="auto">
          <a:xfrm>
            <a:off x="4109357" y="4155280"/>
            <a:ext cx="3331029" cy="1331120"/>
          </a:xfrm>
          <a:custGeom>
            <a:avLst/>
            <a:gdLst>
              <a:gd name="connsiteX0" fmla="*/ 3331029 w 3331029"/>
              <a:gd name="connsiteY0" fmla="*/ 2220686 h 2220686"/>
              <a:gd name="connsiteX1" fmla="*/ 0 w 3331029"/>
              <a:gd name="connsiteY1" fmla="*/ 2220686 h 2220686"/>
              <a:gd name="connsiteX2" fmla="*/ 0 w 3331029"/>
              <a:gd name="connsiteY2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1029" h="2220686">
                <a:moveTo>
                  <a:pt x="3331029" y="2220686"/>
                </a:moveTo>
                <a:lnTo>
                  <a:pt x="0" y="2220686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90D4BF-978D-46C0-9DC9-54421130F0FF}"/>
              </a:ext>
            </a:extLst>
          </p:cNvPr>
          <p:cNvSpPr txBox="1"/>
          <p:nvPr/>
        </p:nvSpPr>
        <p:spPr>
          <a:xfrm>
            <a:off x="5247354" y="5279658"/>
            <a:ext cx="1055034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 Warnings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37E7435-DF43-4149-AC63-3286A7DA3B92}"/>
              </a:ext>
            </a:extLst>
          </p:cNvPr>
          <p:cNvSpPr/>
          <p:nvPr/>
        </p:nvSpPr>
        <p:spPr bwMode="auto">
          <a:xfrm>
            <a:off x="1467280" y="4548595"/>
            <a:ext cx="1717709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Translator Text API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Cognitive Service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704669-0BE2-44E8-AF72-FFC0BD6FF691}"/>
              </a:ext>
            </a:extLst>
          </p:cNvPr>
          <p:cNvCxnSpPr>
            <a:cxnSpLocks/>
          </p:cNvCxnSpPr>
          <p:nvPr/>
        </p:nvCxnSpPr>
        <p:spPr>
          <a:xfrm flipV="1">
            <a:off x="2845519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4A22CC-B4BA-4EDB-9A29-19E132395D79}"/>
              </a:ext>
            </a:extLst>
          </p:cNvPr>
          <p:cNvSpPr txBox="1"/>
          <p:nvPr/>
        </p:nvSpPr>
        <p:spPr>
          <a:xfrm>
            <a:off x="2893070" y="4194241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77E2CB-8024-49D1-ABFB-E1CF8F75A4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59454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15E282-1260-4A45-BF1F-A0FEE30D5062}"/>
              </a:ext>
            </a:extLst>
          </p:cNvPr>
          <p:cNvSpPr txBox="1"/>
          <p:nvPr/>
        </p:nvSpPr>
        <p:spPr>
          <a:xfrm>
            <a:off x="1173052" y="4248025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Commands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F20C707-6202-430A-99F5-A32B302BDDAF}"/>
              </a:ext>
            </a:extLst>
          </p:cNvPr>
          <p:cNvSpPr/>
          <p:nvPr/>
        </p:nvSpPr>
        <p:spPr bwMode="auto">
          <a:xfrm>
            <a:off x="399386" y="6295732"/>
            <a:ext cx="338901" cy="3389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C87DDC-1981-4B6E-A702-FD9382537D53}"/>
              </a:ext>
            </a:extLst>
          </p:cNvPr>
          <p:cNvSpPr txBox="1"/>
          <p:nvPr/>
        </p:nvSpPr>
        <p:spPr>
          <a:xfrm>
            <a:off x="903932" y="6354382"/>
            <a:ext cx="5648982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Optional resources in the full workshop (http://aka.ms/flysim)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AB833F-5655-4AB5-BC8A-95B72ED8B9D2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212F7C-44B1-4708-AA2A-5B12996D454F}"/>
              </a:ext>
            </a:extLst>
          </p:cNvPr>
          <p:cNvCxnSpPr>
            <a:cxnSpLocks/>
          </p:cNvCxnSpPr>
          <p:nvPr/>
        </p:nvCxnSpPr>
        <p:spPr>
          <a:xfrm flipH="1">
            <a:off x="1034143" y="2120439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B1B859-EFC8-4885-A8DA-EAFCF02E2FFD}"/>
              </a:ext>
            </a:extLst>
          </p:cNvPr>
          <p:cNvSpPr txBox="1"/>
          <p:nvPr/>
        </p:nvSpPr>
        <p:spPr>
          <a:xfrm>
            <a:off x="990063" y="2187836"/>
            <a:ext cx="523212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</a:t>
            </a:r>
            <a:br>
              <a:rPr lang="en-US" sz="800" dirty="0"/>
            </a:br>
            <a:r>
              <a:rPr lang="en-US" sz="800" dirty="0"/>
              <a:t>Commands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5ADE2F2-CBDE-469A-8682-D3CD73146DE4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BA5106-3986-47B5-9B78-73F958DF036A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</p:spTree>
    <p:extLst>
      <p:ext uri="{BB962C8B-B14F-4D97-AF65-F5344CB8AC3E}">
        <p14:creationId xmlns:p14="http://schemas.microsoft.com/office/powerpoint/2010/main" val="400024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6D159F-BC48-4675-B2CE-D730830F51FC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C43EFD-AB67-44B7-99B3-2BC650E154DE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Full </a:t>
            </a:r>
            <a:r>
              <a:rPr lang="en-US" dirty="0" err="1">
                <a:solidFill>
                  <a:sysClr val="windowText" lastClr="000000"/>
                </a:solidFill>
              </a:rPr>
              <a:t>FlySim</a:t>
            </a:r>
            <a:r>
              <a:rPr lang="en-US" dirty="0">
                <a:solidFill>
                  <a:sysClr val="windowText" lastClr="000000"/>
                </a:solidFill>
              </a:rPr>
              <a:t> Lab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7850D-9154-4A44-9DCC-0C949FAF7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0EE1DE-BBF4-4AD9-A178-5E8B4A4892E1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flysim-iothub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-*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D82C0C-89C2-4890-8831-241D21F1768E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FlySimIoTFlightData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Function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7F5203-566E-48B1-8292-C77E6B855C22}"/>
              </a:ext>
            </a:extLst>
          </p:cNvPr>
          <p:cNvSpPr/>
          <p:nvPr/>
        </p:nvSpPr>
        <p:spPr bwMode="auto">
          <a:xfrm>
            <a:off x="5750194" y="1835007"/>
            <a:ext cx="1041060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BF737D-AC54-42FA-A717-5C241D7CC68C}"/>
              </a:ext>
            </a:extLst>
          </p:cNvPr>
          <p:cNvSpPr/>
          <p:nvPr/>
        </p:nvSpPr>
        <p:spPr bwMode="auto">
          <a:xfrm>
            <a:off x="1467280" y="3534057"/>
            <a:ext cx="5323974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UWP Client App on Windows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2C27F-EC10-4C2E-9FB4-57923707D48D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2A337F-8C8C-43F4-8589-3D82E7B26192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A88EFA-1D81-4E3C-8CEC-179D516CEE39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60B4E-EDFF-46E6-AAC7-9AFFDAEED0C7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19D029-1DA7-4F16-BFF8-1C828C7B51A5}"/>
              </a:ext>
            </a:extLst>
          </p:cNvPr>
          <p:cNvCxnSpPr>
            <a:cxnSpLocks/>
          </p:cNvCxnSpPr>
          <p:nvPr/>
        </p:nvCxnSpPr>
        <p:spPr>
          <a:xfrm>
            <a:off x="5285392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C8FA7E-E5D6-4AAB-B3AF-BB5445BDC95E}"/>
              </a:ext>
            </a:extLst>
          </p:cNvPr>
          <p:cNvSpPr txBox="1"/>
          <p:nvPr/>
        </p:nvSpPr>
        <p:spPr>
          <a:xfrm>
            <a:off x="5198709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8D731D-638E-428B-B580-BEF06C2D6310}"/>
              </a:ext>
            </a:extLst>
          </p:cNvPr>
          <p:cNvCxnSpPr>
            <a:cxnSpLocks/>
          </p:cNvCxnSpPr>
          <p:nvPr/>
        </p:nvCxnSpPr>
        <p:spPr>
          <a:xfrm>
            <a:off x="6306436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D3B5FF-DF5F-424E-9902-56F8DD38CE18}"/>
              </a:ext>
            </a:extLst>
          </p:cNvPr>
          <p:cNvSpPr txBox="1"/>
          <p:nvPr/>
        </p:nvSpPr>
        <p:spPr>
          <a:xfrm>
            <a:off x="6353986" y="2873316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A1984A-9761-4F80-ACBC-C9D9DB0796A3}"/>
              </a:ext>
            </a:extLst>
          </p:cNvPr>
          <p:cNvCxnSpPr>
            <a:cxnSpLocks/>
          </p:cNvCxnSpPr>
          <p:nvPr/>
        </p:nvCxnSpPr>
        <p:spPr>
          <a:xfrm flipV="1">
            <a:off x="2186193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FDBC8C-9E27-435A-AC32-4C6C59DDD648}"/>
              </a:ext>
            </a:extLst>
          </p:cNvPr>
          <p:cNvSpPr txBox="1"/>
          <p:nvPr/>
        </p:nvSpPr>
        <p:spPr>
          <a:xfrm>
            <a:off x="1546211" y="2829734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975BBD-6C70-42B7-8D08-73F62F5AB89B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7293CC-6C04-47E9-8FB5-3319CDD6C373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907501-08AE-4381-AE30-A2CA1D46CD34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17F6DB-BA50-4D97-953C-140EFD892153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913F534-9C8E-4EEC-B04E-9603E7DCD0C2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DADE9-A677-42FF-84BC-E684610E06DA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4171F2-913E-4FED-B884-21F63B72E0D9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32DE6E-B3B2-49A8-A2AD-CE880953C81B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B313EA-9B7E-4CA9-971E-2825200C1D9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AC360D-0242-4B1F-8525-D9E4C702BA7B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4AF436-8900-4C76-8D67-957038E99B6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20DDD4-F405-4269-A6C8-D3B135FF0E7B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DFF498-DD5E-4C2E-B4B6-BCB55A16C89A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5172E59-3E36-49C3-B746-BC7BAA175C27}"/>
              </a:ext>
            </a:extLst>
          </p:cNvPr>
          <p:cNvSpPr/>
          <p:nvPr/>
        </p:nvSpPr>
        <p:spPr bwMode="auto">
          <a:xfrm>
            <a:off x="4109357" y="4155280"/>
            <a:ext cx="3331029" cy="1331120"/>
          </a:xfrm>
          <a:custGeom>
            <a:avLst/>
            <a:gdLst>
              <a:gd name="connsiteX0" fmla="*/ 3331029 w 3331029"/>
              <a:gd name="connsiteY0" fmla="*/ 2220686 h 2220686"/>
              <a:gd name="connsiteX1" fmla="*/ 0 w 3331029"/>
              <a:gd name="connsiteY1" fmla="*/ 2220686 h 2220686"/>
              <a:gd name="connsiteX2" fmla="*/ 0 w 3331029"/>
              <a:gd name="connsiteY2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1029" h="2220686">
                <a:moveTo>
                  <a:pt x="3331029" y="2220686"/>
                </a:moveTo>
                <a:lnTo>
                  <a:pt x="0" y="2220686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90D4BF-978D-46C0-9DC9-54421130F0FF}"/>
              </a:ext>
            </a:extLst>
          </p:cNvPr>
          <p:cNvSpPr txBox="1"/>
          <p:nvPr/>
        </p:nvSpPr>
        <p:spPr>
          <a:xfrm>
            <a:off x="5247354" y="5279658"/>
            <a:ext cx="1055034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 Warnings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37E7435-DF43-4149-AC63-3286A7DA3B92}"/>
              </a:ext>
            </a:extLst>
          </p:cNvPr>
          <p:cNvSpPr/>
          <p:nvPr/>
        </p:nvSpPr>
        <p:spPr bwMode="auto">
          <a:xfrm>
            <a:off x="1467280" y="4548595"/>
            <a:ext cx="1717709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Translator Text API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Cognitive Service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704669-0BE2-44E8-AF72-FFC0BD6FF691}"/>
              </a:ext>
            </a:extLst>
          </p:cNvPr>
          <p:cNvCxnSpPr>
            <a:cxnSpLocks/>
          </p:cNvCxnSpPr>
          <p:nvPr/>
        </p:nvCxnSpPr>
        <p:spPr>
          <a:xfrm flipV="1">
            <a:off x="2845519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4A22CC-B4BA-4EDB-9A29-19E132395D79}"/>
              </a:ext>
            </a:extLst>
          </p:cNvPr>
          <p:cNvSpPr txBox="1"/>
          <p:nvPr/>
        </p:nvSpPr>
        <p:spPr>
          <a:xfrm>
            <a:off x="2893070" y="4194241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77E2CB-8024-49D1-ABFB-E1CF8F75A4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59454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15E282-1260-4A45-BF1F-A0FEE30D5062}"/>
              </a:ext>
            </a:extLst>
          </p:cNvPr>
          <p:cNvSpPr txBox="1"/>
          <p:nvPr/>
        </p:nvSpPr>
        <p:spPr>
          <a:xfrm>
            <a:off x="1173052" y="4248025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Commands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F20C707-6202-430A-99F5-A32B302BDDAF}"/>
              </a:ext>
            </a:extLst>
          </p:cNvPr>
          <p:cNvSpPr/>
          <p:nvPr/>
        </p:nvSpPr>
        <p:spPr bwMode="auto">
          <a:xfrm>
            <a:off x="399386" y="6295732"/>
            <a:ext cx="338901" cy="3389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C87DDC-1981-4B6E-A702-FD9382537D53}"/>
              </a:ext>
            </a:extLst>
          </p:cNvPr>
          <p:cNvSpPr txBox="1"/>
          <p:nvPr/>
        </p:nvSpPr>
        <p:spPr>
          <a:xfrm>
            <a:off x="903932" y="6354382"/>
            <a:ext cx="5648982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Optional resources in the full workshop (http://aka.ms/flysim)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AB833F-5655-4AB5-BC8A-95B72ED8B9D2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212F7C-44B1-4708-AA2A-5B12996D454F}"/>
              </a:ext>
            </a:extLst>
          </p:cNvPr>
          <p:cNvCxnSpPr>
            <a:cxnSpLocks/>
          </p:cNvCxnSpPr>
          <p:nvPr/>
        </p:nvCxnSpPr>
        <p:spPr>
          <a:xfrm flipH="1">
            <a:off x="1034143" y="2120439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B1B859-EFC8-4885-A8DA-EAFCF02E2FFD}"/>
              </a:ext>
            </a:extLst>
          </p:cNvPr>
          <p:cNvSpPr txBox="1"/>
          <p:nvPr/>
        </p:nvSpPr>
        <p:spPr>
          <a:xfrm>
            <a:off x="990063" y="2187836"/>
            <a:ext cx="523212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</a:t>
            </a:r>
            <a:br>
              <a:rPr lang="en-US" sz="800" dirty="0"/>
            </a:br>
            <a:r>
              <a:rPr lang="en-US" sz="800" dirty="0"/>
              <a:t>Commands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5ADE2F2-CBDE-469A-8682-D3CD73146DE4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BA5106-3986-47B5-9B78-73F958DF036A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F15D517-F366-4465-812D-82C788A3C776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Azure Storage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3E7A68-D5E6-44B9-9611-DC3C4E32D1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A927C79-615F-472A-9822-C84C4B48E1EF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</p:spTree>
    <p:extLst>
      <p:ext uri="{BB962C8B-B14F-4D97-AF65-F5344CB8AC3E}">
        <p14:creationId xmlns:p14="http://schemas.microsoft.com/office/powerpoint/2010/main" val="4253123807"/>
      </p:ext>
    </p:extLst>
  </p:cSld>
  <p:clrMapOvr>
    <a:masterClrMapping/>
  </p:clrMapOvr>
</p:sld>
</file>

<file path=ppt/theme/theme1.xml><?xml version="1.0" encoding="utf-8"?>
<a:theme xmlns:a="http://schemas.openxmlformats.org/drawingml/2006/main" name="IoT Template v2">
  <a:themeElements>
    <a:clrScheme name="IoT Theme 2">
      <a:dk1>
        <a:srgbClr val="202030"/>
      </a:dk1>
      <a:lt1>
        <a:srgbClr val="FFFFFF"/>
      </a:lt1>
      <a:dk2>
        <a:srgbClr val="606070"/>
      </a:dk2>
      <a:lt2>
        <a:srgbClr val="E0E0F0"/>
      </a:lt2>
      <a:accent1>
        <a:srgbClr val="00A1F1"/>
      </a:accent1>
      <a:accent2>
        <a:srgbClr val="F65314"/>
      </a:accent2>
      <a:accent3>
        <a:srgbClr val="A0A0B0"/>
      </a:accent3>
      <a:accent4>
        <a:srgbClr val="FFBB00"/>
      </a:accent4>
      <a:accent5>
        <a:srgbClr val="F100A1"/>
      </a:accent5>
      <a:accent6>
        <a:srgbClr val="7CBB00"/>
      </a:accent6>
      <a:hlink>
        <a:srgbClr val="0563C1"/>
      </a:hlink>
      <a:folHlink>
        <a:srgbClr val="03407D"/>
      </a:folHlink>
    </a:clrScheme>
    <a:fontScheme name="IoT Theme 2">
      <a:majorFont>
        <a:latin typeface="Humnst777 BlkCn BT"/>
        <a:ea typeface=""/>
        <a:cs typeface=""/>
      </a:majorFont>
      <a:minorFont>
        <a:latin typeface="Humnst777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27FADAED273F4C9AE03DCCC84B7B68" ma:contentTypeVersion="12" ma:contentTypeDescription="Create a new document." ma:contentTypeScope="" ma:versionID="58eeb94f1fb2f1b82c145562cd4117ea">
  <xsd:schema xmlns:xsd="http://www.w3.org/2001/XMLSchema" xmlns:xs="http://www.w3.org/2001/XMLSchema" xmlns:p="http://schemas.microsoft.com/office/2006/metadata/properties" xmlns:ns1="http://schemas.microsoft.com/sharepoint/v3" xmlns:ns2="8a84bde4-33bd-47a9-b401-42071a820944" xmlns:ns3="4d2debd4-a79b-4582-a233-6f4fbdd6a7b7" targetNamespace="http://schemas.microsoft.com/office/2006/metadata/properties" ma:root="true" ma:fieldsID="8947e1095477e46215e654988192418a" ns1:_="" ns2:_="" ns3:_="">
    <xsd:import namespace="http://schemas.microsoft.com/sharepoint/v3"/>
    <xsd:import namespace="8a84bde4-33bd-47a9-b401-42071a820944"/>
    <xsd:import namespace="4d2debd4-a79b-4582-a233-6f4fbdd6a7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84bde4-33bd-47a9-b401-42071a820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debd4-a79b-4582-a233-6f4fbdd6a7b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14B0B6-D9E4-4121-B608-CD036B749B60}">
  <ds:schemaRefs>
    <ds:schemaRef ds:uri="http://purl.org/dc/terms/"/>
    <ds:schemaRef ds:uri="http://schemas.openxmlformats.org/package/2006/metadata/core-properties"/>
    <ds:schemaRef ds:uri="4d2debd4-a79b-4582-a233-6f4fbdd6a7b7"/>
    <ds:schemaRef ds:uri="http://schemas.microsoft.com/office/2006/documentManagement/types"/>
    <ds:schemaRef ds:uri="8a84bde4-33bd-47a9-b401-42071a820944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140B638-D1E9-465D-A9A2-F85512D8AC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a84bde4-33bd-47a9-b401-42071a820944"/>
    <ds:schemaRef ds:uri="4d2debd4-a79b-4582-a233-6f4fbdd6a7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A23AD3-B000-48AC-BD64-6AD70248D4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7928</TotalTime>
  <Words>1284</Words>
  <Application>Microsoft Office PowerPoint</Application>
  <PresentationFormat>Widescreen</PresentationFormat>
  <Paragraphs>389</Paragraphs>
  <Slides>21</Slides>
  <Notes>21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Consolas</vt:lpstr>
      <vt:lpstr>Humnst777 BlkCn BT</vt:lpstr>
      <vt:lpstr>Humnst777 BT</vt:lpstr>
      <vt:lpstr>Segoe UI</vt:lpstr>
      <vt:lpstr>Segoe UI Semibold</vt:lpstr>
      <vt:lpstr>Segoe UI Semilight</vt:lpstr>
      <vt:lpstr>Times New Roman</vt:lpstr>
      <vt:lpstr>IoT Template v2</vt:lpstr>
      <vt:lpstr>WiFi Information</vt:lpstr>
      <vt:lpstr>Sign Up for the Azure Free Trial</vt:lpstr>
      <vt:lpstr>USB STICKs</vt:lpstr>
      <vt:lpstr>Microsoft Azure IoT Developer Kit Board</vt:lpstr>
      <vt:lpstr>Lot’s of great projects documented</vt:lpstr>
      <vt:lpstr>Developer Tools</vt:lpstr>
      <vt:lpstr>FlySimExpress Lab Architecture</vt:lpstr>
      <vt:lpstr>Full FlySim Lab Architecture</vt:lpstr>
      <vt:lpstr>Full FlySim Lab Architecture</vt:lpstr>
      <vt:lpstr>Azure IoT Hub</vt:lpstr>
      <vt:lpstr>IoT Hub ABC</vt:lpstr>
      <vt:lpstr>Resources</vt:lpstr>
      <vt:lpstr>The Hands-On-Workshop</vt:lpstr>
      <vt:lpstr>PRESENTER ONLY - Configure Shared Resources and ATC App</vt:lpstr>
      <vt:lpstr>PRESENTER ONLY – Template Resources</vt:lpstr>
      <vt:lpstr>01 - Prepare the Azure IoT Development Kit Board</vt:lpstr>
      <vt:lpstr>02 - Deploy and Verify Your Resources to Azure</vt:lpstr>
      <vt:lpstr>03 - Deploy Your Function Code to Azure</vt:lpstr>
      <vt:lpstr>03 - Deploy Your Function Code to Azure</vt:lpstr>
      <vt:lpstr>Connection String</vt:lpstr>
      <vt:lpstr>DevKit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| full-day hack | fly a simulated airplane with Azure IoT</dc:title>
  <dc:creator>Tristan Gorringe</dc:creator>
  <cp:lastModifiedBy>Bret Stateham</cp:lastModifiedBy>
  <cp:revision>72</cp:revision>
  <dcterms:created xsi:type="dcterms:W3CDTF">2017-10-12T21:53:41Z</dcterms:created>
  <dcterms:modified xsi:type="dcterms:W3CDTF">2018-03-11T14:56:07Z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pacorte@microsoft.com</vt:lpwstr>
  </property>
  <property fmtid="{D5CDD505-2E9C-101B-9397-08002B2CF9AE}" pid="5" name="MSIP_Label_f42aa342-8706-4288-bd11-ebb85995028c_SetDate">
    <vt:lpwstr>2017-11-02T16:04:52.6481629Z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0x0101002727FADAED273F4C9AE03DCCC84B7B68</vt:lpwstr>
  </property>
</Properties>
</file>