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8"/>
  </p:notesMasterIdLst>
  <p:sldIdLst>
    <p:sldId id="296" r:id="rId5"/>
    <p:sldId id="309" r:id="rId6"/>
    <p:sldId id="2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A0A0B0"/>
    <a:srgbClr val="69AD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857" autoAdjust="0"/>
  </p:normalViewPr>
  <p:slideViewPr>
    <p:cSldViewPr snapToGrid="0">
      <p:cViewPr varScale="1">
        <p:scale>
          <a:sx n="128" d="100"/>
          <a:sy n="128" d="100"/>
        </p:scale>
        <p:origin x="8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BC5A3-CBF8-4111-8D50-41C5785EF03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57A9D-90B6-4FBA-9363-5B8CBEAA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98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83BD1-4B52-476E-B939-EA63BDE57E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2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B848-B89D-41FD-8277-8AC7AD98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0C035-F7E5-4233-8580-E462E91A6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6B45-CA8A-44C6-A48E-D0D65CA4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F5D3-7254-417B-A952-33C44213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01D8-3AD9-48E3-8D10-AFBB2C26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1A82-AB4B-41A8-BF0E-E80E5350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BE566-01A1-4EC9-B3BA-B87FCB9AC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A701-C00C-41AA-9821-FEF049F8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51DB-19D2-4A37-B44D-50267493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48484-7476-4AF3-AA66-637430FB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35CA3-5D9C-46E1-A8B4-07D763433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E9859-D0F5-4936-98AB-0CDD61FC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3A09-0467-422D-B3BB-6118FBCF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B4586-8E10-4A3D-9481-D1A9D619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F0DE-4D20-4862-BD8F-C9FEF7E6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637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 with Non-Blinking 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AD87C1-49B9-4435-BBBB-642DAA0115ED}"/>
              </a:ext>
            </a:extLst>
          </p:cNvPr>
          <p:cNvGrpSpPr/>
          <p:nvPr/>
        </p:nvGrpSpPr>
        <p:grpSpPr>
          <a:xfrm>
            <a:off x="1362008" y="1435583"/>
            <a:ext cx="302656" cy="1086761"/>
            <a:chOff x="1362008" y="992349"/>
            <a:chExt cx="426094" cy="1529995"/>
          </a:xfrm>
        </p:grpSpPr>
        <p:sp>
          <p:nvSpPr>
            <p:cNvPr id="7" name="Cathode">
              <a:extLst>
                <a:ext uri="{FF2B5EF4-FFF2-40B4-BE49-F238E27FC236}">
                  <a16:creationId xmlns:a16="http://schemas.microsoft.com/office/drawing/2014/main" id="{0EB091A4-F79C-4F44-B975-6A270D204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018" y="1623578"/>
              <a:ext cx="60387" cy="898766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0" fmla="*/ 0 w 112596"/>
                <a:gd name="connsiteY0" fmla="*/ 200069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11" fmla="*/ 0 w 112596"/>
                <a:gd name="connsiteY11" fmla="*/ 200069 h 1903279"/>
                <a:gd name="connsiteX0" fmla="*/ 0 w 115193"/>
                <a:gd name="connsiteY0" fmla="*/ 2599 h 1705809"/>
                <a:gd name="connsiteX1" fmla="*/ 115193 w 115193"/>
                <a:gd name="connsiteY1" fmla="*/ 0 h 1705809"/>
                <a:gd name="connsiteX2" fmla="*/ 112596 w 115193"/>
                <a:gd name="connsiteY2" fmla="*/ 318513 h 1705809"/>
                <a:gd name="connsiteX3" fmla="*/ 111275 w 115193"/>
                <a:gd name="connsiteY3" fmla="*/ 318513 h 1705809"/>
                <a:gd name="connsiteX4" fmla="*/ 112596 w 115193"/>
                <a:gd name="connsiteY4" fmla="*/ 325059 h 1705809"/>
                <a:gd name="connsiteX5" fmla="*/ 112596 w 115193"/>
                <a:gd name="connsiteY5" fmla="*/ 1649511 h 1705809"/>
                <a:gd name="connsiteX6" fmla="*/ 56298 w 115193"/>
                <a:gd name="connsiteY6" fmla="*/ 1705809 h 1705809"/>
                <a:gd name="connsiteX7" fmla="*/ 0 w 115193"/>
                <a:gd name="connsiteY7" fmla="*/ 1649511 h 1705809"/>
                <a:gd name="connsiteX8" fmla="*/ 0 w 115193"/>
                <a:gd name="connsiteY8" fmla="*/ 325059 h 1705809"/>
                <a:gd name="connsiteX9" fmla="*/ 1322 w 115193"/>
                <a:gd name="connsiteY9" fmla="*/ 318513 h 1705809"/>
                <a:gd name="connsiteX10" fmla="*/ 0 w 115193"/>
                <a:gd name="connsiteY10" fmla="*/ 318513 h 1705809"/>
                <a:gd name="connsiteX11" fmla="*/ 0 w 115193"/>
                <a:gd name="connsiteY11" fmla="*/ 2599 h 1705809"/>
                <a:gd name="connsiteX0" fmla="*/ 0 w 117792"/>
                <a:gd name="connsiteY0" fmla="*/ 0 h 1716201"/>
                <a:gd name="connsiteX1" fmla="*/ 117792 w 117792"/>
                <a:gd name="connsiteY1" fmla="*/ 10392 h 1716201"/>
                <a:gd name="connsiteX2" fmla="*/ 115195 w 117792"/>
                <a:gd name="connsiteY2" fmla="*/ 328905 h 1716201"/>
                <a:gd name="connsiteX3" fmla="*/ 113874 w 117792"/>
                <a:gd name="connsiteY3" fmla="*/ 328905 h 1716201"/>
                <a:gd name="connsiteX4" fmla="*/ 115195 w 117792"/>
                <a:gd name="connsiteY4" fmla="*/ 335451 h 1716201"/>
                <a:gd name="connsiteX5" fmla="*/ 115195 w 117792"/>
                <a:gd name="connsiteY5" fmla="*/ 1659903 h 1716201"/>
                <a:gd name="connsiteX6" fmla="*/ 58897 w 117792"/>
                <a:gd name="connsiteY6" fmla="*/ 1716201 h 1716201"/>
                <a:gd name="connsiteX7" fmla="*/ 2599 w 117792"/>
                <a:gd name="connsiteY7" fmla="*/ 1659903 h 1716201"/>
                <a:gd name="connsiteX8" fmla="*/ 2599 w 117792"/>
                <a:gd name="connsiteY8" fmla="*/ 335451 h 1716201"/>
                <a:gd name="connsiteX9" fmla="*/ 3921 w 117792"/>
                <a:gd name="connsiteY9" fmla="*/ 328905 h 1716201"/>
                <a:gd name="connsiteX10" fmla="*/ 2599 w 117792"/>
                <a:gd name="connsiteY10" fmla="*/ 328905 h 1716201"/>
                <a:gd name="connsiteX11" fmla="*/ 0 w 117792"/>
                <a:gd name="connsiteY11" fmla="*/ 0 h 1716201"/>
                <a:gd name="connsiteX0" fmla="*/ 0 w 115310"/>
                <a:gd name="connsiteY0" fmla="*/ 0 h 1716201"/>
                <a:gd name="connsiteX1" fmla="*/ 112596 w 115310"/>
                <a:gd name="connsiteY1" fmla="*/ 31178 h 1716201"/>
                <a:gd name="connsiteX2" fmla="*/ 115195 w 115310"/>
                <a:gd name="connsiteY2" fmla="*/ 328905 h 1716201"/>
                <a:gd name="connsiteX3" fmla="*/ 113874 w 115310"/>
                <a:gd name="connsiteY3" fmla="*/ 328905 h 1716201"/>
                <a:gd name="connsiteX4" fmla="*/ 115195 w 115310"/>
                <a:gd name="connsiteY4" fmla="*/ 335451 h 1716201"/>
                <a:gd name="connsiteX5" fmla="*/ 115195 w 115310"/>
                <a:gd name="connsiteY5" fmla="*/ 1659903 h 1716201"/>
                <a:gd name="connsiteX6" fmla="*/ 58897 w 115310"/>
                <a:gd name="connsiteY6" fmla="*/ 1716201 h 1716201"/>
                <a:gd name="connsiteX7" fmla="*/ 2599 w 115310"/>
                <a:gd name="connsiteY7" fmla="*/ 1659903 h 1716201"/>
                <a:gd name="connsiteX8" fmla="*/ 2599 w 115310"/>
                <a:gd name="connsiteY8" fmla="*/ 335451 h 1716201"/>
                <a:gd name="connsiteX9" fmla="*/ 3921 w 115310"/>
                <a:gd name="connsiteY9" fmla="*/ 328905 h 1716201"/>
                <a:gd name="connsiteX10" fmla="*/ 2599 w 115310"/>
                <a:gd name="connsiteY10" fmla="*/ 328905 h 1716201"/>
                <a:gd name="connsiteX11" fmla="*/ 0 w 115310"/>
                <a:gd name="connsiteY11" fmla="*/ 0 h 17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310" h="1716201">
                  <a:moveTo>
                    <a:pt x="0" y="0"/>
                  </a:moveTo>
                  <a:lnTo>
                    <a:pt x="112596" y="31178"/>
                  </a:lnTo>
                  <a:cubicBezTo>
                    <a:pt x="111730" y="137349"/>
                    <a:pt x="116061" y="222734"/>
                    <a:pt x="115195" y="328905"/>
                  </a:cubicBezTo>
                  <a:lnTo>
                    <a:pt x="113874" y="328905"/>
                  </a:lnTo>
                  <a:lnTo>
                    <a:pt x="115195" y="335451"/>
                  </a:lnTo>
                  <a:lnTo>
                    <a:pt x="115195" y="1659903"/>
                  </a:lnTo>
                  <a:cubicBezTo>
                    <a:pt x="115195" y="1690996"/>
                    <a:pt x="89990" y="1716201"/>
                    <a:pt x="58897" y="1716201"/>
                  </a:cubicBezTo>
                  <a:cubicBezTo>
                    <a:pt x="27804" y="1716201"/>
                    <a:pt x="2599" y="1690996"/>
                    <a:pt x="2599" y="1659903"/>
                  </a:cubicBezTo>
                  <a:lnTo>
                    <a:pt x="2599" y="335451"/>
                  </a:lnTo>
                  <a:lnTo>
                    <a:pt x="3921" y="328905"/>
                  </a:lnTo>
                  <a:lnTo>
                    <a:pt x="2599" y="328905"/>
                  </a:lnTo>
                  <a:cubicBezTo>
                    <a:pt x="1733" y="219270"/>
                    <a:pt x="866" y="109635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node">
              <a:extLst>
                <a:ext uri="{FF2B5EF4-FFF2-40B4-BE49-F238E27FC236}">
                  <a16:creationId xmlns:a16="http://schemas.microsoft.com/office/drawing/2014/main" id="{AA63E18F-0808-49FC-90AF-1D1F8DC0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544" y="1632979"/>
              <a:ext cx="150235" cy="889365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303351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16346 h 2160232"/>
                <a:gd name="connsiteX1" fmla="*/ 113781 w 286875"/>
                <a:gd name="connsiteY1" fmla="*/ -1 h 2160232"/>
                <a:gd name="connsiteX2" fmla="*/ 176944 w 286875"/>
                <a:gd name="connsiteY2" fmla="*/ 74771 h 2160232"/>
                <a:gd name="connsiteX3" fmla="*/ 286875 w 286875"/>
                <a:gd name="connsiteY3" fmla="*/ 231848 h 2160232"/>
                <a:gd name="connsiteX4" fmla="*/ 285589 w 286875"/>
                <a:gd name="connsiteY4" fmla="*/ 232093 h 2160232"/>
                <a:gd name="connsiteX5" fmla="*/ 286875 w 286875"/>
                <a:gd name="connsiteY5" fmla="*/ 238462 h 2160232"/>
                <a:gd name="connsiteX6" fmla="*/ 286875 w 286875"/>
                <a:gd name="connsiteY6" fmla="*/ 2103934 h 2160232"/>
                <a:gd name="connsiteX7" fmla="*/ 230577 w 286875"/>
                <a:gd name="connsiteY7" fmla="*/ 2160232 h 2160232"/>
                <a:gd name="connsiteX8" fmla="*/ 174279 w 286875"/>
                <a:gd name="connsiteY8" fmla="*/ 2103934 h 2160232"/>
                <a:gd name="connsiteX9" fmla="*/ 174279 w 286875"/>
                <a:gd name="connsiteY9" fmla="*/ 253284 h 2160232"/>
                <a:gd name="connsiteX10" fmla="*/ 173380 w 286875"/>
                <a:gd name="connsiteY10" fmla="*/ 253455 h 2160232"/>
                <a:gd name="connsiteX11" fmla="*/ 102374 w 286875"/>
                <a:gd name="connsiteY11" fmla="*/ 160488 h 2160232"/>
                <a:gd name="connsiteX12" fmla="*/ 0 w 286875"/>
                <a:gd name="connsiteY12" fmla="*/ 16346 h 2160232"/>
                <a:gd name="connsiteX0" fmla="*/ 0 w 286875"/>
                <a:gd name="connsiteY0" fmla="*/ 3636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36360 h 2180246"/>
                <a:gd name="connsiteX0" fmla="*/ 0 w 286875"/>
                <a:gd name="connsiteY0" fmla="*/ 1301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13010 h 21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875" h="2180246">
                  <a:moveTo>
                    <a:pt x="0" y="13010"/>
                  </a:moveTo>
                  <a:lnTo>
                    <a:pt x="116381" y="0"/>
                  </a:lnTo>
                  <a:cubicBezTo>
                    <a:pt x="116381" y="22318"/>
                    <a:pt x="148528" y="52808"/>
                    <a:pt x="176944" y="94785"/>
                  </a:cubicBezTo>
                  <a:cubicBezTo>
                    <a:pt x="205360" y="136762"/>
                    <a:pt x="286875" y="190168"/>
                    <a:pt x="286875" y="251862"/>
                  </a:cubicBezTo>
                  <a:lnTo>
                    <a:pt x="285589" y="252107"/>
                  </a:lnTo>
                  <a:lnTo>
                    <a:pt x="286875" y="258476"/>
                  </a:lnTo>
                  <a:lnTo>
                    <a:pt x="286875" y="2123948"/>
                  </a:lnTo>
                  <a:cubicBezTo>
                    <a:pt x="286875" y="2155041"/>
                    <a:pt x="261670" y="2180246"/>
                    <a:pt x="230577" y="2180246"/>
                  </a:cubicBezTo>
                  <a:cubicBezTo>
                    <a:pt x="199484" y="2180246"/>
                    <a:pt x="174279" y="2155041"/>
                    <a:pt x="174279" y="2123948"/>
                  </a:cubicBezTo>
                  <a:lnTo>
                    <a:pt x="174279" y="273298"/>
                  </a:lnTo>
                  <a:lnTo>
                    <a:pt x="173380" y="273469"/>
                  </a:lnTo>
                  <a:cubicBezTo>
                    <a:pt x="173380" y="246176"/>
                    <a:pt x="125757" y="200261"/>
                    <a:pt x="102374" y="180502"/>
                  </a:cubicBezTo>
                  <a:cubicBezTo>
                    <a:pt x="49904" y="134871"/>
                    <a:pt x="0" y="68450"/>
                    <a:pt x="0" y="1301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Base Rim Side">
              <a:extLst>
                <a:ext uri="{FF2B5EF4-FFF2-40B4-BE49-F238E27FC236}">
                  <a16:creationId xmlns:a16="http://schemas.microsoft.com/office/drawing/2014/main" id="{3F1BD6DF-CEDB-443E-9A79-A0C5BDF7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88677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Base Rim Top">
              <a:extLst>
                <a:ext uri="{FF2B5EF4-FFF2-40B4-BE49-F238E27FC236}">
                  <a16:creationId xmlns:a16="http://schemas.microsoft.com/office/drawing/2014/main" id="{711DCA92-AD76-4D0A-BAFC-894861CD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46632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59F50-C3E1-4648-AA69-59689A03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08" y="1338922"/>
              <a:ext cx="390714" cy="232834"/>
            </a:xfrm>
            <a:custGeom>
              <a:avLst/>
              <a:gdLst>
                <a:gd name="connsiteX0" fmla="*/ 329360 w 390714"/>
                <a:gd name="connsiteY0" fmla="*/ 0 h 234781"/>
                <a:gd name="connsiteX1" fmla="*/ 333495 w 390714"/>
                <a:gd name="connsiteY1" fmla="*/ 1947 h 234781"/>
                <a:gd name="connsiteX2" fmla="*/ 390714 w 390714"/>
                <a:gd name="connsiteY2" fmla="*/ 98390 h 234781"/>
                <a:gd name="connsiteX3" fmla="*/ 195357 w 390714"/>
                <a:gd name="connsiteY3" fmla="*/ 234781 h 234781"/>
                <a:gd name="connsiteX4" fmla="*/ 0 w 390714"/>
                <a:gd name="connsiteY4" fmla="*/ 98390 h 234781"/>
                <a:gd name="connsiteX5" fmla="*/ 57219 w 390714"/>
                <a:gd name="connsiteY5" fmla="*/ 1947 h 234781"/>
                <a:gd name="connsiteX6" fmla="*/ 61018 w 390714"/>
                <a:gd name="connsiteY6" fmla="*/ 159 h 234781"/>
                <a:gd name="connsiteX7" fmla="*/ 61018 w 390714"/>
                <a:gd name="connsiteY7" fmla="*/ 61898 h 234781"/>
                <a:gd name="connsiteX8" fmla="*/ 329360 w 390714"/>
                <a:gd name="connsiteY8" fmla="*/ 61898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9" fmla="*/ 152458 w 390714"/>
                <a:gd name="connsiteY9" fmla="*/ 91599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0" fmla="*/ 61018 w 390714"/>
                <a:gd name="connsiteY0" fmla="*/ 0 h 234622"/>
                <a:gd name="connsiteX1" fmla="*/ 61018 w 390714"/>
                <a:gd name="connsiteY1" fmla="*/ 61739 h 234622"/>
                <a:gd name="connsiteX2" fmla="*/ 329360 w 390714"/>
                <a:gd name="connsiteY2" fmla="*/ 61739 h 234622"/>
                <a:gd name="connsiteX3" fmla="*/ 333495 w 390714"/>
                <a:gd name="connsiteY3" fmla="*/ 1788 h 234622"/>
                <a:gd name="connsiteX4" fmla="*/ 390714 w 390714"/>
                <a:gd name="connsiteY4" fmla="*/ 98231 h 234622"/>
                <a:gd name="connsiteX5" fmla="*/ 195357 w 390714"/>
                <a:gd name="connsiteY5" fmla="*/ 234622 h 234622"/>
                <a:gd name="connsiteX6" fmla="*/ 0 w 390714"/>
                <a:gd name="connsiteY6" fmla="*/ 98231 h 234622"/>
                <a:gd name="connsiteX7" fmla="*/ 57219 w 390714"/>
                <a:gd name="connsiteY7" fmla="*/ 1788 h 234622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61018 w 390714"/>
                <a:gd name="connsiteY7" fmla="*/ 5995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152458 w 390714"/>
                <a:gd name="connsiteY7" fmla="*/ 15139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329360 w 390714"/>
                <a:gd name="connsiteY0" fmla="*/ 59951 h 232834"/>
                <a:gd name="connsiteX1" fmla="*/ 333495 w 390714"/>
                <a:gd name="connsiteY1" fmla="*/ 0 h 232834"/>
                <a:gd name="connsiteX2" fmla="*/ 390714 w 390714"/>
                <a:gd name="connsiteY2" fmla="*/ 96443 h 232834"/>
                <a:gd name="connsiteX3" fmla="*/ 195357 w 390714"/>
                <a:gd name="connsiteY3" fmla="*/ 232834 h 232834"/>
                <a:gd name="connsiteX4" fmla="*/ 0 w 390714"/>
                <a:gd name="connsiteY4" fmla="*/ 96443 h 232834"/>
                <a:gd name="connsiteX5" fmla="*/ 57219 w 390714"/>
                <a:gd name="connsiteY5" fmla="*/ 0 h 232834"/>
                <a:gd name="connsiteX0" fmla="*/ 333495 w 390714"/>
                <a:gd name="connsiteY0" fmla="*/ 0 h 232834"/>
                <a:gd name="connsiteX1" fmla="*/ 390714 w 390714"/>
                <a:gd name="connsiteY1" fmla="*/ 96443 h 232834"/>
                <a:gd name="connsiteX2" fmla="*/ 195357 w 390714"/>
                <a:gd name="connsiteY2" fmla="*/ 232834 h 232834"/>
                <a:gd name="connsiteX3" fmla="*/ 0 w 390714"/>
                <a:gd name="connsiteY3" fmla="*/ 96443 h 232834"/>
                <a:gd name="connsiteX4" fmla="*/ 57219 w 390714"/>
                <a:gd name="connsiteY4" fmla="*/ 0 h 23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14" h="232834">
                  <a:moveTo>
                    <a:pt x="333495" y="0"/>
                  </a:moveTo>
                  <a:cubicBezTo>
                    <a:pt x="368848" y="24682"/>
                    <a:pt x="390714" y="58780"/>
                    <a:pt x="390714" y="96443"/>
                  </a:cubicBezTo>
                  <a:cubicBezTo>
                    <a:pt x="390714" y="171770"/>
                    <a:pt x="303250" y="232834"/>
                    <a:pt x="195357" y="232834"/>
                  </a:cubicBezTo>
                  <a:cubicBezTo>
                    <a:pt x="87464" y="232834"/>
                    <a:pt x="0" y="171770"/>
                    <a:pt x="0" y="96443"/>
                  </a:cubicBezTo>
                  <a:cubicBezTo>
                    <a:pt x="0" y="58780"/>
                    <a:pt x="21866" y="24682"/>
                    <a:pt x="57219" y="0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Cathode Terminal">
              <a:extLst>
                <a:ext uri="{FF2B5EF4-FFF2-40B4-BE49-F238E27FC236}">
                  <a16:creationId xmlns:a16="http://schemas.microsoft.com/office/drawing/2014/main" id="{268556B0-9AF8-4DA0-B07C-7F74A095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026" y="1234366"/>
              <a:ext cx="214841" cy="200997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Anode Terminal">
              <a:extLst>
                <a:ext uri="{FF2B5EF4-FFF2-40B4-BE49-F238E27FC236}">
                  <a16:creationId xmlns:a16="http://schemas.microsoft.com/office/drawing/2014/main" id="{B8EFB7CA-10B6-4C70-B8CA-22274AF0D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083" y="1226674"/>
              <a:ext cx="125623" cy="208688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ens Fill Color">
              <a:extLst>
                <a:ext uri="{FF2B5EF4-FFF2-40B4-BE49-F238E27FC236}">
                  <a16:creationId xmlns:a16="http://schemas.microsoft.com/office/drawing/2014/main" id="{309A5235-7F34-4EF4-9713-420D288CD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992349"/>
              <a:ext cx="426093" cy="646062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71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 with Blinking 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AD87C1-49B9-4435-BBBB-642DAA0115ED}"/>
              </a:ext>
            </a:extLst>
          </p:cNvPr>
          <p:cNvGrpSpPr/>
          <p:nvPr/>
        </p:nvGrpSpPr>
        <p:grpSpPr>
          <a:xfrm>
            <a:off x="1362008" y="1435583"/>
            <a:ext cx="302656" cy="1086761"/>
            <a:chOff x="1362008" y="992349"/>
            <a:chExt cx="426094" cy="1529995"/>
          </a:xfrm>
        </p:grpSpPr>
        <p:sp>
          <p:nvSpPr>
            <p:cNvPr id="7" name="Cathode">
              <a:extLst>
                <a:ext uri="{FF2B5EF4-FFF2-40B4-BE49-F238E27FC236}">
                  <a16:creationId xmlns:a16="http://schemas.microsoft.com/office/drawing/2014/main" id="{0EB091A4-F79C-4F44-B975-6A270D204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018" y="1623578"/>
              <a:ext cx="60387" cy="898766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0" fmla="*/ 0 w 112596"/>
                <a:gd name="connsiteY0" fmla="*/ 200069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11" fmla="*/ 0 w 112596"/>
                <a:gd name="connsiteY11" fmla="*/ 200069 h 1903279"/>
                <a:gd name="connsiteX0" fmla="*/ 0 w 115193"/>
                <a:gd name="connsiteY0" fmla="*/ 2599 h 1705809"/>
                <a:gd name="connsiteX1" fmla="*/ 115193 w 115193"/>
                <a:gd name="connsiteY1" fmla="*/ 0 h 1705809"/>
                <a:gd name="connsiteX2" fmla="*/ 112596 w 115193"/>
                <a:gd name="connsiteY2" fmla="*/ 318513 h 1705809"/>
                <a:gd name="connsiteX3" fmla="*/ 111275 w 115193"/>
                <a:gd name="connsiteY3" fmla="*/ 318513 h 1705809"/>
                <a:gd name="connsiteX4" fmla="*/ 112596 w 115193"/>
                <a:gd name="connsiteY4" fmla="*/ 325059 h 1705809"/>
                <a:gd name="connsiteX5" fmla="*/ 112596 w 115193"/>
                <a:gd name="connsiteY5" fmla="*/ 1649511 h 1705809"/>
                <a:gd name="connsiteX6" fmla="*/ 56298 w 115193"/>
                <a:gd name="connsiteY6" fmla="*/ 1705809 h 1705809"/>
                <a:gd name="connsiteX7" fmla="*/ 0 w 115193"/>
                <a:gd name="connsiteY7" fmla="*/ 1649511 h 1705809"/>
                <a:gd name="connsiteX8" fmla="*/ 0 w 115193"/>
                <a:gd name="connsiteY8" fmla="*/ 325059 h 1705809"/>
                <a:gd name="connsiteX9" fmla="*/ 1322 w 115193"/>
                <a:gd name="connsiteY9" fmla="*/ 318513 h 1705809"/>
                <a:gd name="connsiteX10" fmla="*/ 0 w 115193"/>
                <a:gd name="connsiteY10" fmla="*/ 318513 h 1705809"/>
                <a:gd name="connsiteX11" fmla="*/ 0 w 115193"/>
                <a:gd name="connsiteY11" fmla="*/ 2599 h 1705809"/>
                <a:gd name="connsiteX0" fmla="*/ 0 w 117792"/>
                <a:gd name="connsiteY0" fmla="*/ 0 h 1716201"/>
                <a:gd name="connsiteX1" fmla="*/ 117792 w 117792"/>
                <a:gd name="connsiteY1" fmla="*/ 10392 h 1716201"/>
                <a:gd name="connsiteX2" fmla="*/ 115195 w 117792"/>
                <a:gd name="connsiteY2" fmla="*/ 328905 h 1716201"/>
                <a:gd name="connsiteX3" fmla="*/ 113874 w 117792"/>
                <a:gd name="connsiteY3" fmla="*/ 328905 h 1716201"/>
                <a:gd name="connsiteX4" fmla="*/ 115195 w 117792"/>
                <a:gd name="connsiteY4" fmla="*/ 335451 h 1716201"/>
                <a:gd name="connsiteX5" fmla="*/ 115195 w 117792"/>
                <a:gd name="connsiteY5" fmla="*/ 1659903 h 1716201"/>
                <a:gd name="connsiteX6" fmla="*/ 58897 w 117792"/>
                <a:gd name="connsiteY6" fmla="*/ 1716201 h 1716201"/>
                <a:gd name="connsiteX7" fmla="*/ 2599 w 117792"/>
                <a:gd name="connsiteY7" fmla="*/ 1659903 h 1716201"/>
                <a:gd name="connsiteX8" fmla="*/ 2599 w 117792"/>
                <a:gd name="connsiteY8" fmla="*/ 335451 h 1716201"/>
                <a:gd name="connsiteX9" fmla="*/ 3921 w 117792"/>
                <a:gd name="connsiteY9" fmla="*/ 328905 h 1716201"/>
                <a:gd name="connsiteX10" fmla="*/ 2599 w 117792"/>
                <a:gd name="connsiteY10" fmla="*/ 328905 h 1716201"/>
                <a:gd name="connsiteX11" fmla="*/ 0 w 117792"/>
                <a:gd name="connsiteY11" fmla="*/ 0 h 1716201"/>
                <a:gd name="connsiteX0" fmla="*/ 0 w 115310"/>
                <a:gd name="connsiteY0" fmla="*/ 0 h 1716201"/>
                <a:gd name="connsiteX1" fmla="*/ 112596 w 115310"/>
                <a:gd name="connsiteY1" fmla="*/ 31178 h 1716201"/>
                <a:gd name="connsiteX2" fmla="*/ 115195 w 115310"/>
                <a:gd name="connsiteY2" fmla="*/ 328905 h 1716201"/>
                <a:gd name="connsiteX3" fmla="*/ 113874 w 115310"/>
                <a:gd name="connsiteY3" fmla="*/ 328905 h 1716201"/>
                <a:gd name="connsiteX4" fmla="*/ 115195 w 115310"/>
                <a:gd name="connsiteY4" fmla="*/ 335451 h 1716201"/>
                <a:gd name="connsiteX5" fmla="*/ 115195 w 115310"/>
                <a:gd name="connsiteY5" fmla="*/ 1659903 h 1716201"/>
                <a:gd name="connsiteX6" fmla="*/ 58897 w 115310"/>
                <a:gd name="connsiteY6" fmla="*/ 1716201 h 1716201"/>
                <a:gd name="connsiteX7" fmla="*/ 2599 w 115310"/>
                <a:gd name="connsiteY7" fmla="*/ 1659903 h 1716201"/>
                <a:gd name="connsiteX8" fmla="*/ 2599 w 115310"/>
                <a:gd name="connsiteY8" fmla="*/ 335451 h 1716201"/>
                <a:gd name="connsiteX9" fmla="*/ 3921 w 115310"/>
                <a:gd name="connsiteY9" fmla="*/ 328905 h 1716201"/>
                <a:gd name="connsiteX10" fmla="*/ 2599 w 115310"/>
                <a:gd name="connsiteY10" fmla="*/ 328905 h 1716201"/>
                <a:gd name="connsiteX11" fmla="*/ 0 w 115310"/>
                <a:gd name="connsiteY11" fmla="*/ 0 h 17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310" h="1716201">
                  <a:moveTo>
                    <a:pt x="0" y="0"/>
                  </a:moveTo>
                  <a:lnTo>
                    <a:pt x="112596" y="31178"/>
                  </a:lnTo>
                  <a:cubicBezTo>
                    <a:pt x="111730" y="137349"/>
                    <a:pt x="116061" y="222734"/>
                    <a:pt x="115195" y="328905"/>
                  </a:cubicBezTo>
                  <a:lnTo>
                    <a:pt x="113874" y="328905"/>
                  </a:lnTo>
                  <a:lnTo>
                    <a:pt x="115195" y="335451"/>
                  </a:lnTo>
                  <a:lnTo>
                    <a:pt x="115195" y="1659903"/>
                  </a:lnTo>
                  <a:cubicBezTo>
                    <a:pt x="115195" y="1690996"/>
                    <a:pt x="89990" y="1716201"/>
                    <a:pt x="58897" y="1716201"/>
                  </a:cubicBezTo>
                  <a:cubicBezTo>
                    <a:pt x="27804" y="1716201"/>
                    <a:pt x="2599" y="1690996"/>
                    <a:pt x="2599" y="1659903"/>
                  </a:cubicBezTo>
                  <a:lnTo>
                    <a:pt x="2599" y="335451"/>
                  </a:lnTo>
                  <a:lnTo>
                    <a:pt x="3921" y="328905"/>
                  </a:lnTo>
                  <a:lnTo>
                    <a:pt x="2599" y="328905"/>
                  </a:lnTo>
                  <a:cubicBezTo>
                    <a:pt x="1733" y="219270"/>
                    <a:pt x="866" y="109635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node">
              <a:extLst>
                <a:ext uri="{FF2B5EF4-FFF2-40B4-BE49-F238E27FC236}">
                  <a16:creationId xmlns:a16="http://schemas.microsoft.com/office/drawing/2014/main" id="{AA63E18F-0808-49FC-90AF-1D1F8DC0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544" y="1632979"/>
              <a:ext cx="150235" cy="889365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303351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16346 h 2160232"/>
                <a:gd name="connsiteX1" fmla="*/ 113781 w 286875"/>
                <a:gd name="connsiteY1" fmla="*/ -1 h 2160232"/>
                <a:gd name="connsiteX2" fmla="*/ 176944 w 286875"/>
                <a:gd name="connsiteY2" fmla="*/ 74771 h 2160232"/>
                <a:gd name="connsiteX3" fmla="*/ 286875 w 286875"/>
                <a:gd name="connsiteY3" fmla="*/ 231848 h 2160232"/>
                <a:gd name="connsiteX4" fmla="*/ 285589 w 286875"/>
                <a:gd name="connsiteY4" fmla="*/ 232093 h 2160232"/>
                <a:gd name="connsiteX5" fmla="*/ 286875 w 286875"/>
                <a:gd name="connsiteY5" fmla="*/ 238462 h 2160232"/>
                <a:gd name="connsiteX6" fmla="*/ 286875 w 286875"/>
                <a:gd name="connsiteY6" fmla="*/ 2103934 h 2160232"/>
                <a:gd name="connsiteX7" fmla="*/ 230577 w 286875"/>
                <a:gd name="connsiteY7" fmla="*/ 2160232 h 2160232"/>
                <a:gd name="connsiteX8" fmla="*/ 174279 w 286875"/>
                <a:gd name="connsiteY8" fmla="*/ 2103934 h 2160232"/>
                <a:gd name="connsiteX9" fmla="*/ 174279 w 286875"/>
                <a:gd name="connsiteY9" fmla="*/ 253284 h 2160232"/>
                <a:gd name="connsiteX10" fmla="*/ 173380 w 286875"/>
                <a:gd name="connsiteY10" fmla="*/ 253455 h 2160232"/>
                <a:gd name="connsiteX11" fmla="*/ 102374 w 286875"/>
                <a:gd name="connsiteY11" fmla="*/ 160488 h 2160232"/>
                <a:gd name="connsiteX12" fmla="*/ 0 w 286875"/>
                <a:gd name="connsiteY12" fmla="*/ 16346 h 2160232"/>
                <a:gd name="connsiteX0" fmla="*/ 0 w 286875"/>
                <a:gd name="connsiteY0" fmla="*/ 3636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36360 h 2180246"/>
                <a:gd name="connsiteX0" fmla="*/ 0 w 286875"/>
                <a:gd name="connsiteY0" fmla="*/ 1301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13010 h 21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875" h="2180246">
                  <a:moveTo>
                    <a:pt x="0" y="13010"/>
                  </a:moveTo>
                  <a:lnTo>
                    <a:pt x="116381" y="0"/>
                  </a:lnTo>
                  <a:cubicBezTo>
                    <a:pt x="116381" y="22318"/>
                    <a:pt x="148528" y="52808"/>
                    <a:pt x="176944" y="94785"/>
                  </a:cubicBezTo>
                  <a:cubicBezTo>
                    <a:pt x="205360" y="136762"/>
                    <a:pt x="286875" y="190168"/>
                    <a:pt x="286875" y="251862"/>
                  </a:cubicBezTo>
                  <a:lnTo>
                    <a:pt x="285589" y="252107"/>
                  </a:lnTo>
                  <a:lnTo>
                    <a:pt x="286875" y="258476"/>
                  </a:lnTo>
                  <a:lnTo>
                    <a:pt x="286875" y="2123948"/>
                  </a:lnTo>
                  <a:cubicBezTo>
                    <a:pt x="286875" y="2155041"/>
                    <a:pt x="261670" y="2180246"/>
                    <a:pt x="230577" y="2180246"/>
                  </a:cubicBezTo>
                  <a:cubicBezTo>
                    <a:pt x="199484" y="2180246"/>
                    <a:pt x="174279" y="2155041"/>
                    <a:pt x="174279" y="2123948"/>
                  </a:cubicBezTo>
                  <a:lnTo>
                    <a:pt x="174279" y="273298"/>
                  </a:lnTo>
                  <a:lnTo>
                    <a:pt x="173380" y="273469"/>
                  </a:lnTo>
                  <a:cubicBezTo>
                    <a:pt x="173380" y="246176"/>
                    <a:pt x="125757" y="200261"/>
                    <a:pt x="102374" y="180502"/>
                  </a:cubicBezTo>
                  <a:cubicBezTo>
                    <a:pt x="49904" y="134871"/>
                    <a:pt x="0" y="68450"/>
                    <a:pt x="0" y="1301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Base Rim Side">
              <a:extLst>
                <a:ext uri="{FF2B5EF4-FFF2-40B4-BE49-F238E27FC236}">
                  <a16:creationId xmlns:a16="http://schemas.microsoft.com/office/drawing/2014/main" id="{3F1BD6DF-CEDB-443E-9A79-A0C5BDF7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88677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Base Rim Top">
              <a:extLst>
                <a:ext uri="{FF2B5EF4-FFF2-40B4-BE49-F238E27FC236}">
                  <a16:creationId xmlns:a16="http://schemas.microsoft.com/office/drawing/2014/main" id="{711DCA92-AD76-4D0A-BAFC-894861CD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46632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59F50-C3E1-4648-AA69-59689A03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08" y="1338922"/>
              <a:ext cx="390714" cy="232834"/>
            </a:xfrm>
            <a:custGeom>
              <a:avLst/>
              <a:gdLst>
                <a:gd name="connsiteX0" fmla="*/ 329360 w 390714"/>
                <a:gd name="connsiteY0" fmla="*/ 0 h 234781"/>
                <a:gd name="connsiteX1" fmla="*/ 333495 w 390714"/>
                <a:gd name="connsiteY1" fmla="*/ 1947 h 234781"/>
                <a:gd name="connsiteX2" fmla="*/ 390714 w 390714"/>
                <a:gd name="connsiteY2" fmla="*/ 98390 h 234781"/>
                <a:gd name="connsiteX3" fmla="*/ 195357 w 390714"/>
                <a:gd name="connsiteY3" fmla="*/ 234781 h 234781"/>
                <a:gd name="connsiteX4" fmla="*/ 0 w 390714"/>
                <a:gd name="connsiteY4" fmla="*/ 98390 h 234781"/>
                <a:gd name="connsiteX5" fmla="*/ 57219 w 390714"/>
                <a:gd name="connsiteY5" fmla="*/ 1947 h 234781"/>
                <a:gd name="connsiteX6" fmla="*/ 61018 w 390714"/>
                <a:gd name="connsiteY6" fmla="*/ 159 h 234781"/>
                <a:gd name="connsiteX7" fmla="*/ 61018 w 390714"/>
                <a:gd name="connsiteY7" fmla="*/ 61898 h 234781"/>
                <a:gd name="connsiteX8" fmla="*/ 329360 w 390714"/>
                <a:gd name="connsiteY8" fmla="*/ 61898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9" fmla="*/ 152458 w 390714"/>
                <a:gd name="connsiteY9" fmla="*/ 91599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0" fmla="*/ 61018 w 390714"/>
                <a:gd name="connsiteY0" fmla="*/ 0 h 234622"/>
                <a:gd name="connsiteX1" fmla="*/ 61018 w 390714"/>
                <a:gd name="connsiteY1" fmla="*/ 61739 h 234622"/>
                <a:gd name="connsiteX2" fmla="*/ 329360 w 390714"/>
                <a:gd name="connsiteY2" fmla="*/ 61739 h 234622"/>
                <a:gd name="connsiteX3" fmla="*/ 333495 w 390714"/>
                <a:gd name="connsiteY3" fmla="*/ 1788 h 234622"/>
                <a:gd name="connsiteX4" fmla="*/ 390714 w 390714"/>
                <a:gd name="connsiteY4" fmla="*/ 98231 h 234622"/>
                <a:gd name="connsiteX5" fmla="*/ 195357 w 390714"/>
                <a:gd name="connsiteY5" fmla="*/ 234622 h 234622"/>
                <a:gd name="connsiteX6" fmla="*/ 0 w 390714"/>
                <a:gd name="connsiteY6" fmla="*/ 98231 h 234622"/>
                <a:gd name="connsiteX7" fmla="*/ 57219 w 390714"/>
                <a:gd name="connsiteY7" fmla="*/ 1788 h 234622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61018 w 390714"/>
                <a:gd name="connsiteY7" fmla="*/ 5995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152458 w 390714"/>
                <a:gd name="connsiteY7" fmla="*/ 15139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329360 w 390714"/>
                <a:gd name="connsiteY0" fmla="*/ 59951 h 232834"/>
                <a:gd name="connsiteX1" fmla="*/ 333495 w 390714"/>
                <a:gd name="connsiteY1" fmla="*/ 0 h 232834"/>
                <a:gd name="connsiteX2" fmla="*/ 390714 w 390714"/>
                <a:gd name="connsiteY2" fmla="*/ 96443 h 232834"/>
                <a:gd name="connsiteX3" fmla="*/ 195357 w 390714"/>
                <a:gd name="connsiteY3" fmla="*/ 232834 h 232834"/>
                <a:gd name="connsiteX4" fmla="*/ 0 w 390714"/>
                <a:gd name="connsiteY4" fmla="*/ 96443 h 232834"/>
                <a:gd name="connsiteX5" fmla="*/ 57219 w 390714"/>
                <a:gd name="connsiteY5" fmla="*/ 0 h 232834"/>
                <a:gd name="connsiteX0" fmla="*/ 333495 w 390714"/>
                <a:gd name="connsiteY0" fmla="*/ 0 h 232834"/>
                <a:gd name="connsiteX1" fmla="*/ 390714 w 390714"/>
                <a:gd name="connsiteY1" fmla="*/ 96443 h 232834"/>
                <a:gd name="connsiteX2" fmla="*/ 195357 w 390714"/>
                <a:gd name="connsiteY2" fmla="*/ 232834 h 232834"/>
                <a:gd name="connsiteX3" fmla="*/ 0 w 390714"/>
                <a:gd name="connsiteY3" fmla="*/ 96443 h 232834"/>
                <a:gd name="connsiteX4" fmla="*/ 57219 w 390714"/>
                <a:gd name="connsiteY4" fmla="*/ 0 h 23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14" h="232834">
                  <a:moveTo>
                    <a:pt x="333495" y="0"/>
                  </a:moveTo>
                  <a:cubicBezTo>
                    <a:pt x="368848" y="24682"/>
                    <a:pt x="390714" y="58780"/>
                    <a:pt x="390714" y="96443"/>
                  </a:cubicBezTo>
                  <a:cubicBezTo>
                    <a:pt x="390714" y="171770"/>
                    <a:pt x="303250" y="232834"/>
                    <a:pt x="195357" y="232834"/>
                  </a:cubicBezTo>
                  <a:cubicBezTo>
                    <a:pt x="87464" y="232834"/>
                    <a:pt x="0" y="171770"/>
                    <a:pt x="0" y="96443"/>
                  </a:cubicBezTo>
                  <a:cubicBezTo>
                    <a:pt x="0" y="58780"/>
                    <a:pt x="21866" y="24682"/>
                    <a:pt x="57219" y="0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Cathode Terminal">
              <a:extLst>
                <a:ext uri="{FF2B5EF4-FFF2-40B4-BE49-F238E27FC236}">
                  <a16:creationId xmlns:a16="http://schemas.microsoft.com/office/drawing/2014/main" id="{268556B0-9AF8-4DA0-B07C-7F74A095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026" y="1234366"/>
              <a:ext cx="214841" cy="200997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Anode Terminal">
              <a:extLst>
                <a:ext uri="{FF2B5EF4-FFF2-40B4-BE49-F238E27FC236}">
                  <a16:creationId xmlns:a16="http://schemas.microsoft.com/office/drawing/2014/main" id="{B8EFB7CA-10B6-4C70-B8CA-22274AF0D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083" y="1226674"/>
              <a:ext cx="125623" cy="208688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ens Fill Color">
              <a:extLst>
                <a:ext uri="{FF2B5EF4-FFF2-40B4-BE49-F238E27FC236}">
                  <a16:creationId xmlns:a16="http://schemas.microsoft.com/office/drawing/2014/main" id="{309A5235-7F34-4EF4-9713-420D288CD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992349"/>
              <a:ext cx="426093" cy="646062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C4F1203-59A2-46E4-8B84-D91F97F0EB00}"/>
              </a:ext>
            </a:extLst>
          </p:cNvPr>
          <p:cNvSpPr/>
          <p:nvPr/>
        </p:nvSpPr>
        <p:spPr>
          <a:xfrm>
            <a:off x="1148167" y="1208443"/>
            <a:ext cx="705205" cy="308735"/>
          </a:xfrm>
          <a:custGeom>
            <a:avLst/>
            <a:gdLst>
              <a:gd name="connsiteX0" fmla="*/ 952526 w 992821"/>
              <a:gd name="connsiteY0" fmla="*/ 317294 h 434652"/>
              <a:gd name="connsiteX1" fmla="*/ 991723 w 992821"/>
              <a:gd name="connsiteY1" fmla="*/ 339924 h 434652"/>
              <a:gd name="connsiteX2" fmla="*/ 969092 w 992821"/>
              <a:gd name="connsiteY2" fmla="*/ 379121 h 434652"/>
              <a:gd name="connsiteX3" fmla="*/ 765947 w 992821"/>
              <a:gd name="connsiteY3" fmla="*/ 433554 h 434652"/>
              <a:gd name="connsiteX4" fmla="*/ 726749 w 992821"/>
              <a:gd name="connsiteY4" fmla="*/ 410924 h 434652"/>
              <a:gd name="connsiteX5" fmla="*/ 749380 w 992821"/>
              <a:gd name="connsiteY5" fmla="*/ 371727 h 434652"/>
              <a:gd name="connsiteX6" fmla="*/ 40296 w 992821"/>
              <a:gd name="connsiteY6" fmla="*/ 317293 h 434652"/>
              <a:gd name="connsiteX7" fmla="*/ 243442 w 992821"/>
              <a:gd name="connsiteY7" fmla="*/ 371725 h 434652"/>
              <a:gd name="connsiteX8" fmla="*/ 266072 w 992821"/>
              <a:gd name="connsiteY8" fmla="*/ 410923 h 434652"/>
              <a:gd name="connsiteX9" fmla="*/ 226875 w 992821"/>
              <a:gd name="connsiteY9" fmla="*/ 433553 h 434652"/>
              <a:gd name="connsiteX10" fmla="*/ 23729 w 992821"/>
              <a:gd name="connsiteY10" fmla="*/ 379121 h 434652"/>
              <a:gd name="connsiteX11" fmla="*/ 1099 w 992821"/>
              <a:gd name="connsiteY11" fmla="*/ 339923 h 434652"/>
              <a:gd name="connsiteX12" fmla="*/ 40296 w 992821"/>
              <a:gd name="connsiteY12" fmla="*/ 317293 h 434652"/>
              <a:gd name="connsiteX13" fmla="*/ 770983 w 992821"/>
              <a:gd name="connsiteY13" fmla="*/ 62243 h 434652"/>
              <a:gd name="connsiteX14" fmla="*/ 795268 w 992821"/>
              <a:gd name="connsiteY14" fmla="*/ 65440 h 434652"/>
              <a:gd name="connsiteX15" fmla="*/ 806982 w 992821"/>
              <a:gd name="connsiteY15" fmla="*/ 109158 h 434652"/>
              <a:gd name="connsiteX16" fmla="*/ 701826 w 992821"/>
              <a:gd name="connsiteY16" fmla="*/ 291294 h 434652"/>
              <a:gd name="connsiteX17" fmla="*/ 658108 w 992821"/>
              <a:gd name="connsiteY17" fmla="*/ 303008 h 434652"/>
              <a:gd name="connsiteX18" fmla="*/ 646394 w 992821"/>
              <a:gd name="connsiteY18" fmla="*/ 259290 h 434652"/>
              <a:gd name="connsiteX19" fmla="*/ 751550 w 992821"/>
              <a:gd name="connsiteY19" fmla="*/ 77154 h 434652"/>
              <a:gd name="connsiteX20" fmla="*/ 770983 w 992821"/>
              <a:gd name="connsiteY20" fmla="*/ 62243 h 434652"/>
              <a:gd name="connsiteX21" fmla="*/ 221838 w 992821"/>
              <a:gd name="connsiteY21" fmla="*/ 62242 h 434652"/>
              <a:gd name="connsiteX22" fmla="*/ 241272 w 992821"/>
              <a:gd name="connsiteY22" fmla="*/ 77153 h 434652"/>
              <a:gd name="connsiteX23" fmla="*/ 346428 w 992821"/>
              <a:gd name="connsiteY23" fmla="*/ 259288 h 434652"/>
              <a:gd name="connsiteX24" fmla="*/ 334713 w 992821"/>
              <a:gd name="connsiteY24" fmla="*/ 303007 h 434652"/>
              <a:gd name="connsiteX25" fmla="*/ 290995 w 992821"/>
              <a:gd name="connsiteY25" fmla="*/ 291293 h 434652"/>
              <a:gd name="connsiteX26" fmla="*/ 185839 w 992821"/>
              <a:gd name="connsiteY26" fmla="*/ 109158 h 434652"/>
              <a:gd name="connsiteX27" fmla="*/ 197553 w 992821"/>
              <a:gd name="connsiteY27" fmla="*/ 65438 h 434652"/>
              <a:gd name="connsiteX28" fmla="*/ 221838 w 992821"/>
              <a:gd name="connsiteY28" fmla="*/ 62242 h 434652"/>
              <a:gd name="connsiteX29" fmla="*/ 493466 w 992821"/>
              <a:gd name="connsiteY29" fmla="*/ 0 h 434652"/>
              <a:gd name="connsiteX30" fmla="*/ 525470 w 992821"/>
              <a:gd name="connsiteY30" fmla="*/ 32004 h 434652"/>
              <a:gd name="connsiteX31" fmla="*/ 525470 w 992821"/>
              <a:gd name="connsiteY31" fmla="*/ 242316 h 434652"/>
              <a:gd name="connsiteX32" fmla="*/ 493466 w 992821"/>
              <a:gd name="connsiteY32" fmla="*/ 274321 h 434652"/>
              <a:gd name="connsiteX33" fmla="*/ 461463 w 992821"/>
              <a:gd name="connsiteY33" fmla="*/ 242316 h 434652"/>
              <a:gd name="connsiteX34" fmla="*/ 461462 w 992821"/>
              <a:gd name="connsiteY34" fmla="*/ 32005 h 434652"/>
              <a:gd name="connsiteX35" fmla="*/ 493466 w 992821"/>
              <a:gd name="connsiteY35" fmla="*/ 0 h 4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92821" h="434652">
                <a:moveTo>
                  <a:pt x="952526" y="317294"/>
                </a:moveTo>
                <a:cubicBezTo>
                  <a:pt x="969598" y="312719"/>
                  <a:pt x="987148" y="322852"/>
                  <a:pt x="991723" y="339924"/>
                </a:cubicBezTo>
                <a:cubicBezTo>
                  <a:pt x="996297" y="356997"/>
                  <a:pt x="986165" y="374547"/>
                  <a:pt x="969092" y="379121"/>
                </a:cubicBezTo>
                <a:lnTo>
                  <a:pt x="765947" y="433554"/>
                </a:lnTo>
                <a:cubicBezTo>
                  <a:pt x="748874" y="438129"/>
                  <a:pt x="731324" y="427996"/>
                  <a:pt x="726749" y="410924"/>
                </a:cubicBezTo>
                <a:cubicBezTo>
                  <a:pt x="722175" y="393851"/>
                  <a:pt x="732307" y="376301"/>
                  <a:pt x="749380" y="371727"/>
                </a:cubicBezTo>
                <a:close/>
                <a:moveTo>
                  <a:pt x="40296" y="317293"/>
                </a:moveTo>
                <a:lnTo>
                  <a:pt x="243442" y="371725"/>
                </a:lnTo>
                <a:cubicBezTo>
                  <a:pt x="260514" y="376301"/>
                  <a:pt x="270647" y="393850"/>
                  <a:pt x="266072" y="410923"/>
                </a:cubicBezTo>
                <a:cubicBezTo>
                  <a:pt x="261497" y="427996"/>
                  <a:pt x="243947" y="438128"/>
                  <a:pt x="226875" y="433553"/>
                </a:cubicBezTo>
                <a:lnTo>
                  <a:pt x="23729" y="379121"/>
                </a:lnTo>
                <a:cubicBezTo>
                  <a:pt x="6656" y="374545"/>
                  <a:pt x="-3476" y="356996"/>
                  <a:pt x="1099" y="339923"/>
                </a:cubicBezTo>
                <a:cubicBezTo>
                  <a:pt x="5673" y="322851"/>
                  <a:pt x="23223" y="312719"/>
                  <a:pt x="40296" y="317293"/>
                </a:cubicBezTo>
                <a:close/>
                <a:moveTo>
                  <a:pt x="770983" y="62243"/>
                </a:moveTo>
                <a:cubicBezTo>
                  <a:pt x="778895" y="60123"/>
                  <a:pt x="787614" y="61021"/>
                  <a:pt x="795268" y="65440"/>
                </a:cubicBezTo>
                <a:cubicBezTo>
                  <a:pt x="810575" y="74277"/>
                  <a:pt x="815820" y="93851"/>
                  <a:pt x="806982" y="109158"/>
                </a:cubicBezTo>
                <a:lnTo>
                  <a:pt x="701826" y="291294"/>
                </a:lnTo>
                <a:cubicBezTo>
                  <a:pt x="692989" y="306601"/>
                  <a:pt x="673415" y="311846"/>
                  <a:pt x="658108" y="303008"/>
                </a:cubicBezTo>
                <a:cubicBezTo>
                  <a:pt x="642801" y="294171"/>
                  <a:pt x="637556" y="274597"/>
                  <a:pt x="646394" y="259290"/>
                </a:cubicBezTo>
                <a:lnTo>
                  <a:pt x="751550" y="77154"/>
                </a:lnTo>
                <a:cubicBezTo>
                  <a:pt x="755968" y="69501"/>
                  <a:pt x="763071" y="64362"/>
                  <a:pt x="770983" y="62243"/>
                </a:cubicBezTo>
                <a:close/>
                <a:moveTo>
                  <a:pt x="221838" y="62242"/>
                </a:moveTo>
                <a:cubicBezTo>
                  <a:pt x="229750" y="64362"/>
                  <a:pt x="236853" y="69501"/>
                  <a:pt x="241272" y="77153"/>
                </a:cubicBezTo>
                <a:lnTo>
                  <a:pt x="346428" y="259288"/>
                </a:lnTo>
                <a:cubicBezTo>
                  <a:pt x="355265" y="274596"/>
                  <a:pt x="350020" y="294170"/>
                  <a:pt x="334713" y="303007"/>
                </a:cubicBezTo>
                <a:cubicBezTo>
                  <a:pt x="319406" y="311845"/>
                  <a:pt x="299833" y="306599"/>
                  <a:pt x="290995" y="291293"/>
                </a:cubicBezTo>
                <a:lnTo>
                  <a:pt x="185839" y="109158"/>
                </a:lnTo>
                <a:cubicBezTo>
                  <a:pt x="177002" y="93850"/>
                  <a:pt x="182247" y="74276"/>
                  <a:pt x="197553" y="65438"/>
                </a:cubicBezTo>
                <a:cubicBezTo>
                  <a:pt x="205207" y="61020"/>
                  <a:pt x="213926" y="60122"/>
                  <a:pt x="221838" y="62242"/>
                </a:cubicBezTo>
                <a:close/>
                <a:moveTo>
                  <a:pt x="493466" y="0"/>
                </a:moveTo>
                <a:cubicBezTo>
                  <a:pt x="511141" y="0"/>
                  <a:pt x="525470" y="14330"/>
                  <a:pt x="525470" y="32004"/>
                </a:cubicBezTo>
                <a:lnTo>
                  <a:pt x="525470" y="242316"/>
                </a:lnTo>
                <a:cubicBezTo>
                  <a:pt x="525470" y="259991"/>
                  <a:pt x="511141" y="274320"/>
                  <a:pt x="493466" y="274321"/>
                </a:cubicBezTo>
                <a:cubicBezTo>
                  <a:pt x="475791" y="274320"/>
                  <a:pt x="461462" y="259991"/>
                  <a:pt x="461463" y="242316"/>
                </a:cubicBezTo>
                <a:lnTo>
                  <a:pt x="461462" y="32005"/>
                </a:lnTo>
                <a:cubicBezTo>
                  <a:pt x="461462" y="14329"/>
                  <a:pt x="475791" y="0"/>
                  <a:pt x="493466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7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1F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1F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BBCC-5B44-4A7E-8226-56BE3003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C9574-A8A5-42CE-9034-B28FE179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F9D1-B176-47E6-B28D-5B610B80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28A8-9749-43B3-9D24-559B19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EE7D3-2944-44E9-9DBD-39340331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3A4D-D948-47A5-B433-F160F0FF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DB3D5-1291-4D12-BB1D-FBEA5EE4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5BFD-991A-4380-B2CE-3FC2E320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E2B7C-D3EF-42C1-BA16-F826006E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1109E-39B9-4479-BB37-55DE702D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1414-4250-4028-B8A8-95CBB17E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70FE-863D-4E1B-ABCC-95938AEC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963E7-AB8A-437A-8D8F-33E2DF01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456B7-7D1E-4556-9DA9-7C391E2D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E9D8E-CE82-444D-B921-92644F64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1A3EF-0118-4FB5-9C8A-E592E1CC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1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B086-CAC9-4FF8-B19B-106E68AF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E938C-EC69-4A34-BE54-D1D9CDD7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B7CAD-DB9D-4094-A872-9144E1C64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24D9E-29BF-4A29-A4BE-EB94C0CE9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EFF97-B3A5-4E1A-A5A8-04FE9A41B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7D4D4-15F9-4D1A-BC66-0E4600FF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991D1-8582-4C37-847F-D389ADC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645E6-1446-46E8-BA54-546DCB2C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7C4C-769F-441E-803B-B9961CFE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19029-A3F9-4F6C-816F-76D76418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ACD1F-3EE4-41F1-AE9D-0CF6AEAF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CB4E-6BE6-4C9B-89C2-ED7FEBF1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6897D-8FC9-48D0-A6E6-CF93E0DC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D0077-BA71-4B19-8664-CECDCE81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6E5EB-2287-4926-B2DC-B0447976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4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448A-D270-479A-AE9C-C4CB7A05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8C97-DD6B-43B6-9C65-FF35C0229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4A1C-4DBA-4436-9A6B-2ADF018AF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62E3C-EE28-4D18-AEB2-2DBCDB8E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C9B-5FA2-460D-9BE7-B0812FC2A6FF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CAA23-B3D0-4074-BAE7-86D2C16E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E38F-B548-4E36-BFF0-3C3A5FD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1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C048-BBE8-4F86-BAA4-A1950F54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BE68E-1BAF-4D68-9916-824B62742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99953-4D8D-4305-BC4D-60606991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E9409-115A-47D0-A3E0-7F9F5531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FF3E8-C909-462E-9F49-5E69199A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051F4-93EE-4200-9242-C8D69D0C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DFAB4-4DF7-4A65-A711-A6AB8495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A7BED-8FBC-43CA-8352-5C82C7B4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Microsoft Logo with Clear Space">
            <a:extLst>
              <a:ext uri="{FF2B5EF4-FFF2-40B4-BE49-F238E27FC236}">
                <a16:creationId xmlns:a16="http://schemas.microsoft.com/office/drawing/2014/main" id="{0BDD2EFC-5E16-45FF-8076-793953D90146}"/>
              </a:ext>
            </a:extLst>
          </p:cNvPr>
          <p:cNvGrpSpPr/>
          <p:nvPr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>
              <a:extLst>
                <a:ext uri="{FF2B5EF4-FFF2-40B4-BE49-F238E27FC236}">
                  <a16:creationId xmlns:a16="http://schemas.microsoft.com/office/drawing/2014/main" id="{742E2DA3-157F-4773-8320-C93589B0F9A3}"/>
                </a:ext>
              </a:extLst>
            </p:cNvPr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>
              <a:extLst>
                <a:ext uri="{FF2B5EF4-FFF2-40B4-BE49-F238E27FC236}">
                  <a16:creationId xmlns:a16="http://schemas.microsoft.com/office/drawing/2014/main" id="{B47D66E9-09B6-41DA-9B1E-3A7D82985680}"/>
                </a:ext>
              </a:extLst>
            </p:cNvPr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>
                <a:extLst>
                  <a:ext uri="{FF2B5EF4-FFF2-40B4-BE49-F238E27FC236}">
                    <a16:creationId xmlns:a16="http://schemas.microsoft.com/office/drawing/2014/main" id="{866B8BFE-286B-4032-8D6A-92B154FF08C3}"/>
                  </a:ext>
                </a:extLst>
              </p:cNvPr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>
                  <a:extLst>
                    <a:ext uri="{FF2B5EF4-FFF2-40B4-BE49-F238E27FC236}">
                      <a16:creationId xmlns:a16="http://schemas.microsoft.com/office/drawing/2014/main" id="{B6E8BCB5-FECA-48A4-B459-350CAD632A4D}"/>
                    </a:ext>
                  </a:extLst>
                </p:cNvPr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>
                  <a:extLst>
                    <a:ext uri="{FF2B5EF4-FFF2-40B4-BE49-F238E27FC236}">
                      <a16:creationId xmlns:a16="http://schemas.microsoft.com/office/drawing/2014/main" id="{925A4AE3-71AB-4A62-ACE6-C991647D3F4D}"/>
                    </a:ext>
                  </a:extLst>
                </p:cNvPr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>
                  <a:extLst>
                    <a:ext uri="{FF2B5EF4-FFF2-40B4-BE49-F238E27FC236}">
                      <a16:creationId xmlns:a16="http://schemas.microsoft.com/office/drawing/2014/main" id="{14EEF3B5-F4E3-41FB-93E3-53B6FBA3FE3A}"/>
                    </a:ext>
                  </a:extLst>
                </p:cNvPr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>
                  <a:extLst>
                    <a:ext uri="{FF2B5EF4-FFF2-40B4-BE49-F238E27FC236}">
                      <a16:creationId xmlns:a16="http://schemas.microsoft.com/office/drawing/2014/main" id="{16CA27A2-6AA2-459C-9834-20B39FCCD593}"/>
                    </a:ext>
                  </a:extLst>
                </p:cNvPr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>
                <a:extLst>
                  <a:ext uri="{FF2B5EF4-FFF2-40B4-BE49-F238E27FC236}">
                    <a16:creationId xmlns:a16="http://schemas.microsoft.com/office/drawing/2014/main" id="{1CA1ED90-DEFE-45BA-81EC-18EEAB492C63}"/>
                  </a:ext>
                </a:extLst>
              </p:cNvPr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IoTCLoudLogoThinLine">
            <a:extLst>
              <a:ext uri="{FF2B5EF4-FFF2-40B4-BE49-F238E27FC236}">
                <a16:creationId xmlns:a16="http://schemas.microsoft.com/office/drawing/2014/main" id="{DAAB0F39-4CF7-4729-8E82-0830691DAAB6}"/>
              </a:ext>
            </a:extLst>
          </p:cNvPr>
          <p:cNvSpPr>
            <a:spLocks noChangeAspect="1"/>
          </p:cNvSpPr>
          <p:nvPr/>
        </p:nvSpPr>
        <p:spPr>
          <a:xfrm>
            <a:off x="171116" y="6366474"/>
            <a:ext cx="452504" cy="306017"/>
          </a:xfrm>
          <a:custGeom>
            <a:avLst/>
            <a:gdLst>
              <a:gd name="connsiteX0" fmla="*/ 7090897 w 8554669"/>
              <a:gd name="connsiteY0" fmla="*/ 3312306 h 5785308"/>
              <a:gd name="connsiteX1" fmla="*/ 6435603 w 8554669"/>
              <a:gd name="connsiteY1" fmla="*/ 3951626 h 5785308"/>
              <a:gd name="connsiteX2" fmla="*/ 7090897 w 8554669"/>
              <a:gd name="connsiteY2" fmla="*/ 4590947 h 5785308"/>
              <a:gd name="connsiteX3" fmla="*/ 7746190 w 8554669"/>
              <a:gd name="connsiteY3" fmla="*/ 3951626 h 5785308"/>
              <a:gd name="connsiteX4" fmla="*/ 7090897 w 8554669"/>
              <a:gd name="connsiteY4" fmla="*/ 3312306 h 5785308"/>
              <a:gd name="connsiteX5" fmla="*/ 1463774 w 8554669"/>
              <a:gd name="connsiteY5" fmla="*/ 3312306 h 5785308"/>
              <a:gd name="connsiteX6" fmla="*/ 808481 w 8554669"/>
              <a:gd name="connsiteY6" fmla="*/ 3951626 h 5785308"/>
              <a:gd name="connsiteX7" fmla="*/ 1463774 w 8554669"/>
              <a:gd name="connsiteY7" fmla="*/ 4590947 h 5785308"/>
              <a:gd name="connsiteX8" fmla="*/ 2119068 w 8554669"/>
              <a:gd name="connsiteY8" fmla="*/ 3951626 h 5785308"/>
              <a:gd name="connsiteX9" fmla="*/ 1463774 w 8554669"/>
              <a:gd name="connsiteY9" fmla="*/ 3312306 h 5785308"/>
              <a:gd name="connsiteX10" fmla="*/ 2384592 w 8554669"/>
              <a:gd name="connsiteY10" fmla="*/ 1374298 h 5785308"/>
              <a:gd name="connsiteX11" fmla="*/ 1846528 w 8554669"/>
              <a:gd name="connsiteY11" fmla="*/ 1899247 h 5785308"/>
              <a:gd name="connsiteX12" fmla="*/ 2384592 w 8554669"/>
              <a:gd name="connsiteY12" fmla="*/ 2424195 h 5785308"/>
              <a:gd name="connsiteX13" fmla="*/ 2922657 w 8554669"/>
              <a:gd name="connsiteY13" fmla="*/ 1899247 h 5785308"/>
              <a:gd name="connsiteX14" fmla="*/ 2384592 w 8554669"/>
              <a:gd name="connsiteY14" fmla="*/ 1374298 h 5785308"/>
              <a:gd name="connsiteX15" fmla="*/ 5479712 w 8554669"/>
              <a:gd name="connsiteY15" fmla="*/ 737418 h 5785308"/>
              <a:gd name="connsiteX16" fmla="*/ 4352484 w 8554669"/>
              <a:gd name="connsiteY16" fmla="*/ 1837170 h 5785308"/>
              <a:gd name="connsiteX17" fmla="*/ 5479712 w 8554669"/>
              <a:gd name="connsiteY17" fmla="*/ 2936921 h 5785308"/>
              <a:gd name="connsiteX18" fmla="*/ 6606941 w 8554669"/>
              <a:gd name="connsiteY18" fmla="*/ 1837170 h 5785308"/>
              <a:gd name="connsiteX19" fmla="*/ 5479712 w 8554669"/>
              <a:gd name="connsiteY19" fmla="*/ 737418 h 5785308"/>
              <a:gd name="connsiteX20" fmla="*/ 5479712 w 8554669"/>
              <a:gd name="connsiteY20" fmla="*/ 644864 h 5785308"/>
              <a:gd name="connsiteX21" fmla="*/ 6701808 w 8554669"/>
              <a:gd name="connsiteY21" fmla="*/ 1837170 h 5785308"/>
              <a:gd name="connsiteX22" fmla="*/ 5479712 w 8554669"/>
              <a:gd name="connsiteY22" fmla="*/ 3029475 h 5785308"/>
              <a:gd name="connsiteX23" fmla="*/ 4796428 w 8554669"/>
              <a:gd name="connsiteY23" fmla="*/ 2825849 h 5785308"/>
              <a:gd name="connsiteX24" fmla="*/ 4652502 w 8554669"/>
              <a:gd name="connsiteY24" fmla="*/ 2709994 h 5785308"/>
              <a:gd name="connsiteX25" fmla="*/ 3879849 w 8554669"/>
              <a:gd name="connsiteY25" fmla="*/ 3463813 h 5785308"/>
              <a:gd name="connsiteX26" fmla="*/ 4394059 w 8554669"/>
              <a:gd name="connsiteY26" fmla="*/ 3965490 h 5785308"/>
              <a:gd name="connsiteX27" fmla="*/ 6342406 w 8554669"/>
              <a:gd name="connsiteY27" fmla="*/ 3965490 h 5785308"/>
              <a:gd name="connsiteX28" fmla="*/ 6340974 w 8554669"/>
              <a:gd name="connsiteY28" fmla="*/ 3951626 h 5785308"/>
              <a:gd name="connsiteX29" fmla="*/ 7090897 w 8554669"/>
              <a:gd name="connsiteY29" fmla="*/ 3219984 h 5785308"/>
              <a:gd name="connsiteX30" fmla="*/ 7840819 w 8554669"/>
              <a:gd name="connsiteY30" fmla="*/ 3951626 h 5785308"/>
              <a:gd name="connsiteX31" fmla="*/ 7090897 w 8554669"/>
              <a:gd name="connsiteY31" fmla="*/ 4683269 h 5785308"/>
              <a:gd name="connsiteX32" fmla="*/ 6717618 w 8554669"/>
              <a:gd name="connsiteY32" fmla="*/ 4586335 h 5785308"/>
              <a:gd name="connsiteX33" fmla="*/ 6684026 w 8554669"/>
              <a:gd name="connsiteY33" fmla="*/ 4563624 h 5785308"/>
              <a:gd name="connsiteX34" fmla="*/ 6326245 w 8554669"/>
              <a:gd name="connsiteY34" fmla="*/ 4912683 h 5785308"/>
              <a:gd name="connsiteX35" fmla="*/ 6325122 w 8554669"/>
              <a:gd name="connsiteY35" fmla="*/ 4911785 h 5785308"/>
              <a:gd name="connsiteX36" fmla="*/ 6106766 w 8554669"/>
              <a:gd name="connsiteY36" fmla="*/ 5124819 h 5785308"/>
              <a:gd name="connsiteX37" fmla="*/ 6106766 w 8554669"/>
              <a:gd name="connsiteY37" fmla="*/ 5125706 h 5785308"/>
              <a:gd name="connsiteX38" fmla="*/ 5301223 w 8554669"/>
              <a:gd name="connsiteY38" fmla="*/ 5125706 h 5785308"/>
              <a:gd name="connsiteX39" fmla="*/ 5301223 w 8554669"/>
              <a:gd name="connsiteY39" fmla="*/ 5125705 h 5785308"/>
              <a:gd name="connsiteX40" fmla="*/ 2166599 w 8554669"/>
              <a:gd name="connsiteY40" fmla="*/ 5125705 h 5785308"/>
              <a:gd name="connsiteX41" fmla="*/ 2166599 w 8554669"/>
              <a:gd name="connsiteY41" fmla="*/ 5122538 h 5785308"/>
              <a:gd name="connsiteX42" fmla="*/ 1680699 w 8554669"/>
              <a:gd name="connsiteY42" fmla="*/ 4648481 h 5785308"/>
              <a:gd name="connsiteX43" fmla="*/ 1614910 w 8554669"/>
              <a:gd name="connsiteY43" fmla="*/ 4668404 h 5785308"/>
              <a:gd name="connsiteX44" fmla="*/ 1463774 w 8554669"/>
              <a:gd name="connsiteY44" fmla="*/ 4683269 h 5785308"/>
              <a:gd name="connsiteX45" fmla="*/ 713852 w 8554669"/>
              <a:gd name="connsiteY45" fmla="*/ 3951626 h 5785308"/>
              <a:gd name="connsiteX46" fmla="*/ 1463774 w 8554669"/>
              <a:gd name="connsiteY46" fmla="*/ 3219984 h 5785308"/>
              <a:gd name="connsiteX47" fmla="*/ 2213697 w 8554669"/>
              <a:gd name="connsiteY47" fmla="*/ 3951626 h 5785308"/>
              <a:gd name="connsiteX48" fmla="*/ 1883063 w 8554669"/>
              <a:gd name="connsiteY48" fmla="*/ 4558316 h 5785308"/>
              <a:gd name="connsiteX49" fmla="*/ 1781102 w 8554669"/>
              <a:gd name="connsiteY49" fmla="*/ 4612310 h 5785308"/>
              <a:gd name="connsiteX50" fmla="*/ 2210112 w 8554669"/>
              <a:gd name="connsiteY50" fmla="*/ 5030862 h 5785308"/>
              <a:gd name="connsiteX51" fmla="*/ 6065591 w 8554669"/>
              <a:gd name="connsiteY51" fmla="*/ 5030862 h 5785308"/>
              <a:gd name="connsiteX52" fmla="*/ 6528115 w 8554669"/>
              <a:gd name="connsiteY52" fmla="*/ 4579613 h 5785308"/>
              <a:gd name="connsiteX53" fmla="*/ 6529137 w 8554669"/>
              <a:gd name="connsiteY53" fmla="*/ 4580610 h 5785308"/>
              <a:gd name="connsiteX54" fmla="*/ 6604406 w 8554669"/>
              <a:gd name="connsiteY54" fmla="*/ 4507175 h 5785308"/>
              <a:gd name="connsiteX55" fmla="*/ 6523845 w 8554669"/>
              <a:gd name="connsiteY55" fmla="*/ 4430432 h 5785308"/>
              <a:gd name="connsiteX56" fmla="*/ 6356210 w 8554669"/>
              <a:gd name="connsiteY56" fmla="*/ 4099078 h 5785308"/>
              <a:gd name="connsiteX57" fmla="*/ 6352207 w 8554669"/>
              <a:gd name="connsiteY57" fmla="*/ 4060332 h 5785308"/>
              <a:gd name="connsiteX58" fmla="*/ 4353199 w 8554669"/>
              <a:gd name="connsiteY58" fmla="*/ 4060332 h 5785308"/>
              <a:gd name="connsiteX59" fmla="*/ 4353199 w 8554669"/>
              <a:gd name="connsiteY59" fmla="*/ 4057403 h 5785308"/>
              <a:gd name="connsiteX60" fmla="*/ 4351994 w 8554669"/>
              <a:gd name="connsiteY60" fmla="*/ 4058578 h 5785308"/>
              <a:gd name="connsiteX61" fmla="*/ 2693729 w 8554669"/>
              <a:gd name="connsiteY61" fmla="*/ 2440734 h 5785308"/>
              <a:gd name="connsiteX62" fmla="*/ 2632984 w 8554669"/>
              <a:gd name="connsiteY62" fmla="*/ 2472902 h 5785308"/>
              <a:gd name="connsiteX63" fmla="*/ 2384592 w 8554669"/>
              <a:gd name="connsiteY63" fmla="*/ 2521827 h 5785308"/>
              <a:gd name="connsiteX64" fmla="*/ 1746456 w 8554669"/>
              <a:gd name="connsiteY64" fmla="*/ 1899247 h 5785308"/>
              <a:gd name="connsiteX65" fmla="*/ 2384592 w 8554669"/>
              <a:gd name="connsiteY65" fmla="*/ 1276665 h 5785308"/>
              <a:gd name="connsiteX66" fmla="*/ 3022729 w 8554669"/>
              <a:gd name="connsiteY66" fmla="*/ 1899247 h 5785308"/>
              <a:gd name="connsiteX67" fmla="*/ 2835824 w 8554669"/>
              <a:gd name="connsiteY67" fmla="*/ 2339478 h 5785308"/>
              <a:gd name="connsiteX68" fmla="*/ 2776428 w 8554669"/>
              <a:gd name="connsiteY68" fmla="*/ 2387289 h 5785308"/>
              <a:gd name="connsiteX69" fmla="*/ 3811109 w 8554669"/>
              <a:gd name="connsiteY69" fmla="*/ 3396750 h 5785308"/>
              <a:gd name="connsiteX70" fmla="*/ 4583889 w 8554669"/>
              <a:gd name="connsiteY70" fmla="*/ 2642806 h 5785308"/>
              <a:gd name="connsiteX71" fmla="*/ 4466332 w 8554669"/>
              <a:gd name="connsiteY71" fmla="*/ 2503799 h 5785308"/>
              <a:gd name="connsiteX72" fmla="*/ 4257616 w 8554669"/>
              <a:gd name="connsiteY72" fmla="*/ 1837170 h 5785308"/>
              <a:gd name="connsiteX73" fmla="*/ 5479712 w 8554669"/>
              <a:gd name="connsiteY73" fmla="*/ 644864 h 5785308"/>
              <a:gd name="connsiteX74" fmla="*/ 5420487 w 8554669"/>
              <a:gd name="connsiteY74" fmla="*/ 117621 h 5785308"/>
              <a:gd name="connsiteX75" fmla="*/ 3598408 w 8554669"/>
              <a:gd name="connsiteY75" fmla="*/ 1327220 h 5785308"/>
              <a:gd name="connsiteX76" fmla="*/ 2530380 w 8554669"/>
              <a:gd name="connsiteY76" fmla="*/ 792633 h 5785308"/>
              <a:gd name="connsiteX77" fmla="*/ 1159596 w 8554669"/>
              <a:gd name="connsiteY77" fmla="*/ 2130003 h 5785308"/>
              <a:gd name="connsiteX78" fmla="*/ 1243199 w 8554669"/>
              <a:gd name="connsiteY78" fmla="*/ 2533997 h 5785308"/>
              <a:gd name="connsiteX79" fmla="*/ 97439 w 8554669"/>
              <a:gd name="connsiteY79" fmla="*/ 4057886 h 5785308"/>
              <a:gd name="connsiteX80" fmla="*/ 1764684 w 8554669"/>
              <a:gd name="connsiteY80" fmla="*/ 5684490 h 5785308"/>
              <a:gd name="connsiteX81" fmla="*/ 1764788 w 8554669"/>
              <a:gd name="connsiteY81" fmla="*/ 5684469 h 5785308"/>
              <a:gd name="connsiteX82" fmla="*/ 6791302 w 8554669"/>
              <a:gd name="connsiteY82" fmla="*/ 5684469 h 5785308"/>
              <a:gd name="connsiteX83" fmla="*/ 6791355 w 8554669"/>
              <a:gd name="connsiteY83" fmla="*/ 5684480 h 5785308"/>
              <a:gd name="connsiteX84" fmla="*/ 8458597 w 8554669"/>
              <a:gd name="connsiteY84" fmla="*/ 4057875 h 5785308"/>
              <a:gd name="connsiteX85" fmla="*/ 7308400 w 8554669"/>
              <a:gd name="connsiteY85" fmla="*/ 2533115 h 5785308"/>
              <a:gd name="connsiteX86" fmla="*/ 7384358 w 8554669"/>
              <a:gd name="connsiteY86" fmla="*/ 2033621 h 5785308"/>
              <a:gd name="connsiteX87" fmla="*/ 5420487 w 8554669"/>
              <a:gd name="connsiteY87" fmla="*/ 117621 h 5785308"/>
              <a:gd name="connsiteX88" fmla="*/ 5425572 w 8554669"/>
              <a:gd name="connsiteY88" fmla="*/ 0 h 5785308"/>
              <a:gd name="connsiteX89" fmla="*/ 7494801 w 8554669"/>
              <a:gd name="connsiteY89" fmla="*/ 2018791 h 5785308"/>
              <a:gd name="connsiteX90" fmla="*/ 7452763 w 8554669"/>
              <a:gd name="connsiteY90" fmla="*/ 2425648 h 5785308"/>
              <a:gd name="connsiteX91" fmla="*/ 7442013 w 8554669"/>
              <a:gd name="connsiteY91" fmla="*/ 2466437 h 5785308"/>
              <a:gd name="connsiteX92" fmla="*/ 7477477 w 8554669"/>
              <a:gd name="connsiteY92" fmla="*/ 2479102 h 5785308"/>
              <a:gd name="connsiteX93" fmla="*/ 8554669 w 8554669"/>
              <a:gd name="connsiteY93" fmla="*/ 4064594 h 5785308"/>
              <a:gd name="connsiteX94" fmla="*/ 6790963 w 8554669"/>
              <a:gd name="connsiteY94" fmla="*/ 5785308 h 5785308"/>
              <a:gd name="connsiteX95" fmla="*/ 1763706 w 8554669"/>
              <a:gd name="connsiteY95" fmla="*/ 5785308 h 5785308"/>
              <a:gd name="connsiteX96" fmla="*/ 0 w 8554669"/>
              <a:gd name="connsiteY96" fmla="*/ 4064594 h 5785308"/>
              <a:gd name="connsiteX97" fmla="*/ 1077192 w 8554669"/>
              <a:gd name="connsiteY97" fmla="*/ 2479102 h 5785308"/>
              <a:gd name="connsiteX98" fmla="*/ 1111407 w 8554669"/>
              <a:gd name="connsiteY98" fmla="*/ 2466883 h 5785308"/>
              <a:gd name="connsiteX99" fmla="*/ 1085504 w 8554669"/>
              <a:gd name="connsiteY99" fmla="*/ 2385470 h 5785308"/>
              <a:gd name="connsiteX100" fmla="*/ 1056019 w 8554669"/>
              <a:gd name="connsiteY100" fmla="*/ 2100123 h 5785308"/>
              <a:gd name="connsiteX101" fmla="*/ 2507257 w 8554669"/>
              <a:gd name="connsiteY101" fmla="*/ 684260 h 5785308"/>
              <a:gd name="connsiteX102" fmla="*/ 3533438 w 8554669"/>
              <a:gd name="connsiteY102" fmla="*/ 1098956 h 5785308"/>
              <a:gd name="connsiteX103" fmla="*/ 3569679 w 8554669"/>
              <a:gd name="connsiteY103" fmla="*/ 1141809 h 5785308"/>
              <a:gd name="connsiteX104" fmla="*/ 3709733 w 8554669"/>
              <a:gd name="connsiteY104" fmla="*/ 890066 h 5785308"/>
              <a:gd name="connsiteX105" fmla="*/ 5425572 w 8554669"/>
              <a:gd name="connsiteY105" fmla="*/ 0 h 578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554669" h="5785308">
                <a:moveTo>
                  <a:pt x="7090897" y="3312306"/>
                </a:moveTo>
                <a:cubicBezTo>
                  <a:pt x="6728988" y="3312306"/>
                  <a:pt x="6435603" y="3598539"/>
                  <a:pt x="6435603" y="3951626"/>
                </a:cubicBezTo>
                <a:cubicBezTo>
                  <a:pt x="6435603" y="4304714"/>
                  <a:pt x="6728988" y="4590947"/>
                  <a:pt x="7090897" y="4590947"/>
                </a:cubicBezTo>
                <a:cubicBezTo>
                  <a:pt x="7452805" y="4590947"/>
                  <a:pt x="7746190" y="4304714"/>
                  <a:pt x="7746190" y="3951626"/>
                </a:cubicBezTo>
                <a:cubicBezTo>
                  <a:pt x="7746190" y="3598539"/>
                  <a:pt x="7452805" y="3312306"/>
                  <a:pt x="7090897" y="3312306"/>
                </a:cubicBezTo>
                <a:close/>
                <a:moveTo>
                  <a:pt x="1463774" y="3312306"/>
                </a:moveTo>
                <a:cubicBezTo>
                  <a:pt x="1101865" y="3312306"/>
                  <a:pt x="808481" y="3598539"/>
                  <a:pt x="808481" y="3951626"/>
                </a:cubicBezTo>
                <a:cubicBezTo>
                  <a:pt x="808481" y="4304714"/>
                  <a:pt x="1101865" y="4590947"/>
                  <a:pt x="1463774" y="4590947"/>
                </a:cubicBezTo>
                <a:cubicBezTo>
                  <a:pt x="1825684" y="4590947"/>
                  <a:pt x="2119068" y="4304714"/>
                  <a:pt x="2119068" y="3951626"/>
                </a:cubicBezTo>
                <a:cubicBezTo>
                  <a:pt x="2119068" y="3598539"/>
                  <a:pt x="1825684" y="3312306"/>
                  <a:pt x="1463774" y="3312306"/>
                </a:cubicBezTo>
                <a:close/>
                <a:moveTo>
                  <a:pt x="2384592" y="1374298"/>
                </a:moveTo>
                <a:cubicBezTo>
                  <a:pt x="2087428" y="1374298"/>
                  <a:pt x="1846528" y="1609326"/>
                  <a:pt x="1846528" y="1899247"/>
                </a:cubicBezTo>
                <a:cubicBezTo>
                  <a:pt x="1846528" y="2189167"/>
                  <a:pt x="2087428" y="2424195"/>
                  <a:pt x="2384592" y="2424195"/>
                </a:cubicBezTo>
                <a:cubicBezTo>
                  <a:pt x="2681757" y="2424195"/>
                  <a:pt x="2922657" y="2189167"/>
                  <a:pt x="2922657" y="1899247"/>
                </a:cubicBezTo>
                <a:cubicBezTo>
                  <a:pt x="2922657" y="1609326"/>
                  <a:pt x="2681757" y="1374298"/>
                  <a:pt x="2384592" y="1374298"/>
                </a:cubicBezTo>
                <a:close/>
                <a:moveTo>
                  <a:pt x="5479712" y="737418"/>
                </a:moveTo>
                <a:cubicBezTo>
                  <a:pt x="4857161" y="737418"/>
                  <a:pt x="4352484" y="1229794"/>
                  <a:pt x="4352484" y="1837170"/>
                </a:cubicBezTo>
                <a:cubicBezTo>
                  <a:pt x="4352484" y="2444545"/>
                  <a:pt x="4857161" y="2936921"/>
                  <a:pt x="5479712" y="2936921"/>
                </a:cubicBezTo>
                <a:cubicBezTo>
                  <a:pt x="6102263" y="2936921"/>
                  <a:pt x="6606941" y="2444545"/>
                  <a:pt x="6606941" y="1837170"/>
                </a:cubicBezTo>
                <a:cubicBezTo>
                  <a:pt x="6606941" y="1229794"/>
                  <a:pt x="6102263" y="737418"/>
                  <a:pt x="5479712" y="737418"/>
                </a:cubicBezTo>
                <a:close/>
                <a:moveTo>
                  <a:pt x="5479712" y="644864"/>
                </a:moveTo>
                <a:cubicBezTo>
                  <a:pt x="6154657" y="644864"/>
                  <a:pt x="6701808" y="1178677"/>
                  <a:pt x="6701808" y="1837170"/>
                </a:cubicBezTo>
                <a:cubicBezTo>
                  <a:pt x="6701808" y="2495662"/>
                  <a:pt x="6154657" y="3029475"/>
                  <a:pt x="5479712" y="3029475"/>
                </a:cubicBezTo>
                <a:cubicBezTo>
                  <a:pt x="5226608" y="3029475"/>
                  <a:pt x="4991475" y="2954408"/>
                  <a:pt x="4796428" y="2825849"/>
                </a:cubicBezTo>
                <a:lnTo>
                  <a:pt x="4652502" y="2709994"/>
                </a:lnTo>
                <a:lnTo>
                  <a:pt x="3879849" y="3463813"/>
                </a:lnTo>
                <a:lnTo>
                  <a:pt x="4394059" y="3965490"/>
                </a:lnTo>
                <a:lnTo>
                  <a:pt x="6342406" y="3965490"/>
                </a:lnTo>
                <a:lnTo>
                  <a:pt x="6340974" y="3951626"/>
                </a:lnTo>
                <a:cubicBezTo>
                  <a:pt x="6340974" y="3547552"/>
                  <a:pt x="6676726" y="3219984"/>
                  <a:pt x="7090897" y="3219984"/>
                </a:cubicBezTo>
                <a:cubicBezTo>
                  <a:pt x="7505067" y="3219984"/>
                  <a:pt x="7840819" y="3547552"/>
                  <a:pt x="7840819" y="3951626"/>
                </a:cubicBezTo>
                <a:cubicBezTo>
                  <a:pt x="7840819" y="4355701"/>
                  <a:pt x="7505067" y="4683269"/>
                  <a:pt x="7090897" y="4683269"/>
                </a:cubicBezTo>
                <a:cubicBezTo>
                  <a:pt x="6954997" y="4683269"/>
                  <a:pt x="6827540" y="4648001"/>
                  <a:pt x="6717618" y="4586335"/>
                </a:cubicBezTo>
                <a:lnTo>
                  <a:pt x="6684026" y="4563624"/>
                </a:lnTo>
                <a:lnTo>
                  <a:pt x="6326245" y="4912683"/>
                </a:lnTo>
                <a:lnTo>
                  <a:pt x="6325122" y="4911785"/>
                </a:lnTo>
                <a:lnTo>
                  <a:pt x="6106766" y="5124819"/>
                </a:lnTo>
                <a:lnTo>
                  <a:pt x="6106766" y="5125706"/>
                </a:lnTo>
                <a:lnTo>
                  <a:pt x="5301223" y="5125706"/>
                </a:lnTo>
                <a:lnTo>
                  <a:pt x="5301223" y="5125705"/>
                </a:lnTo>
                <a:lnTo>
                  <a:pt x="2166599" y="5125705"/>
                </a:lnTo>
                <a:lnTo>
                  <a:pt x="2166599" y="5122538"/>
                </a:lnTo>
                <a:lnTo>
                  <a:pt x="1680699" y="4648481"/>
                </a:lnTo>
                <a:lnTo>
                  <a:pt x="1614910" y="4668404"/>
                </a:lnTo>
                <a:cubicBezTo>
                  <a:pt x="1566093" y="4678151"/>
                  <a:pt x="1515545" y="4683269"/>
                  <a:pt x="1463774" y="4683269"/>
                </a:cubicBezTo>
                <a:cubicBezTo>
                  <a:pt x="1049604" y="4683269"/>
                  <a:pt x="713852" y="4355701"/>
                  <a:pt x="713852" y="3951626"/>
                </a:cubicBezTo>
                <a:cubicBezTo>
                  <a:pt x="713852" y="3547552"/>
                  <a:pt x="1049604" y="3219984"/>
                  <a:pt x="1463774" y="3219984"/>
                </a:cubicBezTo>
                <a:cubicBezTo>
                  <a:pt x="1877945" y="3219984"/>
                  <a:pt x="2213697" y="3547552"/>
                  <a:pt x="2213697" y="3951626"/>
                </a:cubicBezTo>
                <a:cubicBezTo>
                  <a:pt x="2213697" y="4204174"/>
                  <a:pt x="2082544" y="4426835"/>
                  <a:pt x="1883063" y="4558316"/>
                </a:cubicBezTo>
                <a:lnTo>
                  <a:pt x="1781102" y="4612310"/>
                </a:lnTo>
                <a:lnTo>
                  <a:pt x="2210112" y="5030862"/>
                </a:lnTo>
                <a:lnTo>
                  <a:pt x="6065591" y="5030862"/>
                </a:lnTo>
                <a:lnTo>
                  <a:pt x="6528115" y="4579613"/>
                </a:lnTo>
                <a:lnTo>
                  <a:pt x="6529137" y="4580610"/>
                </a:lnTo>
                <a:lnTo>
                  <a:pt x="6604406" y="4507175"/>
                </a:lnTo>
                <a:lnTo>
                  <a:pt x="6523845" y="4430432"/>
                </a:lnTo>
                <a:cubicBezTo>
                  <a:pt x="6441342" y="4337510"/>
                  <a:pt x="6382433" y="4224102"/>
                  <a:pt x="6356210" y="4099078"/>
                </a:cubicBezTo>
                <a:lnTo>
                  <a:pt x="6352207" y="4060332"/>
                </a:lnTo>
                <a:lnTo>
                  <a:pt x="4353199" y="4060332"/>
                </a:lnTo>
                <a:lnTo>
                  <a:pt x="4353199" y="4057403"/>
                </a:lnTo>
                <a:lnTo>
                  <a:pt x="4351994" y="4058578"/>
                </a:lnTo>
                <a:lnTo>
                  <a:pt x="2693729" y="2440734"/>
                </a:lnTo>
                <a:lnTo>
                  <a:pt x="2632984" y="2472902"/>
                </a:lnTo>
                <a:cubicBezTo>
                  <a:pt x="2556640" y="2504407"/>
                  <a:pt x="2472701" y="2521827"/>
                  <a:pt x="2384592" y="2521827"/>
                </a:cubicBezTo>
                <a:cubicBezTo>
                  <a:pt x="2032159" y="2521827"/>
                  <a:pt x="1746456" y="2243089"/>
                  <a:pt x="1746456" y="1899247"/>
                </a:cubicBezTo>
                <a:cubicBezTo>
                  <a:pt x="1746456" y="1555404"/>
                  <a:pt x="2032159" y="1276665"/>
                  <a:pt x="2384592" y="1276665"/>
                </a:cubicBezTo>
                <a:cubicBezTo>
                  <a:pt x="2737026" y="1276665"/>
                  <a:pt x="3022729" y="1555404"/>
                  <a:pt x="3022729" y="1899247"/>
                </a:cubicBezTo>
                <a:cubicBezTo>
                  <a:pt x="3022729" y="2071168"/>
                  <a:pt x="2951303" y="2226812"/>
                  <a:pt x="2835824" y="2339478"/>
                </a:cubicBezTo>
                <a:lnTo>
                  <a:pt x="2776428" y="2387289"/>
                </a:lnTo>
                <a:lnTo>
                  <a:pt x="3811109" y="3396750"/>
                </a:lnTo>
                <a:lnTo>
                  <a:pt x="4583889" y="2642806"/>
                </a:lnTo>
                <a:lnTo>
                  <a:pt x="4466332" y="2503799"/>
                </a:lnTo>
                <a:cubicBezTo>
                  <a:pt x="4334559" y="2313505"/>
                  <a:pt x="4257616" y="2084104"/>
                  <a:pt x="4257616" y="1837170"/>
                </a:cubicBezTo>
                <a:cubicBezTo>
                  <a:pt x="4257616" y="1178677"/>
                  <a:pt x="4804767" y="644864"/>
                  <a:pt x="5479712" y="644864"/>
                </a:cubicBezTo>
                <a:close/>
                <a:moveTo>
                  <a:pt x="5420487" y="117621"/>
                </a:moveTo>
                <a:cubicBezTo>
                  <a:pt x="4592106" y="117621"/>
                  <a:pt x="3883512" y="618004"/>
                  <a:pt x="3598408" y="1327220"/>
                </a:cubicBezTo>
                <a:cubicBezTo>
                  <a:pt x="3365647" y="996789"/>
                  <a:pt x="2972452" y="792633"/>
                  <a:pt x="2530380" y="792633"/>
                </a:cubicBezTo>
                <a:cubicBezTo>
                  <a:pt x="1773314" y="792633"/>
                  <a:pt x="1159596" y="1391390"/>
                  <a:pt x="1159596" y="2130003"/>
                </a:cubicBezTo>
                <a:cubicBezTo>
                  <a:pt x="1159596" y="2272904"/>
                  <a:pt x="1182570" y="2410564"/>
                  <a:pt x="1243199" y="2533997"/>
                </a:cubicBezTo>
                <a:cubicBezTo>
                  <a:pt x="574621" y="2730097"/>
                  <a:pt x="97439" y="3339632"/>
                  <a:pt x="97439" y="4057886"/>
                </a:cubicBezTo>
                <a:cubicBezTo>
                  <a:pt x="97439" y="4956228"/>
                  <a:pt x="843895" y="5684490"/>
                  <a:pt x="1764684" y="5684490"/>
                </a:cubicBezTo>
                <a:cubicBezTo>
                  <a:pt x="1764715" y="5684490"/>
                  <a:pt x="1764757" y="5684490"/>
                  <a:pt x="1764788" y="5684469"/>
                </a:cubicBezTo>
                <a:lnTo>
                  <a:pt x="6791302" y="5684469"/>
                </a:lnTo>
                <a:lnTo>
                  <a:pt x="6791355" y="5684480"/>
                </a:lnTo>
                <a:cubicBezTo>
                  <a:pt x="7712144" y="5684480"/>
                  <a:pt x="8458597" y="4956220"/>
                  <a:pt x="8458597" y="4057875"/>
                </a:cubicBezTo>
                <a:cubicBezTo>
                  <a:pt x="8458597" y="3338053"/>
                  <a:pt x="7979341" y="2727425"/>
                  <a:pt x="7308400" y="2533115"/>
                </a:cubicBezTo>
                <a:cubicBezTo>
                  <a:pt x="7360709" y="2375338"/>
                  <a:pt x="7384358" y="2207178"/>
                  <a:pt x="7384358" y="2033621"/>
                </a:cubicBezTo>
                <a:cubicBezTo>
                  <a:pt x="7384358" y="975446"/>
                  <a:pt x="6505101" y="117621"/>
                  <a:pt x="5420487" y="117621"/>
                </a:cubicBezTo>
                <a:close/>
                <a:moveTo>
                  <a:pt x="5425572" y="0"/>
                </a:moveTo>
                <a:cubicBezTo>
                  <a:pt x="6568377" y="0"/>
                  <a:pt x="7494801" y="903843"/>
                  <a:pt x="7494801" y="2018791"/>
                </a:cubicBezTo>
                <a:cubicBezTo>
                  <a:pt x="7494801" y="2158159"/>
                  <a:pt x="7480327" y="2294229"/>
                  <a:pt x="7452763" y="2425648"/>
                </a:cubicBezTo>
                <a:lnTo>
                  <a:pt x="7442013" y="2466437"/>
                </a:lnTo>
                <a:lnTo>
                  <a:pt x="7477477" y="2479102"/>
                </a:lnTo>
                <a:cubicBezTo>
                  <a:pt x="8110499" y="2740320"/>
                  <a:pt x="8554669" y="3351851"/>
                  <a:pt x="8554669" y="4064594"/>
                </a:cubicBezTo>
                <a:cubicBezTo>
                  <a:pt x="8554669" y="5014918"/>
                  <a:pt x="7765031" y="5785308"/>
                  <a:pt x="6790963" y="5785308"/>
                </a:cubicBezTo>
                <a:lnTo>
                  <a:pt x="1763706" y="5785308"/>
                </a:lnTo>
                <a:cubicBezTo>
                  <a:pt x="789638" y="5785308"/>
                  <a:pt x="0" y="5014918"/>
                  <a:pt x="0" y="4064594"/>
                </a:cubicBezTo>
                <a:cubicBezTo>
                  <a:pt x="0" y="3351851"/>
                  <a:pt x="444171" y="2740320"/>
                  <a:pt x="1077192" y="2479102"/>
                </a:cubicBezTo>
                <a:lnTo>
                  <a:pt x="1111407" y="2466883"/>
                </a:lnTo>
                <a:lnTo>
                  <a:pt x="1085504" y="2385470"/>
                </a:lnTo>
                <a:cubicBezTo>
                  <a:pt x="1066172" y="2293300"/>
                  <a:pt x="1056019" y="2197868"/>
                  <a:pt x="1056019" y="2100123"/>
                </a:cubicBezTo>
                <a:cubicBezTo>
                  <a:pt x="1056019" y="1318163"/>
                  <a:pt x="1705760" y="684260"/>
                  <a:pt x="2507257" y="684260"/>
                </a:cubicBezTo>
                <a:cubicBezTo>
                  <a:pt x="2908007" y="684260"/>
                  <a:pt x="3270816" y="842735"/>
                  <a:pt x="3533438" y="1098956"/>
                </a:cubicBezTo>
                <a:lnTo>
                  <a:pt x="3569679" y="1141809"/>
                </a:lnTo>
                <a:lnTo>
                  <a:pt x="3709733" y="890066"/>
                </a:lnTo>
                <a:cubicBezTo>
                  <a:pt x="4081589" y="353064"/>
                  <a:pt x="4711319" y="0"/>
                  <a:pt x="54255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7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com/fre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641B-C646-44BE-B360-E08C310D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15C1-35FC-4652-BD1F-A73CDB2F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YOUR COMPUTERS</a:t>
            </a:r>
          </a:p>
          <a:p>
            <a:endParaRPr lang="en-US" dirty="0"/>
          </a:p>
          <a:p>
            <a:pPr lvl="1"/>
            <a:r>
              <a:rPr lang="en-US" dirty="0"/>
              <a:t>SSID:	</a:t>
            </a:r>
          </a:p>
          <a:p>
            <a:pPr lvl="1"/>
            <a:r>
              <a:rPr lang="en-US" dirty="0"/>
              <a:t>PWD:	</a:t>
            </a:r>
          </a:p>
          <a:p>
            <a:pPr lvl="1"/>
            <a:endParaRPr lang="en-US" dirty="0"/>
          </a:p>
          <a:p>
            <a:r>
              <a:rPr lang="en-US" dirty="0"/>
              <a:t>FOR THE MXCHIP BOARDS (MUST BE 2.4GHZ)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SSID: 	</a:t>
            </a:r>
          </a:p>
          <a:p>
            <a:pPr lvl="1"/>
            <a:r>
              <a:rPr lang="en-US" dirty="0"/>
              <a:t>PWD:	</a:t>
            </a:r>
          </a:p>
        </p:txBody>
      </p:sp>
    </p:spTree>
    <p:extLst>
      <p:ext uri="{BB962C8B-B14F-4D97-AF65-F5344CB8AC3E}">
        <p14:creationId xmlns:p14="http://schemas.microsoft.com/office/powerpoint/2010/main" val="277541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7CB8-D9FF-4E38-B63D-A9CFA790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the Azure Free 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C240-BE58-4508-99AD-397126C4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hlinkClick r:id="rId3"/>
              </a:rPr>
              <a:t>http://azure.com/free</a:t>
            </a:r>
            <a:endParaRPr lang="en-US" sz="4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have issues:</a:t>
            </a:r>
          </a:p>
          <a:p>
            <a:r>
              <a:rPr lang="en-US" dirty="0"/>
              <a:t>Open a private browser session</a:t>
            </a:r>
          </a:p>
          <a:p>
            <a:r>
              <a:rPr lang="en-US" dirty="0"/>
              <a:t>Sign up for a new outlook.com email address (just for today)</a:t>
            </a:r>
          </a:p>
          <a:p>
            <a:r>
              <a:rPr lang="en-US" dirty="0"/>
              <a:t>Enroll in the free trial using the new outlook.com account</a:t>
            </a:r>
          </a:p>
          <a:p>
            <a:r>
              <a:rPr lang="en-US" dirty="0"/>
              <a:t>Use that account as you go through the workshop</a:t>
            </a:r>
          </a:p>
        </p:txBody>
      </p:sp>
    </p:spTree>
    <p:extLst>
      <p:ext uri="{BB962C8B-B14F-4D97-AF65-F5344CB8AC3E}">
        <p14:creationId xmlns:p14="http://schemas.microsoft.com/office/powerpoint/2010/main" val="142101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8598" y="118"/>
            <a:ext cx="10515600" cy="1325563"/>
          </a:xfrm>
        </p:spPr>
        <p:txBody>
          <a:bodyPr/>
          <a:lstStyle/>
          <a:p>
            <a:r>
              <a:rPr lang="en-US" dirty="0"/>
              <a:t>USB STICKs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643" y="1557092"/>
            <a:ext cx="8142525" cy="415840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There are USB Sticks being passed around.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Please </a:t>
            </a:r>
            <a:r>
              <a:rPr lang="en-US" sz="2400" b="1" dirty="0"/>
              <a:t>copy, </a:t>
            </a:r>
            <a:r>
              <a:rPr lang="en-US" sz="2400" b="1" i="1" dirty="0"/>
              <a:t>not move</a:t>
            </a:r>
            <a:r>
              <a:rPr lang="en-US" sz="2400" b="1" dirty="0"/>
              <a:t>,</a:t>
            </a:r>
            <a:r>
              <a:rPr lang="en-US" sz="2400" dirty="0"/>
              <a:t> the contents to your computer and pass the stick on to your neighbor.  Make note of the folder where you copy the content to.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The </a:t>
            </a:r>
            <a:r>
              <a:rPr lang="en-US" sz="2400" dirty="0" err="1"/>
              <a:t>FlySimExpress</a:t>
            </a:r>
            <a:r>
              <a:rPr lang="en-US" sz="2400" dirty="0"/>
              <a:t> folder contains the hands-on labs.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br>
              <a:rPr lang="en-US" sz="3200" b="1" dirty="0"/>
            </a:br>
            <a:r>
              <a:rPr lang="en-US" sz="3200" b="1" dirty="0"/>
              <a:t>PLEASE DO NOT TAKE THE USB STICKS!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b="1" i="1"/>
              <a:t>We go </a:t>
            </a:r>
            <a:r>
              <a:rPr lang="en-US" sz="1400" b="1" i="1" dirty="0"/>
              <a:t>to a lot of effort to make these, please help make them available to future attendees! </a:t>
            </a:r>
            <a:endParaRPr lang="en-US" sz="1100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658" y="1557092"/>
            <a:ext cx="3127519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theme/theme1.xml><?xml version="1.0" encoding="utf-8"?>
<a:theme xmlns:a="http://schemas.openxmlformats.org/drawingml/2006/main" name="IoT Template v2">
  <a:themeElements>
    <a:clrScheme name="IoT Theme 2">
      <a:dk1>
        <a:srgbClr val="202030"/>
      </a:dk1>
      <a:lt1>
        <a:srgbClr val="FFFFFF"/>
      </a:lt1>
      <a:dk2>
        <a:srgbClr val="606070"/>
      </a:dk2>
      <a:lt2>
        <a:srgbClr val="E0E0F0"/>
      </a:lt2>
      <a:accent1>
        <a:srgbClr val="00A1F1"/>
      </a:accent1>
      <a:accent2>
        <a:srgbClr val="F65314"/>
      </a:accent2>
      <a:accent3>
        <a:srgbClr val="A0A0B0"/>
      </a:accent3>
      <a:accent4>
        <a:srgbClr val="FFBB00"/>
      </a:accent4>
      <a:accent5>
        <a:srgbClr val="F100A1"/>
      </a:accent5>
      <a:accent6>
        <a:srgbClr val="7CBB00"/>
      </a:accent6>
      <a:hlink>
        <a:srgbClr val="0563C1"/>
      </a:hlink>
      <a:folHlink>
        <a:srgbClr val="03407D"/>
      </a:folHlink>
    </a:clrScheme>
    <a:fontScheme name="IoT Theme 2">
      <a:majorFont>
        <a:latin typeface="Humnst777 BlkCn BT"/>
        <a:ea typeface=""/>
        <a:cs typeface=""/>
      </a:majorFont>
      <a:minorFont>
        <a:latin typeface="Humnst777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27FADAED273F4C9AE03DCCC84B7B68" ma:contentTypeVersion="12" ma:contentTypeDescription="Create a new document." ma:contentTypeScope="" ma:versionID="58eeb94f1fb2f1b82c145562cd4117ea">
  <xsd:schema xmlns:xsd="http://www.w3.org/2001/XMLSchema" xmlns:xs="http://www.w3.org/2001/XMLSchema" xmlns:p="http://schemas.microsoft.com/office/2006/metadata/properties" xmlns:ns1="http://schemas.microsoft.com/sharepoint/v3" xmlns:ns2="8a84bde4-33bd-47a9-b401-42071a820944" xmlns:ns3="4d2debd4-a79b-4582-a233-6f4fbdd6a7b7" targetNamespace="http://schemas.microsoft.com/office/2006/metadata/properties" ma:root="true" ma:fieldsID="8947e1095477e46215e654988192418a" ns1:_="" ns2:_="" ns3:_="">
    <xsd:import namespace="http://schemas.microsoft.com/sharepoint/v3"/>
    <xsd:import namespace="8a84bde4-33bd-47a9-b401-42071a820944"/>
    <xsd:import namespace="4d2debd4-a79b-4582-a233-6f4fbdd6a7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84bde4-33bd-47a9-b401-42071a820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debd4-a79b-4582-a233-6f4fbdd6a7b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140B638-D1E9-465D-A9A2-F85512D8AC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a84bde4-33bd-47a9-b401-42071a820944"/>
    <ds:schemaRef ds:uri="4d2debd4-a79b-4582-a233-6f4fbdd6a7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A23AD3-B000-48AC-BD64-6AD70248D4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14B0B6-D9E4-4121-B608-CD036B749B60}">
  <ds:schemaRefs>
    <ds:schemaRef ds:uri="http://purl.org/dc/elements/1.1/"/>
    <ds:schemaRef ds:uri="http://schemas.openxmlformats.org/package/2006/metadata/core-properties"/>
    <ds:schemaRef ds:uri="4d2debd4-a79b-4582-a233-6f4fbdd6a7b7"/>
    <ds:schemaRef ds:uri="8a84bde4-33bd-47a9-b401-42071a820944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6790</TotalTime>
  <Words>120</Words>
  <Application>Microsoft Office PowerPoint</Application>
  <PresentationFormat>Widescreen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Humnst777 BlkCn BT</vt:lpstr>
      <vt:lpstr>Humnst777 BT</vt:lpstr>
      <vt:lpstr>IoT Template v2</vt:lpstr>
      <vt:lpstr>WiFi Information</vt:lpstr>
      <vt:lpstr>Sign Up for the Azure Free Trial</vt:lpstr>
      <vt:lpstr>USB STICKs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| full-day hack | fly a simulated airplane with Azure IoT</dc:title>
  <dc:creator>Tristan Gorringe</dc:creator>
  <cp:lastModifiedBy>Jeremy Foster</cp:lastModifiedBy>
  <cp:revision>66</cp:revision>
  <dcterms:created xsi:type="dcterms:W3CDTF">2017-10-12T21:53:41Z</dcterms:created>
  <dcterms:modified xsi:type="dcterms:W3CDTF">2018-03-24T17:45:04Z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pacorte@microsoft.com</vt:lpwstr>
  </property>
  <property fmtid="{D5CDD505-2E9C-101B-9397-08002B2CF9AE}" pid="5" name="MSIP_Label_f42aa342-8706-4288-bd11-ebb85995028c_SetDate">
    <vt:lpwstr>2017-11-02T16:04:52.6481629Z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0x0101002727FADAED273F4C9AE03DCCC84B7B68</vt:lpwstr>
  </property>
</Properties>
</file>