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notesMasterIdLst>
    <p:notesMasterId r:id="rId8"/>
  </p:notesMasterIdLst>
  <p:sldIdLst>
    <p:sldId id="296" r:id="rId5"/>
    <p:sldId id="309" r:id="rId6"/>
    <p:sldId id="2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0A0B0"/>
    <a:srgbClr val="69AD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857" autoAdjust="0"/>
  </p:normalViewPr>
  <p:slideViewPr>
    <p:cSldViewPr snapToGrid="0">
      <p:cViewPr varScale="1">
        <p:scale>
          <a:sx n="60" d="100"/>
          <a:sy n="60" d="100"/>
        </p:scale>
        <p:origin x="8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BC5A3-CBF8-4111-8D50-41C5785EF03A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7A9D-90B6-4FBA-9363-5B8CBEAA5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57A9D-90B6-4FBA-9363-5B8CBEAA51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83BD1-4B52-476E-B939-EA63BDE57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2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B848-B89D-41FD-8277-8AC7AD988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C035-F7E5-4233-8580-E462E91A6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6B45-CA8A-44C6-A48E-D0D65CA4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F5D3-7254-417B-A952-33C4421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01D8-3AD9-48E3-8D10-AFBB2C26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1A82-AB4B-41A8-BF0E-E80E5350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BE566-01A1-4EC9-B3BA-B87FCB9A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2A701-C00C-41AA-9821-FEF049F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51DB-19D2-4A37-B44D-50267493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8484-7476-4AF3-AA66-637430FB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5CA3-5D9C-46E1-A8B4-07D76343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E9859-D0F5-4936-98AB-0CDD61FC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3A09-0467-422D-B3BB-6118FBC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4586-8E10-4A3D-9481-D1A9D619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CF0DE-4D20-4862-BD8F-C9FEF7E6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99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3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Non-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713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Slide with Blinking 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240" y="2553629"/>
            <a:ext cx="12192000" cy="189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duino Board Outline"/>
          <p:cNvSpPr>
            <a:spLocks noChangeAspect="1"/>
          </p:cNvSpPr>
          <p:nvPr/>
        </p:nvSpPr>
        <p:spPr bwMode="auto">
          <a:xfrm>
            <a:off x="4754" y="2319454"/>
            <a:ext cx="3320478" cy="2363990"/>
          </a:xfrm>
          <a:custGeom>
            <a:avLst/>
            <a:gdLst>
              <a:gd name="connsiteX0" fmla="*/ 838433 w 3097213"/>
              <a:gd name="connsiteY0" fmla="*/ 2033818 h 2205038"/>
              <a:gd name="connsiteX1" fmla="*/ 771525 w 3097213"/>
              <a:gd name="connsiteY1" fmla="*/ 2099913 h 2205038"/>
              <a:gd name="connsiteX2" fmla="*/ 771525 w 3097213"/>
              <a:gd name="connsiteY2" fmla="*/ 2100377 h 2205038"/>
              <a:gd name="connsiteX3" fmla="*/ 838200 w 3097213"/>
              <a:gd name="connsiteY3" fmla="*/ 2166936 h 2205038"/>
              <a:gd name="connsiteX4" fmla="*/ 904875 w 3097213"/>
              <a:gd name="connsiteY4" fmla="*/ 2100609 h 2205038"/>
              <a:gd name="connsiteX5" fmla="*/ 904875 w 3097213"/>
              <a:gd name="connsiteY5" fmla="*/ 2100377 h 2205038"/>
              <a:gd name="connsiteX6" fmla="*/ 838433 w 3097213"/>
              <a:gd name="connsiteY6" fmla="*/ 2033818 h 2205038"/>
              <a:gd name="connsiteX7" fmla="*/ 2991760 w 3097213"/>
              <a:gd name="connsiteY7" fmla="*/ 1824036 h 2205038"/>
              <a:gd name="connsiteX8" fmla="*/ 2925763 w 3097213"/>
              <a:gd name="connsiteY8" fmla="*/ 1889574 h 2205038"/>
              <a:gd name="connsiteX9" fmla="*/ 2925763 w 3097213"/>
              <a:gd name="connsiteY9" fmla="*/ 1889803 h 2205038"/>
              <a:gd name="connsiteX10" fmla="*/ 2991530 w 3097213"/>
              <a:gd name="connsiteY10" fmla="*/ 1955570 h 2205038"/>
              <a:gd name="connsiteX11" fmla="*/ 3057296 w 3097213"/>
              <a:gd name="connsiteY11" fmla="*/ 1890032 h 2205038"/>
              <a:gd name="connsiteX12" fmla="*/ 3057296 w 3097213"/>
              <a:gd name="connsiteY12" fmla="*/ 1889803 h 2205038"/>
              <a:gd name="connsiteX13" fmla="*/ 2991760 w 3097213"/>
              <a:gd name="connsiteY13" fmla="*/ 1824036 h 2205038"/>
              <a:gd name="connsiteX14" fmla="*/ 2991760 w 3097213"/>
              <a:gd name="connsiteY14" fmla="*/ 668336 h 2205038"/>
              <a:gd name="connsiteX15" fmla="*/ 2925763 w 3097213"/>
              <a:gd name="connsiteY15" fmla="*/ 734779 h 2205038"/>
              <a:gd name="connsiteX16" fmla="*/ 2925763 w 3097213"/>
              <a:gd name="connsiteY16" fmla="*/ 735243 h 2205038"/>
              <a:gd name="connsiteX17" fmla="*/ 2991530 w 3097213"/>
              <a:gd name="connsiteY17" fmla="*/ 801686 h 2205038"/>
              <a:gd name="connsiteX18" fmla="*/ 3057296 w 3097213"/>
              <a:gd name="connsiteY18" fmla="*/ 735243 h 2205038"/>
              <a:gd name="connsiteX19" fmla="*/ 2991760 w 3097213"/>
              <a:gd name="connsiteY19" fmla="*/ 668336 h 2205038"/>
              <a:gd name="connsiteX20" fmla="*/ 890705 w 3097213"/>
              <a:gd name="connsiteY20" fmla="*/ 39686 h 2205038"/>
              <a:gd name="connsiteX21" fmla="*/ 823913 w 3097213"/>
              <a:gd name="connsiteY21" fmla="*/ 105338 h 2205038"/>
              <a:gd name="connsiteX22" fmla="*/ 823913 w 3097213"/>
              <a:gd name="connsiteY22" fmla="*/ 105568 h 2205038"/>
              <a:gd name="connsiteX23" fmla="*/ 890472 w 3097213"/>
              <a:gd name="connsiteY23" fmla="*/ 171449 h 2205038"/>
              <a:gd name="connsiteX24" fmla="*/ 957263 w 3097213"/>
              <a:gd name="connsiteY24" fmla="*/ 105797 h 2205038"/>
              <a:gd name="connsiteX25" fmla="*/ 957263 w 3097213"/>
              <a:gd name="connsiteY25" fmla="*/ 105568 h 2205038"/>
              <a:gd name="connsiteX26" fmla="*/ 890705 w 3097213"/>
              <a:gd name="connsiteY26" fmla="*/ 39686 h 2205038"/>
              <a:gd name="connsiteX27" fmla="*/ 300826 w 3097213"/>
              <a:gd name="connsiteY27" fmla="*/ 0 h 2205038"/>
              <a:gd name="connsiteX28" fmla="*/ 2929009 w 3097213"/>
              <a:gd name="connsiteY28" fmla="*/ 0 h 2205038"/>
              <a:gd name="connsiteX29" fmla="*/ 2992317 w 3097213"/>
              <a:gd name="connsiteY29" fmla="*/ 63021 h 2205038"/>
              <a:gd name="connsiteX30" fmla="*/ 2992317 w 3097213"/>
              <a:gd name="connsiteY30" fmla="*/ 535562 h 2205038"/>
              <a:gd name="connsiteX31" fmla="*/ 3097213 w 3097213"/>
              <a:gd name="connsiteY31" fmla="*/ 640366 h 2205038"/>
              <a:gd name="connsiteX32" fmla="*/ 3097213 w 3097213"/>
              <a:gd name="connsiteY32" fmla="*/ 1995199 h 2205038"/>
              <a:gd name="connsiteX33" fmla="*/ 2992317 w 3097213"/>
              <a:gd name="connsiteY33" fmla="*/ 2100234 h 2205038"/>
              <a:gd name="connsiteX34" fmla="*/ 2992317 w 3097213"/>
              <a:gd name="connsiteY34" fmla="*/ 2163717 h 2205038"/>
              <a:gd name="connsiteX35" fmla="*/ 2950959 w 3097213"/>
              <a:gd name="connsiteY35" fmla="*/ 2205038 h 2205038"/>
              <a:gd name="connsiteX36" fmla="*/ 2950728 w 3097213"/>
              <a:gd name="connsiteY36" fmla="*/ 2205038 h 2205038"/>
              <a:gd name="connsiteX37" fmla="*/ 300826 w 3097213"/>
              <a:gd name="connsiteY37" fmla="*/ 2205038 h 2205038"/>
              <a:gd name="connsiteX38" fmla="*/ 259468 w 3097213"/>
              <a:gd name="connsiteY38" fmla="*/ 2163717 h 2205038"/>
              <a:gd name="connsiteX39" fmla="*/ 259468 w 3097213"/>
              <a:gd name="connsiteY39" fmla="*/ 2068378 h 2205038"/>
              <a:gd name="connsiteX40" fmla="*/ 189460 w 3097213"/>
              <a:gd name="connsiteY40" fmla="*/ 2068378 h 2205038"/>
              <a:gd name="connsiteX41" fmla="*/ 189460 w 3097213"/>
              <a:gd name="connsiteY41" fmla="*/ 1696254 h 2205038"/>
              <a:gd name="connsiteX42" fmla="*/ 259468 w 3097213"/>
              <a:gd name="connsiteY42" fmla="*/ 1696254 h 2205038"/>
              <a:gd name="connsiteX43" fmla="*/ 259468 w 3097213"/>
              <a:gd name="connsiteY43" fmla="*/ 922921 h 2205038"/>
              <a:gd name="connsiteX44" fmla="*/ 255078 w 3097213"/>
              <a:gd name="connsiteY44" fmla="*/ 915303 h 2205038"/>
              <a:gd name="connsiteX45" fmla="*/ 255078 w 3097213"/>
              <a:gd name="connsiteY45" fmla="*/ 912995 h 2205038"/>
              <a:gd name="connsiteX46" fmla="*/ 255078 w 3097213"/>
              <a:gd name="connsiteY46" fmla="*/ 866826 h 2205038"/>
              <a:gd name="connsiteX47" fmla="*/ 0 w 3097213"/>
              <a:gd name="connsiteY47" fmla="*/ 866826 h 2205038"/>
              <a:gd name="connsiteX48" fmla="*/ 0 w 3097213"/>
              <a:gd name="connsiteY48" fmla="*/ 837047 h 2205038"/>
              <a:gd name="connsiteX49" fmla="*/ 0 w 3097213"/>
              <a:gd name="connsiteY49" fmla="*/ 423140 h 2205038"/>
              <a:gd name="connsiteX50" fmla="*/ 0 w 3097213"/>
              <a:gd name="connsiteY50" fmla="*/ 393130 h 2205038"/>
              <a:gd name="connsiteX51" fmla="*/ 255078 w 3097213"/>
              <a:gd name="connsiteY51" fmla="*/ 393130 h 2205038"/>
              <a:gd name="connsiteX52" fmla="*/ 255078 w 3097213"/>
              <a:gd name="connsiteY52" fmla="*/ 346961 h 2205038"/>
              <a:gd name="connsiteX53" fmla="*/ 255078 w 3097213"/>
              <a:gd name="connsiteY53" fmla="*/ 344884 h 2205038"/>
              <a:gd name="connsiteX54" fmla="*/ 255309 w 3097213"/>
              <a:gd name="connsiteY54" fmla="*/ 344191 h 2205038"/>
              <a:gd name="connsiteX55" fmla="*/ 257389 w 3097213"/>
              <a:gd name="connsiteY55" fmla="*/ 339574 h 2205038"/>
              <a:gd name="connsiteX56" fmla="*/ 258082 w 3097213"/>
              <a:gd name="connsiteY56" fmla="*/ 338651 h 2205038"/>
              <a:gd name="connsiteX57" fmla="*/ 258313 w 3097213"/>
              <a:gd name="connsiteY57" fmla="*/ 338651 h 2205038"/>
              <a:gd name="connsiteX58" fmla="*/ 259468 w 3097213"/>
              <a:gd name="connsiteY58" fmla="*/ 337266 h 2205038"/>
              <a:gd name="connsiteX59" fmla="*/ 259468 w 3097213"/>
              <a:gd name="connsiteY59" fmla="*/ 41321 h 2205038"/>
              <a:gd name="connsiteX60" fmla="*/ 300826 w 3097213"/>
              <a:gd name="connsiteY60" fmla="*/ 0 h 220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97213" h="2205038">
                <a:moveTo>
                  <a:pt x="838433" y="2033818"/>
                </a:moveTo>
                <a:cubicBezTo>
                  <a:pt x="801726" y="2033586"/>
                  <a:pt x="771757" y="2063271"/>
                  <a:pt x="771525" y="2099913"/>
                </a:cubicBezTo>
                <a:lnTo>
                  <a:pt x="771525" y="2100377"/>
                </a:lnTo>
                <a:cubicBezTo>
                  <a:pt x="771525" y="2137019"/>
                  <a:pt x="801494" y="2166704"/>
                  <a:pt x="838200" y="2166936"/>
                </a:cubicBezTo>
                <a:cubicBezTo>
                  <a:pt x="874906" y="2166936"/>
                  <a:pt x="904643" y="2137251"/>
                  <a:pt x="904875" y="2100609"/>
                </a:cubicBezTo>
                <a:lnTo>
                  <a:pt x="904875" y="2100377"/>
                </a:lnTo>
                <a:cubicBezTo>
                  <a:pt x="904875" y="2063735"/>
                  <a:pt x="875139" y="2033818"/>
                  <a:pt x="838433" y="2033818"/>
                </a:cubicBezTo>
                <a:close/>
                <a:moveTo>
                  <a:pt x="2991760" y="1824036"/>
                </a:moveTo>
                <a:cubicBezTo>
                  <a:pt x="2955197" y="1824036"/>
                  <a:pt x="2925763" y="1853368"/>
                  <a:pt x="2925763" y="1889574"/>
                </a:cubicBezTo>
                <a:lnTo>
                  <a:pt x="2925763" y="1889803"/>
                </a:lnTo>
                <a:cubicBezTo>
                  <a:pt x="2925763" y="1926009"/>
                  <a:pt x="2955197" y="1955570"/>
                  <a:pt x="2991530" y="1955570"/>
                </a:cubicBezTo>
                <a:cubicBezTo>
                  <a:pt x="3027862" y="1955799"/>
                  <a:pt x="3057296" y="1926238"/>
                  <a:pt x="3057296" y="1890032"/>
                </a:cubicBezTo>
                <a:lnTo>
                  <a:pt x="3057296" y="1889803"/>
                </a:lnTo>
                <a:cubicBezTo>
                  <a:pt x="3057526" y="1853597"/>
                  <a:pt x="3028092" y="1824036"/>
                  <a:pt x="2991760" y="1824036"/>
                </a:cubicBezTo>
                <a:close/>
                <a:moveTo>
                  <a:pt x="2991760" y="668336"/>
                </a:moveTo>
                <a:cubicBezTo>
                  <a:pt x="2955197" y="668336"/>
                  <a:pt x="2925763" y="698073"/>
                  <a:pt x="2925763" y="734779"/>
                </a:cubicBezTo>
                <a:lnTo>
                  <a:pt x="2925763" y="735243"/>
                </a:lnTo>
                <a:cubicBezTo>
                  <a:pt x="2925763" y="771950"/>
                  <a:pt x="2955197" y="801686"/>
                  <a:pt x="2991530" y="801686"/>
                </a:cubicBezTo>
                <a:cubicBezTo>
                  <a:pt x="3027862" y="801686"/>
                  <a:pt x="3057296" y="772182"/>
                  <a:pt x="3057296" y="735243"/>
                </a:cubicBezTo>
                <a:cubicBezTo>
                  <a:pt x="3057526" y="698305"/>
                  <a:pt x="3028092" y="668336"/>
                  <a:pt x="2991760" y="668336"/>
                </a:cubicBezTo>
                <a:close/>
                <a:moveTo>
                  <a:pt x="890705" y="39686"/>
                </a:moveTo>
                <a:cubicBezTo>
                  <a:pt x="853702" y="39686"/>
                  <a:pt x="823913" y="69069"/>
                  <a:pt x="823913" y="105338"/>
                </a:cubicBezTo>
                <a:lnTo>
                  <a:pt x="823913" y="105568"/>
                </a:lnTo>
                <a:cubicBezTo>
                  <a:pt x="823913" y="141837"/>
                  <a:pt x="853469" y="171220"/>
                  <a:pt x="890472" y="171449"/>
                </a:cubicBezTo>
                <a:cubicBezTo>
                  <a:pt x="927242" y="171449"/>
                  <a:pt x="957263" y="142066"/>
                  <a:pt x="957263" y="105797"/>
                </a:cubicBezTo>
                <a:lnTo>
                  <a:pt x="957263" y="105568"/>
                </a:lnTo>
                <a:cubicBezTo>
                  <a:pt x="957263" y="69298"/>
                  <a:pt x="927475" y="39916"/>
                  <a:pt x="890705" y="39686"/>
                </a:cubicBezTo>
                <a:close/>
                <a:moveTo>
                  <a:pt x="300826" y="0"/>
                </a:moveTo>
                <a:lnTo>
                  <a:pt x="2929009" y="0"/>
                </a:lnTo>
                <a:lnTo>
                  <a:pt x="2992317" y="63021"/>
                </a:lnTo>
                <a:lnTo>
                  <a:pt x="2992317" y="535562"/>
                </a:lnTo>
                <a:lnTo>
                  <a:pt x="3097213" y="640366"/>
                </a:lnTo>
                <a:lnTo>
                  <a:pt x="3097213" y="1995199"/>
                </a:lnTo>
                <a:lnTo>
                  <a:pt x="2992317" y="2100234"/>
                </a:lnTo>
                <a:lnTo>
                  <a:pt x="2992317" y="2163717"/>
                </a:lnTo>
                <a:cubicBezTo>
                  <a:pt x="2992317" y="2186570"/>
                  <a:pt x="2973602" y="2205038"/>
                  <a:pt x="2950959" y="2205038"/>
                </a:cubicBezTo>
                <a:lnTo>
                  <a:pt x="2950728" y="2205038"/>
                </a:lnTo>
                <a:lnTo>
                  <a:pt x="300826" y="2205038"/>
                </a:lnTo>
                <a:cubicBezTo>
                  <a:pt x="277952" y="2205038"/>
                  <a:pt x="259468" y="2186570"/>
                  <a:pt x="259468" y="2163717"/>
                </a:cubicBezTo>
                <a:lnTo>
                  <a:pt x="259468" y="2068378"/>
                </a:lnTo>
                <a:lnTo>
                  <a:pt x="189460" y="2068378"/>
                </a:lnTo>
                <a:lnTo>
                  <a:pt x="189460" y="1696254"/>
                </a:lnTo>
                <a:lnTo>
                  <a:pt x="259468" y="1696254"/>
                </a:lnTo>
                <a:lnTo>
                  <a:pt x="259468" y="922921"/>
                </a:lnTo>
                <a:cubicBezTo>
                  <a:pt x="257158" y="920844"/>
                  <a:pt x="255078" y="918073"/>
                  <a:pt x="255078" y="915303"/>
                </a:cubicBezTo>
                <a:lnTo>
                  <a:pt x="255078" y="912995"/>
                </a:lnTo>
                <a:lnTo>
                  <a:pt x="255078" y="866826"/>
                </a:lnTo>
                <a:lnTo>
                  <a:pt x="0" y="866826"/>
                </a:lnTo>
                <a:lnTo>
                  <a:pt x="0" y="837047"/>
                </a:lnTo>
                <a:lnTo>
                  <a:pt x="0" y="423140"/>
                </a:lnTo>
                <a:lnTo>
                  <a:pt x="0" y="393130"/>
                </a:lnTo>
                <a:lnTo>
                  <a:pt x="255078" y="393130"/>
                </a:lnTo>
                <a:lnTo>
                  <a:pt x="255078" y="346961"/>
                </a:lnTo>
                <a:lnTo>
                  <a:pt x="255078" y="344884"/>
                </a:lnTo>
                <a:cubicBezTo>
                  <a:pt x="255078" y="344653"/>
                  <a:pt x="255309" y="344422"/>
                  <a:pt x="255309" y="344191"/>
                </a:cubicBezTo>
                <a:cubicBezTo>
                  <a:pt x="255541" y="342575"/>
                  <a:pt x="256234" y="340959"/>
                  <a:pt x="257389" y="339574"/>
                </a:cubicBezTo>
                <a:cubicBezTo>
                  <a:pt x="257620" y="339343"/>
                  <a:pt x="257851" y="339112"/>
                  <a:pt x="258082" y="338651"/>
                </a:cubicBezTo>
                <a:cubicBezTo>
                  <a:pt x="258082" y="338651"/>
                  <a:pt x="258082" y="338651"/>
                  <a:pt x="258313" y="338651"/>
                </a:cubicBezTo>
                <a:cubicBezTo>
                  <a:pt x="258544" y="338189"/>
                  <a:pt x="259006" y="337727"/>
                  <a:pt x="259468" y="337266"/>
                </a:cubicBezTo>
                <a:lnTo>
                  <a:pt x="259468" y="41321"/>
                </a:lnTo>
                <a:cubicBezTo>
                  <a:pt x="259468" y="18468"/>
                  <a:pt x="277952" y="0"/>
                  <a:pt x="300826" y="0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8683" y="2553629"/>
            <a:ext cx="8095785" cy="1895707"/>
          </a:xfrm>
        </p:spPr>
        <p:txBody>
          <a:bodyPr/>
          <a:lstStyle>
            <a:lvl1pPr>
              <a:defRPr cap="none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0977" y="3039782"/>
            <a:ext cx="311425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DEMO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AD87C1-49B9-4435-BBBB-642DAA0115ED}"/>
              </a:ext>
            </a:extLst>
          </p:cNvPr>
          <p:cNvGrpSpPr/>
          <p:nvPr/>
        </p:nvGrpSpPr>
        <p:grpSpPr>
          <a:xfrm>
            <a:off x="1362008" y="1435583"/>
            <a:ext cx="302656" cy="1086761"/>
            <a:chOff x="1362008" y="992349"/>
            <a:chExt cx="426094" cy="1529995"/>
          </a:xfrm>
        </p:grpSpPr>
        <p:sp>
          <p:nvSpPr>
            <p:cNvPr id="7" name="Cathode">
              <a:extLst>
                <a:ext uri="{FF2B5EF4-FFF2-40B4-BE49-F238E27FC236}">
                  <a16:creationId xmlns:a16="http://schemas.microsoft.com/office/drawing/2014/main" id="{0EB091A4-F79C-4F44-B975-6A270D204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018" y="1623578"/>
              <a:ext cx="60387" cy="898766"/>
            </a:xfrm>
            <a:custGeom>
              <a:avLst/>
              <a:gdLst>
                <a:gd name="connsiteX0" fmla="*/ 0 w 112596"/>
                <a:gd name="connsiteY0" fmla="*/ 0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0" fmla="*/ 0 w 112596"/>
                <a:gd name="connsiteY0" fmla="*/ 200069 h 1903279"/>
                <a:gd name="connsiteX1" fmla="*/ 112596 w 112596"/>
                <a:gd name="connsiteY1" fmla="*/ 0 h 1903279"/>
                <a:gd name="connsiteX2" fmla="*/ 112596 w 112596"/>
                <a:gd name="connsiteY2" fmla="*/ 515983 h 1903279"/>
                <a:gd name="connsiteX3" fmla="*/ 111275 w 112596"/>
                <a:gd name="connsiteY3" fmla="*/ 515983 h 1903279"/>
                <a:gd name="connsiteX4" fmla="*/ 112596 w 112596"/>
                <a:gd name="connsiteY4" fmla="*/ 522529 h 1903279"/>
                <a:gd name="connsiteX5" fmla="*/ 112596 w 112596"/>
                <a:gd name="connsiteY5" fmla="*/ 1846981 h 1903279"/>
                <a:gd name="connsiteX6" fmla="*/ 56298 w 112596"/>
                <a:gd name="connsiteY6" fmla="*/ 1903279 h 1903279"/>
                <a:gd name="connsiteX7" fmla="*/ 0 w 112596"/>
                <a:gd name="connsiteY7" fmla="*/ 1846981 h 1903279"/>
                <a:gd name="connsiteX8" fmla="*/ 0 w 112596"/>
                <a:gd name="connsiteY8" fmla="*/ 522529 h 1903279"/>
                <a:gd name="connsiteX9" fmla="*/ 1322 w 112596"/>
                <a:gd name="connsiteY9" fmla="*/ 515983 h 1903279"/>
                <a:gd name="connsiteX10" fmla="*/ 0 w 112596"/>
                <a:gd name="connsiteY10" fmla="*/ 515983 h 1903279"/>
                <a:gd name="connsiteX11" fmla="*/ 0 w 112596"/>
                <a:gd name="connsiteY11" fmla="*/ 200069 h 1903279"/>
                <a:gd name="connsiteX0" fmla="*/ 0 w 115193"/>
                <a:gd name="connsiteY0" fmla="*/ 2599 h 1705809"/>
                <a:gd name="connsiteX1" fmla="*/ 115193 w 115193"/>
                <a:gd name="connsiteY1" fmla="*/ 0 h 1705809"/>
                <a:gd name="connsiteX2" fmla="*/ 112596 w 115193"/>
                <a:gd name="connsiteY2" fmla="*/ 318513 h 1705809"/>
                <a:gd name="connsiteX3" fmla="*/ 111275 w 115193"/>
                <a:gd name="connsiteY3" fmla="*/ 318513 h 1705809"/>
                <a:gd name="connsiteX4" fmla="*/ 112596 w 115193"/>
                <a:gd name="connsiteY4" fmla="*/ 325059 h 1705809"/>
                <a:gd name="connsiteX5" fmla="*/ 112596 w 115193"/>
                <a:gd name="connsiteY5" fmla="*/ 1649511 h 1705809"/>
                <a:gd name="connsiteX6" fmla="*/ 56298 w 115193"/>
                <a:gd name="connsiteY6" fmla="*/ 1705809 h 1705809"/>
                <a:gd name="connsiteX7" fmla="*/ 0 w 115193"/>
                <a:gd name="connsiteY7" fmla="*/ 1649511 h 1705809"/>
                <a:gd name="connsiteX8" fmla="*/ 0 w 115193"/>
                <a:gd name="connsiteY8" fmla="*/ 325059 h 1705809"/>
                <a:gd name="connsiteX9" fmla="*/ 1322 w 115193"/>
                <a:gd name="connsiteY9" fmla="*/ 318513 h 1705809"/>
                <a:gd name="connsiteX10" fmla="*/ 0 w 115193"/>
                <a:gd name="connsiteY10" fmla="*/ 318513 h 1705809"/>
                <a:gd name="connsiteX11" fmla="*/ 0 w 115193"/>
                <a:gd name="connsiteY11" fmla="*/ 2599 h 1705809"/>
                <a:gd name="connsiteX0" fmla="*/ 0 w 117792"/>
                <a:gd name="connsiteY0" fmla="*/ 0 h 1716201"/>
                <a:gd name="connsiteX1" fmla="*/ 117792 w 117792"/>
                <a:gd name="connsiteY1" fmla="*/ 10392 h 1716201"/>
                <a:gd name="connsiteX2" fmla="*/ 115195 w 117792"/>
                <a:gd name="connsiteY2" fmla="*/ 328905 h 1716201"/>
                <a:gd name="connsiteX3" fmla="*/ 113874 w 117792"/>
                <a:gd name="connsiteY3" fmla="*/ 328905 h 1716201"/>
                <a:gd name="connsiteX4" fmla="*/ 115195 w 117792"/>
                <a:gd name="connsiteY4" fmla="*/ 335451 h 1716201"/>
                <a:gd name="connsiteX5" fmla="*/ 115195 w 117792"/>
                <a:gd name="connsiteY5" fmla="*/ 1659903 h 1716201"/>
                <a:gd name="connsiteX6" fmla="*/ 58897 w 117792"/>
                <a:gd name="connsiteY6" fmla="*/ 1716201 h 1716201"/>
                <a:gd name="connsiteX7" fmla="*/ 2599 w 117792"/>
                <a:gd name="connsiteY7" fmla="*/ 1659903 h 1716201"/>
                <a:gd name="connsiteX8" fmla="*/ 2599 w 117792"/>
                <a:gd name="connsiteY8" fmla="*/ 335451 h 1716201"/>
                <a:gd name="connsiteX9" fmla="*/ 3921 w 117792"/>
                <a:gd name="connsiteY9" fmla="*/ 328905 h 1716201"/>
                <a:gd name="connsiteX10" fmla="*/ 2599 w 117792"/>
                <a:gd name="connsiteY10" fmla="*/ 328905 h 1716201"/>
                <a:gd name="connsiteX11" fmla="*/ 0 w 117792"/>
                <a:gd name="connsiteY11" fmla="*/ 0 h 1716201"/>
                <a:gd name="connsiteX0" fmla="*/ 0 w 115310"/>
                <a:gd name="connsiteY0" fmla="*/ 0 h 1716201"/>
                <a:gd name="connsiteX1" fmla="*/ 112596 w 115310"/>
                <a:gd name="connsiteY1" fmla="*/ 31178 h 1716201"/>
                <a:gd name="connsiteX2" fmla="*/ 115195 w 115310"/>
                <a:gd name="connsiteY2" fmla="*/ 328905 h 1716201"/>
                <a:gd name="connsiteX3" fmla="*/ 113874 w 115310"/>
                <a:gd name="connsiteY3" fmla="*/ 328905 h 1716201"/>
                <a:gd name="connsiteX4" fmla="*/ 115195 w 115310"/>
                <a:gd name="connsiteY4" fmla="*/ 335451 h 1716201"/>
                <a:gd name="connsiteX5" fmla="*/ 115195 w 115310"/>
                <a:gd name="connsiteY5" fmla="*/ 1659903 h 1716201"/>
                <a:gd name="connsiteX6" fmla="*/ 58897 w 115310"/>
                <a:gd name="connsiteY6" fmla="*/ 1716201 h 1716201"/>
                <a:gd name="connsiteX7" fmla="*/ 2599 w 115310"/>
                <a:gd name="connsiteY7" fmla="*/ 1659903 h 1716201"/>
                <a:gd name="connsiteX8" fmla="*/ 2599 w 115310"/>
                <a:gd name="connsiteY8" fmla="*/ 335451 h 1716201"/>
                <a:gd name="connsiteX9" fmla="*/ 3921 w 115310"/>
                <a:gd name="connsiteY9" fmla="*/ 328905 h 1716201"/>
                <a:gd name="connsiteX10" fmla="*/ 2599 w 115310"/>
                <a:gd name="connsiteY10" fmla="*/ 328905 h 1716201"/>
                <a:gd name="connsiteX11" fmla="*/ 0 w 115310"/>
                <a:gd name="connsiteY11" fmla="*/ 0 h 1716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310" h="1716201">
                  <a:moveTo>
                    <a:pt x="0" y="0"/>
                  </a:moveTo>
                  <a:lnTo>
                    <a:pt x="112596" y="31178"/>
                  </a:lnTo>
                  <a:cubicBezTo>
                    <a:pt x="111730" y="137349"/>
                    <a:pt x="116061" y="222734"/>
                    <a:pt x="115195" y="328905"/>
                  </a:cubicBezTo>
                  <a:lnTo>
                    <a:pt x="113874" y="328905"/>
                  </a:lnTo>
                  <a:lnTo>
                    <a:pt x="115195" y="335451"/>
                  </a:lnTo>
                  <a:lnTo>
                    <a:pt x="115195" y="1659903"/>
                  </a:lnTo>
                  <a:cubicBezTo>
                    <a:pt x="115195" y="1690996"/>
                    <a:pt x="89990" y="1716201"/>
                    <a:pt x="58897" y="1716201"/>
                  </a:cubicBezTo>
                  <a:cubicBezTo>
                    <a:pt x="27804" y="1716201"/>
                    <a:pt x="2599" y="1690996"/>
                    <a:pt x="2599" y="1659903"/>
                  </a:cubicBezTo>
                  <a:lnTo>
                    <a:pt x="2599" y="335451"/>
                  </a:lnTo>
                  <a:lnTo>
                    <a:pt x="3921" y="328905"/>
                  </a:lnTo>
                  <a:lnTo>
                    <a:pt x="2599" y="328905"/>
                  </a:lnTo>
                  <a:cubicBezTo>
                    <a:pt x="1733" y="219270"/>
                    <a:pt x="866" y="109635"/>
                    <a:pt x="0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node">
              <a:extLst>
                <a:ext uri="{FF2B5EF4-FFF2-40B4-BE49-F238E27FC236}">
                  <a16:creationId xmlns:a16="http://schemas.microsoft.com/office/drawing/2014/main" id="{AA63E18F-0808-49FC-90AF-1D1F8DC00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4544" y="1632979"/>
              <a:ext cx="150235" cy="889365"/>
            </a:xfrm>
            <a:custGeom>
              <a:avLst/>
              <a:gdLst>
                <a:gd name="connsiteX0" fmla="*/ 0 w 286875"/>
                <a:gd name="connsiteY0" fmla="*/ 0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303351 h 2447237"/>
                <a:gd name="connsiteX1" fmla="*/ 113781 w 286875"/>
                <a:gd name="connsiteY1" fmla="*/ 0 h 2447237"/>
                <a:gd name="connsiteX2" fmla="*/ 113781 w 286875"/>
                <a:gd name="connsiteY2" fmla="*/ 287004 h 2447237"/>
                <a:gd name="connsiteX3" fmla="*/ 176944 w 286875"/>
                <a:gd name="connsiteY3" fmla="*/ 361776 h 2447237"/>
                <a:gd name="connsiteX4" fmla="*/ 286875 w 286875"/>
                <a:gd name="connsiteY4" fmla="*/ 518853 h 2447237"/>
                <a:gd name="connsiteX5" fmla="*/ 285589 w 286875"/>
                <a:gd name="connsiteY5" fmla="*/ 519098 h 2447237"/>
                <a:gd name="connsiteX6" fmla="*/ 286875 w 286875"/>
                <a:gd name="connsiteY6" fmla="*/ 525467 h 2447237"/>
                <a:gd name="connsiteX7" fmla="*/ 286875 w 286875"/>
                <a:gd name="connsiteY7" fmla="*/ 2390939 h 2447237"/>
                <a:gd name="connsiteX8" fmla="*/ 230577 w 286875"/>
                <a:gd name="connsiteY8" fmla="*/ 2447237 h 2447237"/>
                <a:gd name="connsiteX9" fmla="*/ 174279 w 286875"/>
                <a:gd name="connsiteY9" fmla="*/ 2390939 h 2447237"/>
                <a:gd name="connsiteX10" fmla="*/ 174279 w 286875"/>
                <a:gd name="connsiteY10" fmla="*/ 540289 h 2447237"/>
                <a:gd name="connsiteX11" fmla="*/ 173380 w 286875"/>
                <a:gd name="connsiteY11" fmla="*/ 540460 h 2447237"/>
                <a:gd name="connsiteX12" fmla="*/ 102374 w 286875"/>
                <a:gd name="connsiteY12" fmla="*/ 447493 h 2447237"/>
                <a:gd name="connsiteX13" fmla="*/ 0 w 286875"/>
                <a:gd name="connsiteY13" fmla="*/ 303351 h 2447237"/>
                <a:gd name="connsiteX0" fmla="*/ 0 w 286875"/>
                <a:gd name="connsiteY0" fmla="*/ 16346 h 2160232"/>
                <a:gd name="connsiteX1" fmla="*/ 113781 w 286875"/>
                <a:gd name="connsiteY1" fmla="*/ -1 h 2160232"/>
                <a:gd name="connsiteX2" fmla="*/ 176944 w 286875"/>
                <a:gd name="connsiteY2" fmla="*/ 74771 h 2160232"/>
                <a:gd name="connsiteX3" fmla="*/ 286875 w 286875"/>
                <a:gd name="connsiteY3" fmla="*/ 231848 h 2160232"/>
                <a:gd name="connsiteX4" fmla="*/ 285589 w 286875"/>
                <a:gd name="connsiteY4" fmla="*/ 232093 h 2160232"/>
                <a:gd name="connsiteX5" fmla="*/ 286875 w 286875"/>
                <a:gd name="connsiteY5" fmla="*/ 238462 h 2160232"/>
                <a:gd name="connsiteX6" fmla="*/ 286875 w 286875"/>
                <a:gd name="connsiteY6" fmla="*/ 2103934 h 2160232"/>
                <a:gd name="connsiteX7" fmla="*/ 230577 w 286875"/>
                <a:gd name="connsiteY7" fmla="*/ 2160232 h 2160232"/>
                <a:gd name="connsiteX8" fmla="*/ 174279 w 286875"/>
                <a:gd name="connsiteY8" fmla="*/ 2103934 h 2160232"/>
                <a:gd name="connsiteX9" fmla="*/ 174279 w 286875"/>
                <a:gd name="connsiteY9" fmla="*/ 253284 h 2160232"/>
                <a:gd name="connsiteX10" fmla="*/ 173380 w 286875"/>
                <a:gd name="connsiteY10" fmla="*/ 253455 h 2160232"/>
                <a:gd name="connsiteX11" fmla="*/ 102374 w 286875"/>
                <a:gd name="connsiteY11" fmla="*/ 160488 h 2160232"/>
                <a:gd name="connsiteX12" fmla="*/ 0 w 286875"/>
                <a:gd name="connsiteY12" fmla="*/ 16346 h 2160232"/>
                <a:gd name="connsiteX0" fmla="*/ 0 w 286875"/>
                <a:gd name="connsiteY0" fmla="*/ 3636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36360 h 2180246"/>
                <a:gd name="connsiteX0" fmla="*/ 0 w 286875"/>
                <a:gd name="connsiteY0" fmla="*/ 13010 h 2180246"/>
                <a:gd name="connsiteX1" fmla="*/ 116381 w 286875"/>
                <a:gd name="connsiteY1" fmla="*/ 0 h 2180246"/>
                <a:gd name="connsiteX2" fmla="*/ 176944 w 286875"/>
                <a:gd name="connsiteY2" fmla="*/ 94785 h 2180246"/>
                <a:gd name="connsiteX3" fmla="*/ 286875 w 286875"/>
                <a:gd name="connsiteY3" fmla="*/ 251862 h 2180246"/>
                <a:gd name="connsiteX4" fmla="*/ 285589 w 286875"/>
                <a:gd name="connsiteY4" fmla="*/ 252107 h 2180246"/>
                <a:gd name="connsiteX5" fmla="*/ 286875 w 286875"/>
                <a:gd name="connsiteY5" fmla="*/ 258476 h 2180246"/>
                <a:gd name="connsiteX6" fmla="*/ 286875 w 286875"/>
                <a:gd name="connsiteY6" fmla="*/ 2123948 h 2180246"/>
                <a:gd name="connsiteX7" fmla="*/ 230577 w 286875"/>
                <a:gd name="connsiteY7" fmla="*/ 2180246 h 2180246"/>
                <a:gd name="connsiteX8" fmla="*/ 174279 w 286875"/>
                <a:gd name="connsiteY8" fmla="*/ 2123948 h 2180246"/>
                <a:gd name="connsiteX9" fmla="*/ 174279 w 286875"/>
                <a:gd name="connsiteY9" fmla="*/ 273298 h 2180246"/>
                <a:gd name="connsiteX10" fmla="*/ 173380 w 286875"/>
                <a:gd name="connsiteY10" fmla="*/ 273469 h 2180246"/>
                <a:gd name="connsiteX11" fmla="*/ 102374 w 286875"/>
                <a:gd name="connsiteY11" fmla="*/ 180502 h 2180246"/>
                <a:gd name="connsiteX12" fmla="*/ 0 w 286875"/>
                <a:gd name="connsiteY12" fmla="*/ 13010 h 21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875" h="2180246">
                  <a:moveTo>
                    <a:pt x="0" y="13010"/>
                  </a:moveTo>
                  <a:lnTo>
                    <a:pt x="116381" y="0"/>
                  </a:lnTo>
                  <a:cubicBezTo>
                    <a:pt x="116381" y="22318"/>
                    <a:pt x="148528" y="52808"/>
                    <a:pt x="176944" y="94785"/>
                  </a:cubicBezTo>
                  <a:cubicBezTo>
                    <a:pt x="205360" y="136762"/>
                    <a:pt x="286875" y="190168"/>
                    <a:pt x="286875" y="251862"/>
                  </a:cubicBezTo>
                  <a:lnTo>
                    <a:pt x="285589" y="252107"/>
                  </a:lnTo>
                  <a:lnTo>
                    <a:pt x="286875" y="258476"/>
                  </a:lnTo>
                  <a:lnTo>
                    <a:pt x="286875" y="2123948"/>
                  </a:lnTo>
                  <a:cubicBezTo>
                    <a:pt x="286875" y="2155041"/>
                    <a:pt x="261670" y="2180246"/>
                    <a:pt x="230577" y="2180246"/>
                  </a:cubicBezTo>
                  <a:cubicBezTo>
                    <a:pt x="199484" y="2180246"/>
                    <a:pt x="174279" y="2155041"/>
                    <a:pt x="174279" y="2123948"/>
                  </a:cubicBezTo>
                  <a:lnTo>
                    <a:pt x="174279" y="273298"/>
                  </a:lnTo>
                  <a:lnTo>
                    <a:pt x="173380" y="273469"/>
                  </a:lnTo>
                  <a:cubicBezTo>
                    <a:pt x="173380" y="246176"/>
                    <a:pt x="125757" y="200261"/>
                    <a:pt x="102374" y="180502"/>
                  </a:cubicBezTo>
                  <a:cubicBezTo>
                    <a:pt x="49904" y="134871"/>
                    <a:pt x="0" y="68450"/>
                    <a:pt x="0" y="1301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Base Rim Side">
              <a:extLst>
                <a:ext uri="{FF2B5EF4-FFF2-40B4-BE49-F238E27FC236}">
                  <a16:creationId xmlns:a16="http://schemas.microsoft.com/office/drawing/2014/main" id="{3F1BD6DF-CEDB-443E-9A79-A0C5BDF72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88677"/>
            </a:xfrm>
            <a:custGeom>
              <a:avLst/>
              <a:gdLst>
                <a:gd name="T0" fmla="*/ 5232 w 5706"/>
                <a:gd name="T1" fmla="*/ 0 h 3872"/>
                <a:gd name="T2" fmla="*/ 5232 w 5706"/>
                <a:gd name="T3" fmla="*/ 1146 h 3872"/>
                <a:gd name="T4" fmla="*/ 2616 w 5706"/>
                <a:gd name="T5" fmla="*/ 2979 h 3872"/>
                <a:gd name="T6" fmla="*/ 0 w 5706"/>
                <a:gd name="T7" fmla="*/ 1146 h 3872"/>
                <a:gd name="T8" fmla="*/ 0 w 5706"/>
                <a:gd name="T9" fmla="*/ 2293 h 3872"/>
                <a:gd name="T10" fmla="*/ 0 w 5706"/>
                <a:gd name="T11" fmla="*/ 2856 h 3872"/>
                <a:gd name="T12" fmla="*/ 2616 w 5706"/>
                <a:gd name="T13" fmla="*/ 3872 h 3872"/>
                <a:gd name="T14" fmla="*/ 5706 w 5706"/>
                <a:gd name="T15" fmla="*/ 1709 h 3872"/>
                <a:gd name="T16" fmla="*/ 5706 w 5706"/>
                <a:gd name="T17" fmla="*/ 1146 h 3872"/>
                <a:gd name="T18" fmla="*/ 5232 w 5706"/>
                <a:gd name="T19" fmla="*/ 0 h 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06" h="3872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lnTo>
                    <a:pt x="0" y="2856"/>
                  </a:lnTo>
                  <a:cubicBezTo>
                    <a:pt x="544" y="3465"/>
                    <a:pt x="1512" y="3872"/>
                    <a:pt x="2616" y="3872"/>
                  </a:cubicBezTo>
                  <a:cubicBezTo>
                    <a:pt x="4321" y="3872"/>
                    <a:pt x="5706" y="2905"/>
                    <a:pt x="5706" y="1709"/>
                  </a:cubicBezTo>
                  <a:lnTo>
                    <a:pt x="5706" y="1146"/>
                  </a:ln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Base Rim Top">
              <a:extLst>
                <a:ext uri="{FF2B5EF4-FFF2-40B4-BE49-F238E27FC236}">
                  <a16:creationId xmlns:a16="http://schemas.microsoft.com/office/drawing/2014/main" id="{711DCA92-AD76-4D0A-BAFC-894861CD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1349734"/>
              <a:ext cx="426093" cy="246632"/>
            </a:xfrm>
            <a:custGeom>
              <a:avLst/>
              <a:gdLst>
                <a:gd name="T0" fmla="*/ 5232 w 5706"/>
                <a:gd name="T1" fmla="*/ 0 h 3309"/>
                <a:gd name="T2" fmla="*/ 5232 w 5706"/>
                <a:gd name="T3" fmla="*/ 1146 h 3309"/>
                <a:gd name="T4" fmla="*/ 2616 w 5706"/>
                <a:gd name="T5" fmla="*/ 2979 h 3309"/>
                <a:gd name="T6" fmla="*/ 0 w 5706"/>
                <a:gd name="T7" fmla="*/ 1146 h 3309"/>
                <a:gd name="T8" fmla="*/ 0 w 5706"/>
                <a:gd name="T9" fmla="*/ 2293 h 3309"/>
                <a:gd name="T10" fmla="*/ 2616 w 5706"/>
                <a:gd name="T11" fmla="*/ 3309 h 3309"/>
                <a:gd name="T12" fmla="*/ 5706 w 5706"/>
                <a:gd name="T13" fmla="*/ 1146 h 3309"/>
                <a:gd name="T14" fmla="*/ 5232 w 5706"/>
                <a:gd name="T15" fmla="*/ 0 h 3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6" h="3309">
                  <a:moveTo>
                    <a:pt x="5232" y="0"/>
                  </a:moveTo>
                  <a:lnTo>
                    <a:pt x="5232" y="1146"/>
                  </a:lnTo>
                  <a:cubicBezTo>
                    <a:pt x="5232" y="2158"/>
                    <a:pt x="4063" y="2979"/>
                    <a:pt x="2616" y="2979"/>
                  </a:cubicBezTo>
                  <a:cubicBezTo>
                    <a:pt x="1172" y="2979"/>
                    <a:pt x="0" y="2160"/>
                    <a:pt x="0" y="1146"/>
                  </a:cubicBezTo>
                  <a:lnTo>
                    <a:pt x="0" y="2293"/>
                  </a:lnTo>
                  <a:cubicBezTo>
                    <a:pt x="544" y="2902"/>
                    <a:pt x="1512" y="3309"/>
                    <a:pt x="2616" y="3309"/>
                  </a:cubicBezTo>
                  <a:cubicBezTo>
                    <a:pt x="4321" y="3309"/>
                    <a:pt x="5706" y="2343"/>
                    <a:pt x="5706" y="1146"/>
                  </a:cubicBezTo>
                  <a:cubicBezTo>
                    <a:pt x="5705" y="725"/>
                    <a:pt x="5530" y="333"/>
                    <a:pt x="5232" y="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F59F50-C3E1-4648-AA69-59689A03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008" y="1338922"/>
              <a:ext cx="390714" cy="232834"/>
            </a:xfrm>
            <a:custGeom>
              <a:avLst/>
              <a:gdLst>
                <a:gd name="connsiteX0" fmla="*/ 329360 w 390714"/>
                <a:gd name="connsiteY0" fmla="*/ 0 h 234781"/>
                <a:gd name="connsiteX1" fmla="*/ 333495 w 390714"/>
                <a:gd name="connsiteY1" fmla="*/ 1947 h 234781"/>
                <a:gd name="connsiteX2" fmla="*/ 390714 w 390714"/>
                <a:gd name="connsiteY2" fmla="*/ 98390 h 234781"/>
                <a:gd name="connsiteX3" fmla="*/ 195357 w 390714"/>
                <a:gd name="connsiteY3" fmla="*/ 234781 h 234781"/>
                <a:gd name="connsiteX4" fmla="*/ 0 w 390714"/>
                <a:gd name="connsiteY4" fmla="*/ 98390 h 234781"/>
                <a:gd name="connsiteX5" fmla="*/ 57219 w 390714"/>
                <a:gd name="connsiteY5" fmla="*/ 1947 h 234781"/>
                <a:gd name="connsiteX6" fmla="*/ 61018 w 390714"/>
                <a:gd name="connsiteY6" fmla="*/ 159 h 234781"/>
                <a:gd name="connsiteX7" fmla="*/ 61018 w 390714"/>
                <a:gd name="connsiteY7" fmla="*/ 61898 h 234781"/>
                <a:gd name="connsiteX8" fmla="*/ 329360 w 390714"/>
                <a:gd name="connsiteY8" fmla="*/ 61898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9" fmla="*/ 152458 w 390714"/>
                <a:gd name="connsiteY9" fmla="*/ 91599 h 234781"/>
                <a:gd name="connsiteX0" fmla="*/ 61018 w 390714"/>
                <a:gd name="connsiteY0" fmla="*/ 159 h 234781"/>
                <a:gd name="connsiteX1" fmla="*/ 61018 w 390714"/>
                <a:gd name="connsiteY1" fmla="*/ 61898 h 234781"/>
                <a:gd name="connsiteX2" fmla="*/ 329360 w 390714"/>
                <a:gd name="connsiteY2" fmla="*/ 61898 h 234781"/>
                <a:gd name="connsiteX3" fmla="*/ 329360 w 390714"/>
                <a:gd name="connsiteY3" fmla="*/ 0 h 234781"/>
                <a:gd name="connsiteX4" fmla="*/ 333495 w 390714"/>
                <a:gd name="connsiteY4" fmla="*/ 1947 h 234781"/>
                <a:gd name="connsiteX5" fmla="*/ 390714 w 390714"/>
                <a:gd name="connsiteY5" fmla="*/ 98390 h 234781"/>
                <a:gd name="connsiteX6" fmla="*/ 195357 w 390714"/>
                <a:gd name="connsiteY6" fmla="*/ 234781 h 234781"/>
                <a:gd name="connsiteX7" fmla="*/ 0 w 390714"/>
                <a:gd name="connsiteY7" fmla="*/ 98390 h 234781"/>
                <a:gd name="connsiteX8" fmla="*/ 57219 w 390714"/>
                <a:gd name="connsiteY8" fmla="*/ 1947 h 234781"/>
                <a:gd name="connsiteX0" fmla="*/ 61018 w 390714"/>
                <a:gd name="connsiteY0" fmla="*/ 0 h 234622"/>
                <a:gd name="connsiteX1" fmla="*/ 61018 w 390714"/>
                <a:gd name="connsiteY1" fmla="*/ 61739 h 234622"/>
                <a:gd name="connsiteX2" fmla="*/ 329360 w 390714"/>
                <a:gd name="connsiteY2" fmla="*/ 61739 h 234622"/>
                <a:gd name="connsiteX3" fmla="*/ 333495 w 390714"/>
                <a:gd name="connsiteY3" fmla="*/ 1788 h 234622"/>
                <a:gd name="connsiteX4" fmla="*/ 390714 w 390714"/>
                <a:gd name="connsiteY4" fmla="*/ 98231 h 234622"/>
                <a:gd name="connsiteX5" fmla="*/ 195357 w 390714"/>
                <a:gd name="connsiteY5" fmla="*/ 234622 h 234622"/>
                <a:gd name="connsiteX6" fmla="*/ 0 w 390714"/>
                <a:gd name="connsiteY6" fmla="*/ 98231 h 234622"/>
                <a:gd name="connsiteX7" fmla="*/ 57219 w 390714"/>
                <a:gd name="connsiteY7" fmla="*/ 1788 h 234622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61018 w 390714"/>
                <a:gd name="connsiteY7" fmla="*/ 5995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7" fmla="*/ 152458 w 390714"/>
                <a:gd name="connsiteY7" fmla="*/ 151391 h 232834"/>
                <a:gd name="connsiteX0" fmla="*/ 61018 w 390714"/>
                <a:gd name="connsiteY0" fmla="*/ 59951 h 232834"/>
                <a:gd name="connsiteX1" fmla="*/ 329360 w 390714"/>
                <a:gd name="connsiteY1" fmla="*/ 59951 h 232834"/>
                <a:gd name="connsiteX2" fmla="*/ 333495 w 390714"/>
                <a:gd name="connsiteY2" fmla="*/ 0 h 232834"/>
                <a:gd name="connsiteX3" fmla="*/ 390714 w 390714"/>
                <a:gd name="connsiteY3" fmla="*/ 96443 h 232834"/>
                <a:gd name="connsiteX4" fmla="*/ 195357 w 390714"/>
                <a:gd name="connsiteY4" fmla="*/ 232834 h 232834"/>
                <a:gd name="connsiteX5" fmla="*/ 0 w 390714"/>
                <a:gd name="connsiteY5" fmla="*/ 96443 h 232834"/>
                <a:gd name="connsiteX6" fmla="*/ 57219 w 390714"/>
                <a:gd name="connsiteY6" fmla="*/ 0 h 232834"/>
                <a:gd name="connsiteX0" fmla="*/ 329360 w 390714"/>
                <a:gd name="connsiteY0" fmla="*/ 59951 h 232834"/>
                <a:gd name="connsiteX1" fmla="*/ 333495 w 390714"/>
                <a:gd name="connsiteY1" fmla="*/ 0 h 232834"/>
                <a:gd name="connsiteX2" fmla="*/ 390714 w 390714"/>
                <a:gd name="connsiteY2" fmla="*/ 96443 h 232834"/>
                <a:gd name="connsiteX3" fmla="*/ 195357 w 390714"/>
                <a:gd name="connsiteY3" fmla="*/ 232834 h 232834"/>
                <a:gd name="connsiteX4" fmla="*/ 0 w 390714"/>
                <a:gd name="connsiteY4" fmla="*/ 96443 h 232834"/>
                <a:gd name="connsiteX5" fmla="*/ 57219 w 390714"/>
                <a:gd name="connsiteY5" fmla="*/ 0 h 232834"/>
                <a:gd name="connsiteX0" fmla="*/ 333495 w 390714"/>
                <a:gd name="connsiteY0" fmla="*/ 0 h 232834"/>
                <a:gd name="connsiteX1" fmla="*/ 390714 w 390714"/>
                <a:gd name="connsiteY1" fmla="*/ 96443 h 232834"/>
                <a:gd name="connsiteX2" fmla="*/ 195357 w 390714"/>
                <a:gd name="connsiteY2" fmla="*/ 232834 h 232834"/>
                <a:gd name="connsiteX3" fmla="*/ 0 w 390714"/>
                <a:gd name="connsiteY3" fmla="*/ 96443 h 232834"/>
                <a:gd name="connsiteX4" fmla="*/ 57219 w 390714"/>
                <a:gd name="connsiteY4" fmla="*/ 0 h 23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714" h="232834">
                  <a:moveTo>
                    <a:pt x="333495" y="0"/>
                  </a:moveTo>
                  <a:cubicBezTo>
                    <a:pt x="368848" y="24682"/>
                    <a:pt x="390714" y="58780"/>
                    <a:pt x="390714" y="96443"/>
                  </a:cubicBezTo>
                  <a:cubicBezTo>
                    <a:pt x="390714" y="171770"/>
                    <a:pt x="303250" y="232834"/>
                    <a:pt x="195357" y="232834"/>
                  </a:cubicBezTo>
                  <a:cubicBezTo>
                    <a:pt x="87464" y="232834"/>
                    <a:pt x="0" y="171770"/>
                    <a:pt x="0" y="96443"/>
                  </a:cubicBezTo>
                  <a:cubicBezTo>
                    <a:pt x="0" y="58780"/>
                    <a:pt x="21866" y="24682"/>
                    <a:pt x="57219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Cathode Terminal">
              <a:extLst>
                <a:ext uri="{FF2B5EF4-FFF2-40B4-BE49-F238E27FC236}">
                  <a16:creationId xmlns:a16="http://schemas.microsoft.com/office/drawing/2014/main" id="{268556B0-9AF8-4DA0-B07C-7F74A0955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026" y="1234366"/>
              <a:ext cx="214841" cy="200997"/>
            </a:xfrm>
            <a:custGeom>
              <a:avLst/>
              <a:gdLst>
                <a:gd name="T0" fmla="*/ 0 w 2883"/>
                <a:gd name="T1" fmla="*/ 311 h 2696"/>
                <a:gd name="T2" fmla="*/ 0 w 2883"/>
                <a:gd name="T3" fmla="*/ 2696 h 2696"/>
                <a:gd name="T4" fmla="*/ 366 w 2883"/>
                <a:gd name="T5" fmla="*/ 2696 h 2696"/>
                <a:gd name="T6" fmla="*/ 366 w 2883"/>
                <a:gd name="T7" fmla="*/ 1584 h 2696"/>
                <a:gd name="T8" fmla="*/ 1407 w 2883"/>
                <a:gd name="T9" fmla="*/ 1584 h 2696"/>
                <a:gd name="T10" fmla="*/ 2883 w 2883"/>
                <a:gd name="T11" fmla="*/ 0 h 2696"/>
                <a:gd name="T12" fmla="*/ 444 w 2883"/>
                <a:gd name="T13" fmla="*/ 0 h 2696"/>
                <a:gd name="T14" fmla="*/ 0 w 2883"/>
                <a:gd name="T15" fmla="*/ 311 h 2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3" h="2696">
                  <a:moveTo>
                    <a:pt x="0" y="311"/>
                  </a:moveTo>
                  <a:lnTo>
                    <a:pt x="0" y="2696"/>
                  </a:lnTo>
                  <a:lnTo>
                    <a:pt x="366" y="2696"/>
                  </a:lnTo>
                  <a:lnTo>
                    <a:pt x="366" y="1584"/>
                  </a:lnTo>
                  <a:lnTo>
                    <a:pt x="1407" y="1584"/>
                  </a:lnTo>
                  <a:lnTo>
                    <a:pt x="2883" y="0"/>
                  </a:lnTo>
                  <a:lnTo>
                    <a:pt x="444" y="0"/>
                  </a:lnTo>
                  <a:lnTo>
                    <a:pt x="0" y="311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Anode Terminal">
              <a:extLst>
                <a:ext uri="{FF2B5EF4-FFF2-40B4-BE49-F238E27FC236}">
                  <a16:creationId xmlns:a16="http://schemas.microsoft.com/office/drawing/2014/main" id="{B8EFB7CA-10B6-4C70-B8CA-22274AF0D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083" y="1226674"/>
              <a:ext cx="125623" cy="208688"/>
            </a:xfrm>
            <a:custGeom>
              <a:avLst/>
              <a:gdLst>
                <a:gd name="T0" fmla="*/ 1243 w 1684"/>
                <a:gd name="T1" fmla="*/ 0 h 2800"/>
                <a:gd name="T2" fmla="*/ 1404 w 1684"/>
                <a:gd name="T3" fmla="*/ 188 h 2800"/>
                <a:gd name="T4" fmla="*/ 0 w 1684"/>
                <a:gd name="T5" fmla="*/ 1688 h 2800"/>
                <a:gd name="T6" fmla="*/ 1347 w 1684"/>
                <a:gd name="T7" fmla="*/ 1688 h 2800"/>
                <a:gd name="T8" fmla="*/ 1347 w 1684"/>
                <a:gd name="T9" fmla="*/ 2800 h 2800"/>
                <a:gd name="T10" fmla="*/ 1684 w 1684"/>
                <a:gd name="T11" fmla="*/ 2800 h 2800"/>
                <a:gd name="T12" fmla="*/ 1684 w 1684"/>
                <a:gd name="T13" fmla="*/ 0 h 2800"/>
                <a:gd name="T14" fmla="*/ 1243 w 1684"/>
                <a:gd name="T15" fmla="*/ 0 h 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4" h="2800">
                  <a:moveTo>
                    <a:pt x="1243" y="0"/>
                  </a:moveTo>
                  <a:lnTo>
                    <a:pt x="1404" y="188"/>
                  </a:lnTo>
                  <a:lnTo>
                    <a:pt x="0" y="1688"/>
                  </a:lnTo>
                  <a:lnTo>
                    <a:pt x="1347" y="1688"/>
                  </a:lnTo>
                  <a:lnTo>
                    <a:pt x="1347" y="2800"/>
                  </a:lnTo>
                  <a:lnTo>
                    <a:pt x="1684" y="2800"/>
                  </a:lnTo>
                  <a:lnTo>
                    <a:pt x="1684" y="0"/>
                  </a:lnTo>
                  <a:lnTo>
                    <a:pt x="1243" y="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ens Fill Color">
              <a:extLst>
                <a:ext uri="{FF2B5EF4-FFF2-40B4-BE49-F238E27FC236}">
                  <a16:creationId xmlns:a16="http://schemas.microsoft.com/office/drawing/2014/main" id="{309A5235-7F34-4EF4-9713-420D288CD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09" y="992349"/>
              <a:ext cx="426093" cy="646062"/>
            </a:xfrm>
            <a:custGeom>
              <a:avLst/>
              <a:gdLst>
                <a:gd name="T0" fmla="*/ 5232 w 5706"/>
                <a:gd name="T1" fmla="*/ 4800 h 8672"/>
                <a:gd name="T2" fmla="*/ 5232 w 5706"/>
                <a:gd name="T3" fmla="*/ 2617 h 8672"/>
                <a:gd name="T4" fmla="*/ 2616 w 5706"/>
                <a:gd name="T5" fmla="*/ 0 h 8672"/>
                <a:gd name="T6" fmla="*/ 0 w 5706"/>
                <a:gd name="T7" fmla="*/ 2617 h 8672"/>
                <a:gd name="T8" fmla="*/ 0 w 5706"/>
                <a:gd name="T9" fmla="*/ 7656 h 8672"/>
                <a:gd name="T10" fmla="*/ 2616 w 5706"/>
                <a:gd name="T11" fmla="*/ 8672 h 8672"/>
                <a:gd name="T12" fmla="*/ 5706 w 5706"/>
                <a:gd name="T13" fmla="*/ 6509 h 8672"/>
                <a:gd name="T14" fmla="*/ 5706 w 5706"/>
                <a:gd name="T15" fmla="*/ 5947 h 8672"/>
                <a:gd name="T16" fmla="*/ 5232 w 5706"/>
                <a:gd name="T17" fmla="*/ 4800 h 8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6" h="8672">
                  <a:moveTo>
                    <a:pt x="5232" y="4800"/>
                  </a:moveTo>
                  <a:lnTo>
                    <a:pt x="5232" y="2617"/>
                  </a:lnTo>
                  <a:cubicBezTo>
                    <a:pt x="5232" y="1173"/>
                    <a:pt x="4062" y="0"/>
                    <a:pt x="2616" y="0"/>
                  </a:cubicBezTo>
                  <a:cubicBezTo>
                    <a:pt x="1172" y="0"/>
                    <a:pt x="0" y="1170"/>
                    <a:pt x="0" y="2617"/>
                  </a:cubicBezTo>
                  <a:lnTo>
                    <a:pt x="0" y="7656"/>
                  </a:lnTo>
                  <a:cubicBezTo>
                    <a:pt x="544" y="8266"/>
                    <a:pt x="1512" y="8672"/>
                    <a:pt x="2616" y="8672"/>
                  </a:cubicBezTo>
                  <a:cubicBezTo>
                    <a:pt x="4321" y="8672"/>
                    <a:pt x="5706" y="7706"/>
                    <a:pt x="5706" y="6509"/>
                  </a:cubicBezTo>
                  <a:lnTo>
                    <a:pt x="5706" y="5947"/>
                  </a:lnTo>
                  <a:cubicBezTo>
                    <a:pt x="5705" y="5525"/>
                    <a:pt x="5530" y="5133"/>
                    <a:pt x="5232" y="4800"/>
                  </a:cubicBez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C4F1203-59A2-46E4-8B84-D91F97F0EB00}"/>
              </a:ext>
            </a:extLst>
          </p:cNvPr>
          <p:cNvSpPr/>
          <p:nvPr/>
        </p:nvSpPr>
        <p:spPr>
          <a:xfrm>
            <a:off x="1148167" y="1208443"/>
            <a:ext cx="705205" cy="308735"/>
          </a:xfrm>
          <a:custGeom>
            <a:avLst/>
            <a:gdLst>
              <a:gd name="connsiteX0" fmla="*/ 952526 w 992821"/>
              <a:gd name="connsiteY0" fmla="*/ 317294 h 434652"/>
              <a:gd name="connsiteX1" fmla="*/ 991723 w 992821"/>
              <a:gd name="connsiteY1" fmla="*/ 339924 h 434652"/>
              <a:gd name="connsiteX2" fmla="*/ 969092 w 992821"/>
              <a:gd name="connsiteY2" fmla="*/ 379121 h 434652"/>
              <a:gd name="connsiteX3" fmla="*/ 765947 w 992821"/>
              <a:gd name="connsiteY3" fmla="*/ 433554 h 434652"/>
              <a:gd name="connsiteX4" fmla="*/ 726749 w 992821"/>
              <a:gd name="connsiteY4" fmla="*/ 410924 h 434652"/>
              <a:gd name="connsiteX5" fmla="*/ 749380 w 992821"/>
              <a:gd name="connsiteY5" fmla="*/ 371727 h 434652"/>
              <a:gd name="connsiteX6" fmla="*/ 40296 w 992821"/>
              <a:gd name="connsiteY6" fmla="*/ 317293 h 434652"/>
              <a:gd name="connsiteX7" fmla="*/ 243442 w 992821"/>
              <a:gd name="connsiteY7" fmla="*/ 371725 h 434652"/>
              <a:gd name="connsiteX8" fmla="*/ 266072 w 992821"/>
              <a:gd name="connsiteY8" fmla="*/ 410923 h 434652"/>
              <a:gd name="connsiteX9" fmla="*/ 226875 w 992821"/>
              <a:gd name="connsiteY9" fmla="*/ 433553 h 434652"/>
              <a:gd name="connsiteX10" fmla="*/ 23729 w 992821"/>
              <a:gd name="connsiteY10" fmla="*/ 379121 h 434652"/>
              <a:gd name="connsiteX11" fmla="*/ 1099 w 992821"/>
              <a:gd name="connsiteY11" fmla="*/ 339923 h 434652"/>
              <a:gd name="connsiteX12" fmla="*/ 40296 w 992821"/>
              <a:gd name="connsiteY12" fmla="*/ 317293 h 434652"/>
              <a:gd name="connsiteX13" fmla="*/ 770983 w 992821"/>
              <a:gd name="connsiteY13" fmla="*/ 62243 h 434652"/>
              <a:gd name="connsiteX14" fmla="*/ 795268 w 992821"/>
              <a:gd name="connsiteY14" fmla="*/ 65440 h 434652"/>
              <a:gd name="connsiteX15" fmla="*/ 806982 w 992821"/>
              <a:gd name="connsiteY15" fmla="*/ 109158 h 434652"/>
              <a:gd name="connsiteX16" fmla="*/ 701826 w 992821"/>
              <a:gd name="connsiteY16" fmla="*/ 291294 h 434652"/>
              <a:gd name="connsiteX17" fmla="*/ 658108 w 992821"/>
              <a:gd name="connsiteY17" fmla="*/ 303008 h 434652"/>
              <a:gd name="connsiteX18" fmla="*/ 646394 w 992821"/>
              <a:gd name="connsiteY18" fmla="*/ 259290 h 434652"/>
              <a:gd name="connsiteX19" fmla="*/ 751550 w 992821"/>
              <a:gd name="connsiteY19" fmla="*/ 77154 h 434652"/>
              <a:gd name="connsiteX20" fmla="*/ 770983 w 992821"/>
              <a:gd name="connsiteY20" fmla="*/ 62243 h 434652"/>
              <a:gd name="connsiteX21" fmla="*/ 221838 w 992821"/>
              <a:gd name="connsiteY21" fmla="*/ 62242 h 434652"/>
              <a:gd name="connsiteX22" fmla="*/ 241272 w 992821"/>
              <a:gd name="connsiteY22" fmla="*/ 77153 h 434652"/>
              <a:gd name="connsiteX23" fmla="*/ 346428 w 992821"/>
              <a:gd name="connsiteY23" fmla="*/ 259288 h 434652"/>
              <a:gd name="connsiteX24" fmla="*/ 334713 w 992821"/>
              <a:gd name="connsiteY24" fmla="*/ 303007 h 434652"/>
              <a:gd name="connsiteX25" fmla="*/ 290995 w 992821"/>
              <a:gd name="connsiteY25" fmla="*/ 291293 h 434652"/>
              <a:gd name="connsiteX26" fmla="*/ 185839 w 992821"/>
              <a:gd name="connsiteY26" fmla="*/ 109158 h 434652"/>
              <a:gd name="connsiteX27" fmla="*/ 197553 w 992821"/>
              <a:gd name="connsiteY27" fmla="*/ 65438 h 434652"/>
              <a:gd name="connsiteX28" fmla="*/ 221838 w 992821"/>
              <a:gd name="connsiteY28" fmla="*/ 62242 h 434652"/>
              <a:gd name="connsiteX29" fmla="*/ 493466 w 992821"/>
              <a:gd name="connsiteY29" fmla="*/ 0 h 434652"/>
              <a:gd name="connsiteX30" fmla="*/ 525470 w 992821"/>
              <a:gd name="connsiteY30" fmla="*/ 32004 h 434652"/>
              <a:gd name="connsiteX31" fmla="*/ 525470 w 992821"/>
              <a:gd name="connsiteY31" fmla="*/ 242316 h 434652"/>
              <a:gd name="connsiteX32" fmla="*/ 493466 w 992821"/>
              <a:gd name="connsiteY32" fmla="*/ 274321 h 434652"/>
              <a:gd name="connsiteX33" fmla="*/ 461463 w 992821"/>
              <a:gd name="connsiteY33" fmla="*/ 242316 h 434652"/>
              <a:gd name="connsiteX34" fmla="*/ 461462 w 992821"/>
              <a:gd name="connsiteY34" fmla="*/ 32005 h 434652"/>
              <a:gd name="connsiteX35" fmla="*/ 493466 w 992821"/>
              <a:gd name="connsiteY35" fmla="*/ 0 h 43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92821" h="434652">
                <a:moveTo>
                  <a:pt x="952526" y="317294"/>
                </a:moveTo>
                <a:cubicBezTo>
                  <a:pt x="969598" y="312719"/>
                  <a:pt x="987148" y="322852"/>
                  <a:pt x="991723" y="339924"/>
                </a:cubicBezTo>
                <a:cubicBezTo>
                  <a:pt x="996297" y="356997"/>
                  <a:pt x="986165" y="374547"/>
                  <a:pt x="969092" y="379121"/>
                </a:cubicBezTo>
                <a:lnTo>
                  <a:pt x="765947" y="433554"/>
                </a:lnTo>
                <a:cubicBezTo>
                  <a:pt x="748874" y="438129"/>
                  <a:pt x="731324" y="427996"/>
                  <a:pt x="726749" y="410924"/>
                </a:cubicBezTo>
                <a:cubicBezTo>
                  <a:pt x="722175" y="393851"/>
                  <a:pt x="732307" y="376301"/>
                  <a:pt x="749380" y="371727"/>
                </a:cubicBezTo>
                <a:close/>
                <a:moveTo>
                  <a:pt x="40296" y="317293"/>
                </a:moveTo>
                <a:lnTo>
                  <a:pt x="243442" y="371725"/>
                </a:lnTo>
                <a:cubicBezTo>
                  <a:pt x="260514" y="376301"/>
                  <a:pt x="270647" y="393850"/>
                  <a:pt x="266072" y="410923"/>
                </a:cubicBezTo>
                <a:cubicBezTo>
                  <a:pt x="261497" y="427996"/>
                  <a:pt x="243947" y="438128"/>
                  <a:pt x="226875" y="433553"/>
                </a:cubicBezTo>
                <a:lnTo>
                  <a:pt x="23729" y="379121"/>
                </a:lnTo>
                <a:cubicBezTo>
                  <a:pt x="6656" y="374545"/>
                  <a:pt x="-3476" y="356996"/>
                  <a:pt x="1099" y="339923"/>
                </a:cubicBezTo>
                <a:cubicBezTo>
                  <a:pt x="5673" y="322851"/>
                  <a:pt x="23223" y="312719"/>
                  <a:pt x="40296" y="317293"/>
                </a:cubicBezTo>
                <a:close/>
                <a:moveTo>
                  <a:pt x="770983" y="62243"/>
                </a:moveTo>
                <a:cubicBezTo>
                  <a:pt x="778895" y="60123"/>
                  <a:pt x="787614" y="61021"/>
                  <a:pt x="795268" y="65440"/>
                </a:cubicBezTo>
                <a:cubicBezTo>
                  <a:pt x="810575" y="74277"/>
                  <a:pt x="815820" y="93851"/>
                  <a:pt x="806982" y="109158"/>
                </a:cubicBezTo>
                <a:lnTo>
                  <a:pt x="701826" y="291294"/>
                </a:lnTo>
                <a:cubicBezTo>
                  <a:pt x="692989" y="306601"/>
                  <a:pt x="673415" y="311846"/>
                  <a:pt x="658108" y="303008"/>
                </a:cubicBezTo>
                <a:cubicBezTo>
                  <a:pt x="642801" y="294171"/>
                  <a:pt x="637556" y="274597"/>
                  <a:pt x="646394" y="259290"/>
                </a:cubicBezTo>
                <a:lnTo>
                  <a:pt x="751550" y="77154"/>
                </a:lnTo>
                <a:cubicBezTo>
                  <a:pt x="755968" y="69501"/>
                  <a:pt x="763071" y="64362"/>
                  <a:pt x="770983" y="62243"/>
                </a:cubicBezTo>
                <a:close/>
                <a:moveTo>
                  <a:pt x="221838" y="62242"/>
                </a:moveTo>
                <a:cubicBezTo>
                  <a:pt x="229750" y="64362"/>
                  <a:pt x="236853" y="69501"/>
                  <a:pt x="241272" y="77153"/>
                </a:cubicBezTo>
                <a:lnTo>
                  <a:pt x="346428" y="259288"/>
                </a:lnTo>
                <a:cubicBezTo>
                  <a:pt x="355265" y="274596"/>
                  <a:pt x="350020" y="294170"/>
                  <a:pt x="334713" y="303007"/>
                </a:cubicBezTo>
                <a:cubicBezTo>
                  <a:pt x="319406" y="311845"/>
                  <a:pt x="299833" y="306599"/>
                  <a:pt x="290995" y="291293"/>
                </a:cubicBezTo>
                <a:lnTo>
                  <a:pt x="185839" y="109158"/>
                </a:lnTo>
                <a:cubicBezTo>
                  <a:pt x="177002" y="93850"/>
                  <a:pt x="182247" y="74276"/>
                  <a:pt x="197553" y="65438"/>
                </a:cubicBezTo>
                <a:cubicBezTo>
                  <a:pt x="205207" y="61020"/>
                  <a:pt x="213926" y="60122"/>
                  <a:pt x="221838" y="62242"/>
                </a:cubicBezTo>
                <a:close/>
                <a:moveTo>
                  <a:pt x="493466" y="0"/>
                </a:moveTo>
                <a:cubicBezTo>
                  <a:pt x="511141" y="0"/>
                  <a:pt x="525470" y="14330"/>
                  <a:pt x="525470" y="32004"/>
                </a:cubicBezTo>
                <a:lnTo>
                  <a:pt x="525470" y="242316"/>
                </a:lnTo>
                <a:cubicBezTo>
                  <a:pt x="525470" y="259991"/>
                  <a:pt x="511141" y="274320"/>
                  <a:pt x="493466" y="274321"/>
                </a:cubicBezTo>
                <a:cubicBezTo>
                  <a:pt x="475791" y="274320"/>
                  <a:pt x="461462" y="259991"/>
                  <a:pt x="461463" y="242316"/>
                </a:cubicBezTo>
                <a:lnTo>
                  <a:pt x="461462" y="32005"/>
                </a:lnTo>
                <a:cubicBezTo>
                  <a:pt x="461462" y="14329"/>
                  <a:pt x="475791" y="0"/>
                  <a:pt x="493466" y="0"/>
                </a:cubicBez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1F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BBCC-5B44-4A7E-8226-56BE3003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C9574-A8A5-42CE-9034-B28FE179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BF9D1-B176-47E6-B28D-5B610B80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28A8-9749-43B3-9D24-559B19C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E7D3-2944-44E9-9DBD-39340331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3A4D-D948-47A5-B433-F160F0F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B3D5-1291-4D12-BB1D-FBEA5EE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5BFD-991A-4380-B2CE-3FC2E320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E2B7C-D3EF-42C1-BA16-F826006E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1109E-39B9-4479-BB37-55DE702D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1414-4250-4028-B8A8-95CBB17E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70FE-863D-4E1B-ABCC-95938AEC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63E7-AB8A-437A-8D8F-33E2DF01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56B7-7D1E-4556-9DA9-7C391E2D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E9D8E-CE82-444D-B921-92644F64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1A3EF-0118-4FB5-9C8A-E592E1CC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086-CAC9-4FF8-B19B-106E68AF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938C-EC69-4A34-BE54-D1D9CDD7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B7CAD-DB9D-4094-A872-9144E1C64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24D9E-29BF-4A29-A4BE-EB94C0CE9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EFF97-B3A5-4E1A-A5A8-04FE9A41B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7D4D4-15F9-4D1A-BC66-0E4600FF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991D1-8582-4C37-847F-D389ADC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45E6-1446-46E8-BA54-546DCB2C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C4C-769F-441E-803B-B9961CFE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19029-A3F9-4F6C-816F-76D76418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ACD1F-3EE4-41F1-AE9D-0CF6AEAF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CB4E-6BE6-4C9B-89C2-ED7FEBF1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6897D-8FC9-48D0-A6E6-CF93E0DC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344A-2861-486C-9BC1-6513247352FB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D0077-BA71-4B19-8664-CECDCE81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E5EB-2287-4926-B2DC-B044797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DF5CCD-0B69-4E10-8D41-6BD496AE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448A-D270-479A-AE9C-C4CB7A05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8C97-DD6B-43B6-9C65-FF35C0229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A1C-4DBA-4436-9A6B-2ADF018A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2E3C-EE28-4D18-AEB2-2DBCDB8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6E2C9B-5FA2-460D-9BE7-B0812FC2A6FF}" type="datetimeFigureOut">
              <a:rPr lang="en-US" smtClean="0"/>
              <a:t>3/2/2018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CAA23-B3D0-4074-BAE7-86D2C16E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E38F-B548-4E36-BFF0-3C3A5F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048-BBE8-4F86-BAA4-A1950F54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BE68E-1BAF-4D68-9916-824B62742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9953-4D8D-4305-BC4D-60606991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E9409-115A-47D0-A3E0-7F9F5531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98AC1-A2C1-491D-8C6D-90156C1B421C}" type="datetimeFigureOut">
              <a:rPr lang="en-US" smtClean="0"/>
              <a:t>3/2/2018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FF3E8-C909-462E-9F49-5E69199A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051F4-93EE-4200-9242-C8D69D0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7444BE-CB40-4638-944F-416BB6F5E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4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DFAB4-4DF7-4A65-A711-A6AB849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A7BED-8FBC-43CA-8352-5C82C7B4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Microsoft Logo with Clear Space">
            <a:extLst>
              <a:ext uri="{FF2B5EF4-FFF2-40B4-BE49-F238E27FC236}">
                <a16:creationId xmlns:a16="http://schemas.microsoft.com/office/drawing/2014/main" id="{0BDD2EFC-5E16-45FF-8076-793953D90146}"/>
              </a:ext>
            </a:extLst>
          </p:cNvPr>
          <p:cNvGrpSpPr/>
          <p:nvPr/>
        </p:nvGrpSpPr>
        <p:grpSpPr>
          <a:xfrm>
            <a:off x="10375145" y="6176963"/>
            <a:ext cx="1816855" cy="681037"/>
            <a:chOff x="3147060" y="4252913"/>
            <a:chExt cx="6111240" cy="2290762"/>
          </a:xfrm>
        </p:grpSpPr>
        <p:sp>
          <p:nvSpPr>
            <p:cNvPr id="8" name="Microsoft Logo Spacing Rectangle">
              <a:extLst>
                <a:ext uri="{FF2B5EF4-FFF2-40B4-BE49-F238E27FC236}">
                  <a16:creationId xmlns:a16="http://schemas.microsoft.com/office/drawing/2014/main" id="{742E2DA3-157F-4773-8320-C93589B0F9A3}"/>
                </a:ext>
              </a:extLst>
            </p:cNvPr>
            <p:cNvSpPr/>
            <p:nvPr/>
          </p:nvSpPr>
          <p:spPr>
            <a:xfrm>
              <a:off x="3147060" y="4252913"/>
              <a:ext cx="6111240" cy="2290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Microsoft Logo">
              <a:extLst>
                <a:ext uri="{FF2B5EF4-FFF2-40B4-BE49-F238E27FC236}">
                  <a16:creationId xmlns:a16="http://schemas.microsoft.com/office/drawing/2014/main" id="{B47D66E9-09B6-41DA-9B1E-3A7D82985680}"/>
                </a:ext>
              </a:extLst>
            </p:cNvPr>
            <p:cNvGrpSpPr/>
            <p:nvPr/>
          </p:nvGrpSpPr>
          <p:grpSpPr>
            <a:xfrm>
              <a:off x="3761967" y="4890363"/>
              <a:ext cx="4874034" cy="1038709"/>
              <a:chOff x="3761967" y="4890363"/>
              <a:chExt cx="4874034" cy="1038709"/>
            </a:xfrm>
          </p:grpSpPr>
          <p:grpSp>
            <p:nvGrpSpPr>
              <p:cNvPr id="10" name="Microsoft Logo Symbol">
                <a:extLst>
                  <a:ext uri="{FF2B5EF4-FFF2-40B4-BE49-F238E27FC236}">
                    <a16:creationId xmlns:a16="http://schemas.microsoft.com/office/drawing/2014/main" id="{866B8BFE-286B-4032-8D6A-92B154FF08C3}"/>
                  </a:ext>
                </a:extLst>
              </p:cNvPr>
              <p:cNvGrpSpPr/>
              <p:nvPr/>
            </p:nvGrpSpPr>
            <p:grpSpPr>
              <a:xfrm>
                <a:off x="3761967" y="4890363"/>
                <a:ext cx="1040066" cy="1038709"/>
                <a:chOff x="1864676" y="4056446"/>
                <a:chExt cx="1764300" cy="1761998"/>
              </a:xfrm>
            </p:grpSpPr>
            <p:sp>
              <p:nvSpPr>
                <p:cNvPr id="12" name="Red Square">
                  <a:extLst>
                    <a:ext uri="{FF2B5EF4-FFF2-40B4-BE49-F238E27FC236}">
                      <a16:creationId xmlns:a16="http://schemas.microsoft.com/office/drawing/2014/main" id="{B6E8BCB5-FECA-48A4-B459-350CAD632A4D}"/>
                    </a:ext>
                  </a:extLst>
                </p:cNvPr>
                <p:cNvSpPr/>
                <p:nvPr/>
              </p:nvSpPr>
              <p:spPr>
                <a:xfrm>
                  <a:off x="1864676" y="4056446"/>
                  <a:ext cx="843643" cy="841248"/>
                </a:xfrm>
                <a:prstGeom prst="rect">
                  <a:avLst/>
                </a:prstGeom>
                <a:solidFill>
                  <a:srgbClr val="EA4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Green Square">
                  <a:extLst>
                    <a:ext uri="{FF2B5EF4-FFF2-40B4-BE49-F238E27FC236}">
                      <a16:creationId xmlns:a16="http://schemas.microsoft.com/office/drawing/2014/main" id="{925A4AE3-71AB-4A62-ACE6-C991647D3F4D}"/>
                    </a:ext>
                  </a:extLst>
                </p:cNvPr>
                <p:cNvSpPr/>
                <p:nvPr/>
              </p:nvSpPr>
              <p:spPr>
                <a:xfrm>
                  <a:off x="2785333" y="4056446"/>
                  <a:ext cx="843643" cy="841248"/>
                </a:xfrm>
                <a:prstGeom prst="rect">
                  <a:avLst/>
                </a:prstGeom>
                <a:solidFill>
                  <a:srgbClr val="7FBA2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Blue Square">
                  <a:extLst>
                    <a:ext uri="{FF2B5EF4-FFF2-40B4-BE49-F238E27FC236}">
                      <a16:creationId xmlns:a16="http://schemas.microsoft.com/office/drawing/2014/main" id="{14EEF3B5-F4E3-41FB-93E3-53B6FBA3FE3A}"/>
                    </a:ext>
                  </a:extLst>
                </p:cNvPr>
                <p:cNvSpPr/>
                <p:nvPr/>
              </p:nvSpPr>
              <p:spPr>
                <a:xfrm>
                  <a:off x="1864676" y="4977196"/>
                  <a:ext cx="843643" cy="841248"/>
                </a:xfrm>
                <a:prstGeom prst="rect">
                  <a:avLst/>
                </a:prstGeom>
                <a:solidFill>
                  <a:srgbClr val="389ED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Yellow Square">
                  <a:extLst>
                    <a:ext uri="{FF2B5EF4-FFF2-40B4-BE49-F238E27FC236}">
                      <a16:creationId xmlns:a16="http://schemas.microsoft.com/office/drawing/2014/main" id="{16CA27A2-6AA2-459C-9834-20B39FCCD593}"/>
                    </a:ext>
                  </a:extLst>
                </p:cNvPr>
                <p:cNvSpPr/>
                <p:nvPr/>
              </p:nvSpPr>
              <p:spPr>
                <a:xfrm>
                  <a:off x="2785333" y="4977196"/>
                  <a:ext cx="843643" cy="841248"/>
                </a:xfrm>
                <a:prstGeom prst="rect">
                  <a:avLst/>
                </a:prstGeom>
                <a:solidFill>
                  <a:srgbClr val="F9BA0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Microsoft Logotype">
                <a:extLst>
                  <a:ext uri="{FF2B5EF4-FFF2-40B4-BE49-F238E27FC236}">
                    <a16:creationId xmlns:a16="http://schemas.microsoft.com/office/drawing/2014/main" id="{1CA1ED90-DEFE-45BA-81EC-18EEAB492C63}"/>
                  </a:ext>
                </a:extLst>
              </p:cNvPr>
              <p:cNvSpPr/>
              <p:nvPr/>
            </p:nvSpPr>
            <p:spPr>
              <a:xfrm>
                <a:off x="5113613" y="5043993"/>
                <a:ext cx="3522388" cy="686528"/>
              </a:xfrm>
              <a:custGeom>
                <a:avLst/>
                <a:gdLst>
                  <a:gd name="connsiteX0" fmla="*/ 4650680 w 5975151"/>
                  <a:gd name="connsiteY0" fmla="*/ 506016 h 1164581"/>
                  <a:gd name="connsiteX1" fmla="*/ 4565104 w 5975151"/>
                  <a:gd name="connsiteY1" fmla="*/ 521643 h 1164581"/>
                  <a:gd name="connsiteX2" fmla="*/ 4496643 w 5975151"/>
                  <a:gd name="connsiteY2" fmla="*/ 569640 h 1164581"/>
                  <a:gd name="connsiteX3" fmla="*/ 4451250 w 5975151"/>
                  <a:gd name="connsiteY3" fmla="*/ 651496 h 1164581"/>
                  <a:gd name="connsiteX4" fmla="*/ 4434880 w 5975151"/>
                  <a:gd name="connsiteY4" fmla="*/ 767954 h 1164581"/>
                  <a:gd name="connsiteX5" fmla="*/ 4450878 w 5975151"/>
                  <a:gd name="connsiteY5" fmla="*/ 880691 h 1164581"/>
                  <a:gd name="connsiteX6" fmla="*/ 4495899 w 5975151"/>
                  <a:gd name="connsiteY6" fmla="*/ 960686 h 1164581"/>
                  <a:gd name="connsiteX7" fmla="*/ 4564732 w 5975151"/>
                  <a:gd name="connsiteY7" fmla="*/ 1008311 h 1164581"/>
                  <a:gd name="connsiteX8" fmla="*/ 4652168 w 5975151"/>
                  <a:gd name="connsiteY8" fmla="*/ 1023938 h 1164581"/>
                  <a:gd name="connsiteX9" fmla="*/ 4808066 w 5975151"/>
                  <a:gd name="connsiteY9" fmla="*/ 957338 h 1164581"/>
                  <a:gd name="connsiteX10" fmla="*/ 4861272 w 5975151"/>
                  <a:gd name="connsiteY10" fmla="*/ 763489 h 1164581"/>
                  <a:gd name="connsiteX11" fmla="*/ 4805089 w 5975151"/>
                  <a:gd name="connsiteY11" fmla="*/ 571501 h 1164581"/>
                  <a:gd name="connsiteX12" fmla="*/ 4650680 w 5975151"/>
                  <a:gd name="connsiteY12" fmla="*/ 506016 h 1164581"/>
                  <a:gd name="connsiteX13" fmla="*/ 3202880 w 5975151"/>
                  <a:gd name="connsiteY13" fmla="*/ 506016 h 1164581"/>
                  <a:gd name="connsiteX14" fmla="*/ 3117304 w 5975151"/>
                  <a:gd name="connsiteY14" fmla="*/ 521643 h 1164581"/>
                  <a:gd name="connsiteX15" fmla="*/ 3048843 w 5975151"/>
                  <a:gd name="connsiteY15" fmla="*/ 569640 h 1164581"/>
                  <a:gd name="connsiteX16" fmla="*/ 3003451 w 5975151"/>
                  <a:gd name="connsiteY16" fmla="*/ 651496 h 1164581"/>
                  <a:gd name="connsiteX17" fmla="*/ 2987079 w 5975151"/>
                  <a:gd name="connsiteY17" fmla="*/ 767954 h 1164581"/>
                  <a:gd name="connsiteX18" fmla="*/ 3003078 w 5975151"/>
                  <a:gd name="connsiteY18" fmla="*/ 880691 h 1164581"/>
                  <a:gd name="connsiteX19" fmla="*/ 3048099 w 5975151"/>
                  <a:gd name="connsiteY19" fmla="*/ 960686 h 1164581"/>
                  <a:gd name="connsiteX20" fmla="*/ 3116932 w 5975151"/>
                  <a:gd name="connsiteY20" fmla="*/ 1008311 h 1164581"/>
                  <a:gd name="connsiteX21" fmla="*/ 3204369 w 5975151"/>
                  <a:gd name="connsiteY21" fmla="*/ 1023938 h 1164581"/>
                  <a:gd name="connsiteX22" fmla="*/ 3360266 w 5975151"/>
                  <a:gd name="connsiteY22" fmla="*/ 957338 h 1164581"/>
                  <a:gd name="connsiteX23" fmla="*/ 3413472 w 5975151"/>
                  <a:gd name="connsiteY23" fmla="*/ 763489 h 1164581"/>
                  <a:gd name="connsiteX24" fmla="*/ 3357289 w 5975151"/>
                  <a:gd name="connsiteY24" fmla="*/ 571501 h 1164581"/>
                  <a:gd name="connsiteX25" fmla="*/ 3202880 w 5975151"/>
                  <a:gd name="connsiteY25" fmla="*/ 506016 h 1164581"/>
                  <a:gd name="connsiteX26" fmla="*/ 1321991 w 5975151"/>
                  <a:gd name="connsiteY26" fmla="*/ 381336 h 1164581"/>
                  <a:gd name="connsiteX27" fmla="*/ 1493888 w 5975151"/>
                  <a:gd name="connsiteY27" fmla="*/ 381336 h 1164581"/>
                  <a:gd name="connsiteX28" fmla="*/ 1493888 w 5975151"/>
                  <a:gd name="connsiteY28" fmla="*/ 1143336 h 1164581"/>
                  <a:gd name="connsiteX29" fmla="*/ 1321991 w 5975151"/>
                  <a:gd name="connsiteY29" fmla="*/ 1143336 h 1164581"/>
                  <a:gd name="connsiteX30" fmla="*/ 2733228 w 5975151"/>
                  <a:gd name="connsiteY30" fmla="*/ 370582 h 1164581"/>
                  <a:gd name="connsiteX31" fmla="*/ 2770435 w 5975151"/>
                  <a:gd name="connsiteY31" fmla="*/ 372814 h 1164581"/>
                  <a:gd name="connsiteX32" fmla="*/ 2802433 w 5975151"/>
                  <a:gd name="connsiteY32" fmla="*/ 381000 h 1164581"/>
                  <a:gd name="connsiteX33" fmla="*/ 2802433 w 5975151"/>
                  <a:gd name="connsiteY33" fmla="*/ 551408 h 1164581"/>
                  <a:gd name="connsiteX34" fmla="*/ 2783458 w 5975151"/>
                  <a:gd name="connsiteY34" fmla="*/ 541734 h 1164581"/>
                  <a:gd name="connsiteX35" fmla="*/ 2758529 w 5975151"/>
                  <a:gd name="connsiteY35" fmla="*/ 533548 h 1164581"/>
                  <a:gd name="connsiteX36" fmla="*/ 2730624 w 5975151"/>
                  <a:gd name="connsiteY36" fmla="*/ 527595 h 1164581"/>
                  <a:gd name="connsiteX37" fmla="*/ 2702719 w 5975151"/>
                  <a:gd name="connsiteY37" fmla="*/ 525363 h 1164581"/>
                  <a:gd name="connsiteX38" fmla="*/ 2636490 w 5975151"/>
                  <a:gd name="connsiteY38" fmla="*/ 540990 h 1164581"/>
                  <a:gd name="connsiteX39" fmla="*/ 2583656 w 5975151"/>
                  <a:gd name="connsiteY39" fmla="*/ 586382 h 1164581"/>
                  <a:gd name="connsiteX40" fmla="*/ 2548309 w 5975151"/>
                  <a:gd name="connsiteY40" fmla="*/ 658936 h 1164581"/>
                  <a:gd name="connsiteX41" fmla="*/ 2535287 w 5975151"/>
                  <a:gd name="connsiteY41" fmla="*/ 756047 h 1164581"/>
                  <a:gd name="connsiteX42" fmla="*/ 2535287 w 5975151"/>
                  <a:gd name="connsiteY42" fmla="*/ 1145976 h 1164581"/>
                  <a:gd name="connsiteX43" fmla="*/ 2363390 w 5975151"/>
                  <a:gd name="connsiteY43" fmla="*/ 1145976 h 1164581"/>
                  <a:gd name="connsiteX44" fmla="*/ 2363390 w 5975151"/>
                  <a:gd name="connsiteY44" fmla="*/ 383976 h 1164581"/>
                  <a:gd name="connsiteX45" fmla="*/ 2535287 w 5975151"/>
                  <a:gd name="connsiteY45" fmla="*/ 383976 h 1164581"/>
                  <a:gd name="connsiteX46" fmla="*/ 2535287 w 5975151"/>
                  <a:gd name="connsiteY46" fmla="*/ 532060 h 1164581"/>
                  <a:gd name="connsiteX47" fmla="*/ 2538263 w 5975151"/>
                  <a:gd name="connsiteY47" fmla="*/ 532060 h 1164581"/>
                  <a:gd name="connsiteX48" fmla="*/ 2573610 w 5975151"/>
                  <a:gd name="connsiteY48" fmla="*/ 459134 h 1164581"/>
                  <a:gd name="connsiteX49" fmla="*/ 2620491 w 5975151"/>
                  <a:gd name="connsiteY49" fmla="*/ 408905 h 1164581"/>
                  <a:gd name="connsiteX50" fmla="*/ 2674813 w 5975151"/>
                  <a:gd name="connsiteY50" fmla="*/ 379883 h 1164581"/>
                  <a:gd name="connsiteX51" fmla="*/ 2733228 w 5975151"/>
                  <a:gd name="connsiteY51" fmla="*/ 370582 h 1164581"/>
                  <a:gd name="connsiteX52" fmla="*/ 4660354 w 5975151"/>
                  <a:gd name="connsiteY52" fmla="*/ 365374 h 1164581"/>
                  <a:gd name="connsiteX53" fmla="*/ 4823692 w 5975151"/>
                  <a:gd name="connsiteY53" fmla="*/ 393651 h 1164581"/>
                  <a:gd name="connsiteX54" fmla="*/ 4942755 w 5975151"/>
                  <a:gd name="connsiteY54" fmla="*/ 473646 h 1164581"/>
                  <a:gd name="connsiteX55" fmla="*/ 5015308 w 5975151"/>
                  <a:gd name="connsiteY55" fmla="*/ 597546 h 1164581"/>
                  <a:gd name="connsiteX56" fmla="*/ 5039866 w 5975151"/>
                  <a:gd name="connsiteY56" fmla="*/ 757536 h 1164581"/>
                  <a:gd name="connsiteX57" fmla="*/ 5011216 w 5975151"/>
                  <a:gd name="connsiteY57" fmla="*/ 927572 h 1164581"/>
                  <a:gd name="connsiteX58" fmla="*/ 4930476 w 5975151"/>
                  <a:gd name="connsiteY58" fmla="*/ 1055936 h 1164581"/>
                  <a:gd name="connsiteX59" fmla="*/ 4805089 w 5975151"/>
                  <a:gd name="connsiteY59" fmla="*/ 1136675 h 1164581"/>
                  <a:gd name="connsiteX60" fmla="*/ 4641750 w 5975151"/>
                  <a:gd name="connsiteY60" fmla="*/ 1164581 h 1164581"/>
                  <a:gd name="connsiteX61" fmla="*/ 4481388 w 5975151"/>
                  <a:gd name="connsiteY61" fmla="*/ 1137048 h 1164581"/>
                  <a:gd name="connsiteX62" fmla="*/ 4360093 w 5975151"/>
                  <a:gd name="connsiteY62" fmla="*/ 1058541 h 1164581"/>
                  <a:gd name="connsiteX63" fmla="*/ 4283075 w 5975151"/>
                  <a:gd name="connsiteY63" fmla="*/ 935385 h 1164581"/>
                  <a:gd name="connsiteX64" fmla="*/ 4256286 w 5975151"/>
                  <a:gd name="connsiteY64" fmla="*/ 773907 h 1164581"/>
                  <a:gd name="connsiteX65" fmla="*/ 4286051 w 5975151"/>
                  <a:gd name="connsiteY65" fmla="*/ 597173 h 1164581"/>
                  <a:gd name="connsiteX66" fmla="*/ 4369023 w 5975151"/>
                  <a:gd name="connsiteY66" fmla="*/ 469181 h 1164581"/>
                  <a:gd name="connsiteX67" fmla="*/ 4496643 w 5975151"/>
                  <a:gd name="connsiteY67" fmla="*/ 391419 h 1164581"/>
                  <a:gd name="connsiteX68" fmla="*/ 4660354 w 5975151"/>
                  <a:gd name="connsiteY68" fmla="*/ 365374 h 1164581"/>
                  <a:gd name="connsiteX69" fmla="*/ 3967311 w 5975151"/>
                  <a:gd name="connsiteY69" fmla="*/ 365374 h 1164581"/>
                  <a:gd name="connsiteX70" fmla="*/ 4015308 w 5975151"/>
                  <a:gd name="connsiteY70" fmla="*/ 368350 h 1164581"/>
                  <a:gd name="connsiteX71" fmla="*/ 4062189 w 5975151"/>
                  <a:gd name="connsiteY71" fmla="*/ 375792 h 1164581"/>
                  <a:gd name="connsiteX72" fmla="*/ 4104605 w 5975151"/>
                  <a:gd name="connsiteY72" fmla="*/ 385838 h 1164581"/>
                  <a:gd name="connsiteX73" fmla="*/ 4138464 w 5975151"/>
                  <a:gd name="connsiteY73" fmla="*/ 397372 h 1164581"/>
                  <a:gd name="connsiteX74" fmla="*/ 4138464 w 5975151"/>
                  <a:gd name="connsiteY74" fmla="*/ 552897 h 1164581"/>
                  <a:gd name="connsiteX75" fmla="*/ 4099396 w 5975151"/>
                  <a:gd name="connsiteY75" fmla="*/ 531317 h 1164581"/>
                  <a:gd name="connsiteX76" fmla="*/ 4055120 w 5975151"/>
                  <a:gd name="connsiteY76" fmla="*/ 514574 h 1164581"/>
                  <a:gd name="connsiteX77" fmla="*/ 4008239 w 5975151"/>
                  <a:gd name="connsiteY77" fmla="*/ 503784 h 1164581"/>
                  <a:gd name="connsiteX78" fmla="*/ 3961358 w 5975151"/>
                  <a:gd name="connsiteY78" fmla="*/ 500063 h 1164581"/>
                  <a:gd name="connsiteX79" fmla="*/ 3880247 w 5975151"/>
                  <a:gd name="connsiteY79" fmla="*/ 523131 h 1164581"/>
                  <a:gd name="connsiteX80" fmla="*/ 3850481 w 5975151"/>
                  <a:gd name="connsiteY80" fmla="*/ 581919 h 1164581"/>
                  <a:gd name="connsiteX81" fmla="*/ 3856806 w 5975151"/>
                  <a:gd name="connsiteY81" fmla="*/ 620242 h 1164581"/>
                  <a:gd name="connsiteX82" fmla="*/ 3878758 w 5975151"/>
                  <a:gd name="connsiteY82" fmla="*/ 649263 h 1164581"/>
                  <a:gd name="connsiteX83" fmla="*/ 3920058 w 5975151"/>
                  <a:gd name="connsiteY83" fmla="*/ 674564 h 1164581"/>
                  <a:gd name="connsiteX84" fmla="*/ 3984426 w 5975151"/>
                  <a:gd name="connsiteY84" fmla="*/ 702469 h 1164581"/>
                  <a:gd name="connsiteX85" fmla="*/ 4062561 w 5975151"/>
                  <a:gd name="connsiteY85" fmla="*/ 739676 h 1164581"/>
                  <a:gd name="connsiteX86" fmla="*/ 4124325 w 5975151"/>
                  <a:gd name="connsiteY86" fmla="*/ 786185 h 1164581"/>
                  <a:gd name="connsiteX87" fmla="*/ 4164881 w 5975151"/>
                  <a:gd name="connsiteY87" fmla="*/ 847205 h 1164581"/>
                  <a:gd name="connsiteX88" fmla="*/ 4179391 w 5975151"/>
                  <a:gd name="connsiteY88" fmla="*/ 927944 h 1164581"/>
                  <a:gd name="connsiteX89" fmla="*/ 4160044 w 5975151"/>
                  <a:gd name="connsiteY89" fmla="*/ 1020217 h 1164581"/>
                  <a:gd name="connsiteX90" fmla="*/ 4102745 w 5975151"/>
                  <a:gd name="connsiteY90" fmla="*/ 1095376 h 1164581"/>
                  <a:gd name="connsiteX91" fmla="*/ 4007867 w 5975151"/>
                  <a:gd name="connsiteY91" fmla="*/ 1145977 h 1164581"/>
                  <a:gd name="connsiteX92" fmla="*/ 3875782 w 5975151"/>
                  <a:gd name="connsiteY92" fmla="*/ 1164581 h 1164581"/>
                  <a:gd name="connsiteX93" fmla="*/ 3828157 w 5975151"/>
                  <a:gd name="connsiteY93" fmla="*/ 1161232 h 1164581"/>
                  <a:gd name="connsiteX94" fmla="*/ 3773835 w 5975151"/>
                  <a:gd name="connsiteY94" fmla="*/ 1152302 h 1164581"/>
                  <a:gd name="connsiteX95" fmla="*/ 3720628 w 5975151"/>
                  <a:gd name="connsiteY95" fmla="*/ 1139280 h 1164581"/>
                  <a:gd name="connsiteX96" fmla="*/ 3676352 w 5975151"/>
                  <a:gd name="connsiteY96" fmla="*/ 1122909 h 1164581"/>
                  <a:gd name="connsiteX97" fmla="*/ 3676352 w 5975151"/>
                  <a:gd name="connsiteY97" fmla="*/ 958454 h 1164581"/>
                  <a:gd name="connsiteX98" fmla="*/ 3726954 w 5975151"/>
                  <a:gd name="connsiteY98" fmla="*/ 988964 h 1164581"/>
                  <a:gd name="connsiteX99" fmla="*/ 3781276 w 5975151"/>
                  <a:gd name="connsiteY99" fmla="*/ 1011288 h 1164581"/>
                  <a:gd name="connsiteX100" fmla="*/ 3834854 w 5975151"/>
                  <a:gd name="connsiteY100" fmla="*/ 1025054 h 1164581"/>
                  <a:gd name="connsiteX101" fmla="*/ 3882479 w 5975151"/>
                  <a:gd name="connsiteY101" fmla="*/ 1029891 h 1164581"/>
                  <a:gd name="connsiteX102" fmla="*/ 3976613 w 5975151"/>
                  <a:gd name="connsiteY102" fmla="*/ 1007567 h 1164581"/>
                  <a:gd name="connsiteX103" fmla="*/ 4006007 w 5975151"/>
                  <a:gd name="connsiteY103" fmla="*/ 948036 h 1164581"/>
                  <a:gd name="connsiteX104" fmla="*/ 4000425 w 5975151"/>
                  <a:gd name="connsiteY104" fmla="*/ 914177 h 1164581"/>
                  <a:gd name="connsiteX105" fmla="*/ 3978845 w 5975151"/>
                  <a:gd name="connsiteY105" fmla="*/ 885900 h 1164581"/>
                  <a:gd name="connsiteX106" fmla="*/ 3933825 w 5975151"/>
                  <a:gd name="connsiteY106" fmla="*/ 857251 h 1164581"/>
                  <a:gd name="connsiteX107" fmla="*/ 3857922 w 5975151"/>
                  <a:gd name="connsiteY107" fmla="*/ 823020 h 1164581"/>
                  <a:gd name="connsiteX108" fmla="*/ 3782392 w 5975151"/>
                  <a:gd name="connsiteY108" fmla="*/ 785441 h 1164581"/>
                  <a:gd name="connsiteX109" fmla="*/ 3725093 w 5975151"/>
                  <a:gd name="connsiteY109" fmla="*/ 739676 h 1164581"/>
                  <a:gd name="connsiteX110" fmla="*/ 3689003 w 5975151"/>
                  <a:gd name="connsiteY110" fmla="*/ 679401 h 1164581"/>
                  <a:gd name="connsiteX111" fmla="*/ 3676352 w 5975151"/>
                  <a:gd name="connsiteY111" fmla="*/ 597546 h 1164581"/>
                  <a:gd name="connsiteX112" fmla="*/ 3696444 w 5975151"/>
                  <a:gd name="connsiteY112" fmla="*/ 506016 h 1164581"/>
                  <a:gd name="connsiteX113" fmla="*/ 3754487 w 5975151"/>
                  <a:gd name="connsiteY113" fmla="*/ 432346 h 1164581"/>
                  <a:gd name="connsiteX114" fmla="*/ 3846388 w 5975151"/>
                  <a:gd name="connsiteY114" fmla="*/ 383233 h 1164581"/>
                  <a:gd name="connsiteX115" fmla="*/ 3967311 w 5975151"/>
                  <a:gd name="connsiteY115" fmla="*/ 365374 h 1164581"/>
                  <a:gd name="connsiteX116" fmla="*/ 3212554 w 5975151"/>
                  <a:gd name="connsiteY116" fmla="*/ 365374 h 1164581"/>
                  <a:gd name="connsiteX117" fmla="*/ 3375893 w 5975151"/>
                  <a:gd name="connsiteY117" fmla="*/ 393651 h 1164581"/>
                  <a:gd name="connsiteX118" fmla="*/ 3494955 w 5975151"/>
                  <a:gd name="connsiteY118" fmla="*/ 473646 h 1164581"/>
                  <a:gd name="connsiteX119" fmla="*/ 3567509 w 5975151"/>
                  <a:gd name="connsiteY119" fmla="*/ 597546 h 1164581"/>
                  <a:gd name="connsiteX120" fmla="*/ 3592066 w 5975151"/>
                  <a:gd name="connsiteY120" fmla="*/ 757536 h 1164581"/>
                  <a:gd name="connsiteX121" fmla="*/ 3563416 w 5975151"/>
                  <a:gd name="connsiteY121" fmla="*/ 927572 h 1164581"/>
                  <a:gd name="connsiteX122" fmla="*/ 3482677 w 5975151"/>
                  <a:gd name="connsiteY122" fmla="*/ 1055936 h 1164581"/>
                  <a:gd name="connsiteX123" fmla="*/ 3357289 w 5975151"/>
                  <a:gd name="connsiteY123" fmla="*/ 1136675 h 1164581"/>
                  <a:gd name="connsiteX124" fmla="*/ 3193951 w 5975151"/>
                  <a:gd name="connsiteY124" fmla="*/ 1164581 h 1164581"/>
                  <a:gd name="connsiteX125" fmla="*/ 3033588 w 5975151"/>
                  <a:gd name="connsiteY125" fmla="*/ 1137048 h 1164581"/>
                  <a:gd name="connsiteX126" fmla="*/ 2912293 w 5975151"/>
                  <a:gd name="connsiteY126" fmla="*/ 1058541 h 1164581"/>
                  <a:gd name="connsiteX127" fmla="*/ 2835275 w 5975151"/>
                  <a:gd name="connsiteY127" fmla="*/ 935385 h 1164581"/>
                  <a:gd name="connsiteX128" fmla="*/ 2808486 w 5975151"/>
                  <a:gd name="connsiteY128" fmla="*/ 773907 h 1164581"/>
                  <a:gd name="connsiteX129" fmla="*/ 2838251 w 5975151"/>
                  <a:gd name="connsiteY129" fmla="*/ 597173 h 1164581"/>
                  <a:gd name="connsiteX130" fmla="*/ 2921223 w 5975151"/>
                  <a:gd name="connsiteY130" fmla="*/ 469181 h 1164581"/>
                  <a:gd name="connsiteX131" fmla="*/ 3048843 w 5975151"/>
                  <a:gd name="connsiteY131" fmla="*/ 391419 h 1164581"/>
                  <a:gd name="connsiteX132" fmla="*/ 3212554 w 5975151"/>
                  <a:gd name="connsiteY132" fmla="*/ 365374 h 1164581"/>
                  <a:gd name="connsiteX133" fmla="*/ 2035720 w 5975151"/>
                  <a:gd name="connsiteY133" fmla="*/ 365374 h 1164581"/>
                  <a:gd name="connsiteX134" fmla="*/ 2093764 w 5975151"/>
                  <a:gd name="connsiteY134" fmla="*/ 369094 h 1164581"/>
                  <a:gd name="connsiteX135" fmla="*/ 2145109 w 5975151"/>
                  <a:gd name="connsiteY135" fmla="*/ 378396 h 1164581"/>
                  <a:gd name="connsiteX136" fmla="*/ 2187897 w 5975151"/>
                  <a:gd name="connsiteY136" fmla="*/ 390674 h 1164581"/>
                  <a:gd name="connsiteX137" fmla="*/ 2218779 w 5975151"/>
                  <a:gd name="connsiteY137" fmla="*/ 404069 h 1164581"/>
                  <a:gd name="connsiteX138" fmla="*/ 2218779 w 5975151"/>
                  <a:gd name="connsiteY138" fmla="*/ 567036 h 1164581"/>
                  <a:gd name="connsiteX139" fmla="*/ 2138040 w 5975151"/>
                  <a:gd name="connsiteY139" fmla="*/ 522759 h 1164581"/>
                  <a:gd name="connsiteX140" fmla="*/ 2043162 w 5975151"/>
                  <a:gd name="connsiteY140" fmla="*/ 506016 h 1164581"/>
                  <a:gd name="connsiteX141" fmla="*/ 1948656 w 5975151"/>
                  <a:gd name="connsiteY141" fmla="*/ 523504 h 1164581"/>
                  <a:gd name="connsiteX142" fmla="*/ 1872382 w 5975151"/>
                  <a:gd name="connsiteY142" fmla="*/ 574477 h 1164581"/>
                  <a:gd name="connsiteX143" fmla="*/ 1821408 w 5975151"/>
                  <a:gd name="connsiteY143" fmla="*/ 657077 h 1164581"/>
                  <a:gd name="connsiteX144" fmla="*/ 1802805 w 5975151"/>
                  <a:gd name="connsiteY144" fmla="*/ 769442 h 1164581"/>
                  <a:gd name="connsiteX145" fmla="*/ 1819176 w 5975151"/>
                  <a:gd name="connsiteY145" fmla="*/ 875482 h 1164581"/>
                  <a:gd name="connsiteX146" fmla="*/ 1866056 w 5975151"/>
                  <a:gd name="connsiteY146" fmla="*/ 955477 h 1164581"/>
                  <a:gd name="connsiteX147" fmla="*/ 1940471 w 5975151"/>
                  <a:gd name="connsiteY147" fmla="*/ 1006079 h 1164581"/>
                  <a:gd name="connsiteX148" fmla="*/ 2040185 w 5975151"/>
                  <a:gd name="connsiteY148" fmla="*/ 1023938 h 1164581"/>
                  <a:gd name="connsiteX149" fmla="*/ 2086322 w 5975151"/>
                  <a:gd name="connsiteY149" fmla="*/ 1018729 h 1164581"/>
                  <a:gd name="connsiteX150" fmla="*/ 2133575 w 5975151"/>
                  <a:gd name="connsiteY150" fmla="*/ 1004963 h 1164581"/>
                  <a:gd name="connsiteX151" fmla="*/ 2178596 w 5975151"/>
                  <a:gd name="connsiteY151" fmla="*/ 984871 h 1164581"/>
                  <a:gd name="connsiteX152" fmla="*/ 2218779 w 5975151"/>
                  <a:gd name="connsiteY152" fmla="*/ 959942 h 1164581"/>
                  <a:gd name="connsiteX153" fmla="*/ 2218779 w 5975151"/>
                  <a:gd name="connsiteY153" fmla="*/ 1113979 h 1164581"/>
                  <a:gd name="connsiteX154" fmla="*/ 2126506 w 5975151"/>
                  <a:gd name="connsiteY154" fmla="*/ 1150814 h 1164581"/>
                  <a:gd name="connsiteX155" fmla="*/ 2002234 w 5975151"/>
                  <a:gd name="connsiteY155" fmla="*/ 1164581 h 1164581"/>
                  <a:gd name="connsiteX156" fmla="*/ 1845965 w 5975151"/>
                  <a:gd name="connsiteY156" fmla="*/ 1135931 h 1164581"/>
                  <a:gd name="connsiteX157" fmla="*/ 1726902 w 5975151"/>
                  <a:gd name="connsiteY157" fmla="*/ 1056308 h 1164581"/>
                  <a:gd name="connsiteX158" fmla="*/ 1651000 w 5975151"/>
                  <a:gd name="connsiteY158" fmla="*/ 935757 h 1164581"/>
                  <a:gd name="connsiteX159" fmla="*/ 1624211 w 5975151"/>
                  <a:gd name="connsiteY159" fmla="*/ 785069 h 1164581"/>
                  <a:gd name="connsiteX160" fmla="*/ 1652860 w 5975151"/>
                  <a:gd name="connsiteY160" fmla="*/ 612428 h 1164581"/>
                  <a:gd name="connsiteX161" fmla="*/ 1735088 w 5975151"/>
                  <a:gd name="connsiteY161" fmla="*/ 480343 h 1164581"/>
                  <a:gd name="connsiteX162" fmla="*/ 1864940 w 5975151"/>
                  <a:gd name="connsiteY162" fmla="*/ 395511 h 1164581"/>
                  <a:gd name="connsiteX163" fmla="*/ 2035720 w 5975151"/>
                  <a:gd name="connsiteY163" fmla="*/ 365374 h 1164581"/>
                  <a:gd name="connsiteX164" fmla="*/ 0 w 5975151"/>
                  <a:gd name="connsiteY164" fmla="*/ 78878 h 1164581"/>
                  <a:gd name="connsiteX165" fmla="*/ 253008 w 5975151"/>
                  <a:gd name="connsiteY165" fmla="*/ 78878 h 1164581"/>
                  <a:gd name="connsiteX166" fmla="*/ 524619 w 5975151"/>
                  <a:gd name="connsiteY166" fmla="*/ 753070 h 1164581"/>
                  <a:gd name="connsiteX167" fmla="*/ 537642 w 5975151"/>
                  <a:gd name="connsiteY167" fmla="*/ 788417 h 1164581"/>
                  <a:gd name="connsiteX168" fmla="*/ 552152 w 5975151"/>
                  <a:gd name="connsiteY168" fmla="*/ 829716 h 1164581"/>
                  <a:gd name="connsiteX169" fmla="*/ 565175 w 5975151"/>
                  <a:gd name="connsiteY169" fmla="*/ 869528 h 1164581"/>
                  <a:gd name="connsiteX170" fmla="*/ 572988 w 5975151"/>
                  <a:gd name="connsiteY170" fmla="*/ 900410 h 1164581"/>
                  <a:gd name="connsiteX171" fmla="*/ 577453 w 5975151"/>
                  <a:gd name="connsiteY171" fmla="*/ 900410 h 1164581"/>
                  <a:gd name="connsiteX172" fmla="*/ 589359 w 5975151"/>
                  <a:gd name="connsiteY172" fmla="*/ 868412 h 1164581"/>
                  <a:gd name="connsiteX173" fmla="*/ 604614 w 5975151"/>
                  <a:gd name="connsiteY173" fmla="*/ 828228 h 1164581"/>
                  <a:gd name="connsiteX174" fmla="*/ 620241 w 5975151"/>
                  <a:gd name="connsiteY174" fmla="*/ 786928 h 1164581"/>
                  <a:gd name="connsiteX175" fmla="*/ 634008 w 5975151"/>
                  <a:gd name="connsiteY175" fmla="*/ 751582 h 1164581"/>
                  <a:gd name="connsiteX176" fmla="*/ 913060 w 5975151"/>
                  <a:gd name="connsiteY176" fmla="*/ 78878 h 1164581"/>
                  <a:gd name="connsiteX177" fmla="*/ 1155650 w 5975151"/>
                  <a:gd name="connsiteY177" fmla="*/ 78878 h 1164581"/>
                  <a:gd name="connsiteX178" fmla="*/ 1155650 w 5975151"/>
                  <a:gd name="connsiteY178" fmla="*/ 1145976 h 1164581"/>
                  <a:gd name="connsiteX179" fmla="*/ 980033 w 5975151"/>
                  <a:gd name="connsiteY179" fmla="*/ 1145976 h 1164581"/>
                  <a:gd name="connsiteX180" fmla="*/ 980033 w 5975151"/>
                  <a:gd name="connsiteY180" fmla="*/ 466576 h 1164581"/>
                  <a:gd name="connsiteX181" fmla="*/ 981149 w 5975151"/>
                  <a:gd name="connsiteY181" fmla="*/ 393650 h 1164581"/>
                  <a:gd name="connsiteX182" fmla="*/ 983382 w 5975151"/>
                  <a:gd name="connsiteY182" fmla="*/ 327421 h 1164581"/>
                  <a:gd name="connsiteX183" fmla="*/ 986358 w 5975151"/>
                  <a:gd name="connsiteY183" fmla="*/ 273471 h 1164581"/>
                  <a:gd name="connsiteX184" fmla="*/ 988963 w 5975151"/>
                  <a:gd name="connsiteY184" fmla="*/ 237380 h 1164581"/>
                  <a:gd name="connsiteX185" fmla="*/ 985986 w 5975151"/>
                  <a:gd name="connsiteY185" fmla="*/ 237380 h 1164581"/>
                  <a:gd name="connsiteX186" fmla="*/ 980405 w 5975151"/>
                  <a:gd name="connsiteY186" fmla="*/ 265286 h 1164581"/>
                  <a:gd name="connsiteX187" fmla="*/ 972964 w 5975151"/>
                  <a:gd name="connsiteY187" fmla="*/ 298028 h 1164581"/>
                  <a:gd name="connsiteX188" fmla="*/ 964406 w 5975151"/>
                  <a:gd name="connsiteY188" fmla="*/ 330026 h 1164581"/>
                  <a:gd name="connsiteX189" fmla="*/ 955476 w 5975151"/>
                  <a:gd name="connsiteY189" fmla="*/ 356443 h 1164581"/>
                  <a:gd name="connsiteX190" fmla="*/ 632519 w 5975151"/>
                  <a:gd name="connsiteY190" fmla="*/ 1145976 h 1164581"/>
                  <a:gd name="connsiteX191" fmla="*/ 517178 w 5975151"/>
                  <a:gd name="connsiteY191" fmla="*/ 1145976 h 1164581"/>
                  <a:gd name="connsiteX192" fmla="*/ 191988 w 5975151"/>
                  <a:gd name="connsiteY192" fmla="*/ 363884 h 1164581"/>
                  <a:gd name="connsiteX193" fmla="*/ 184547 w 5975151"/>
                  <a:gd name="connsiteY193" fmla="*/ 338212 h 1164581"/>
                  <a:gd name="connsiteX194" fmla="*/ 175989 w 5975151"/>
                  <a:gd name="connsiteY194" fmla="*/ 302865 h 1164581"/>
                  <a:gd name="connsiteX195" fmla="*/ 167804 w 5975151"/>
                  <a:gd name="connsiteY195" fmla="*/ 266402 h 1164581"/>
                  <a:gd name="connsiteX196" fmla="*/ 161478 w 5975151"/>
                  <a:gd name="connsiteY196" fmla="*/ 237380 h 1164581"/>
                  <a:gd name="connsiteX197" fmla="*/ 157014 w 5975151"/>
                  <a:gd name="connsiteY197" fmla="*/ 237380 h 1164581"/>
                  <a:gd name="connsiteX198" fmla="*/ 159618 w 5975151"/>
                  <a:gd name="connsiteY198" fmla="*/ 279796 h 1164581"/>
                  <a:gd name="connsiteX199" fmla="*/ 161851 w 5975151"/>
                  <a:gd name="connsiteY199" fmla="*/ 343048 h 1164581"/>
                  <a:gd name="connsiteX200" fmla="*/ 163711 w 5975151"/>
                  <a:gd name="connsiteY200" fmla="*/ 416346 h 1164581"/>
                  <a:gd name="connsiteX201" fmla="*/ 164455 w 5975151"/>
                  <a:gd name="connsiteY201" fmla="*/ 488900 h 1164581"/>
                  <a:gd name="connsiteX202" fmla="*/ 164455 w 5975151"/>
                  <a:gd name="connsiteY202" fmla="*/ 1145976 h 1164581"/>
                  <a:gd name="connsiteX203" fmla="*/ 0 w 5975151"/>
                  <a:gd name="connsiteY203" fmla="*/ 1145976 h 1164581"/>
                  <a:gd name="connsiteX204" fmla="*/ 1412974 w 5975151"/>
                  <a:gd name="connsiteY204" fmla="*/ 68439 h 1164581"/>
                  <a:gd name="connsiteX205" fmla="*/ 1454646 w 5975151"/>
                  <a:gd name="connsiteY205" fmla="*/ 76253 h 1164581"/>
                  <a:gd name="connsiteX206" fmla="*/ 1488132 w 5975151"/>
                  <a:gd name="connsiteY206" fmla="*/ 97833 h 1164581"/>
                  <a:gd name="connsiteX207" fmla="*/ 1510457 w 5975151"/>
                  <a:gd name="connsiteY207" fmla="*/ 129831 h 1164581"/>
                  <a:gd name="connsiteX208" fmla="*/ 1518642 w 5975151"/>
                  <a:gd name="connsiteY208" fmla="*/ 169642 h 1164581"/>
                  <a:gd name="connsiteX209" fmla="*/ 1510829 w 5975151"/>
                  <a:gd name="connsiteY209" fmla="*/ 207965 h 1164581"/>
                  <a:gd name="connsiteX210" fmla="*/ 1488877 w 5975151"/>
                  <a:gd name="connsiteY210" fmla="*/ 239591 h 1164581"/>
                  <a:gd name="connsiteX211" fmla="*/ 1455390 w 5975151"/>
                  <a:gd name="connsiteY211" fmla="*/ 260799 h 1164581"/>
                  <a:gd name="connsiteX212" fmla="*/ 1412974 w 5975151"/>
                  <a:gd name="connsiteY212" fmla="*/ 268613 h 1164581"/>
                  <a:gd name="connsiteX213" fmla="*/ 1371302 w 5975151"/>
                  <a:gd name="connsiteY213" fmla="*/ 260799 h 1164581"/>
                  <a:gd name="connsiteX214" fmla="*/ 1337816 w 5975151"/>
                  <a:gd name="connsiteY214" fmla="*/ 239591 h 1164581"/>
                  <a:gd name="connsiteX215" fmla="*/ 1315864 w 5975151"/>
                  <a:gd name="connsiteY215" fmla="*/ 207965 h 1164581"/>
                  <a:gd name="connsiteX216" fmla="*/ 1308050 w 5975151"/>
                  <a:gd name="connsiteY216" fmla="*/ 169642 h 1164581"/>
                  <a:gd name="connsiteX217" fmla="*/ 1316236 w 5975151"/>
                  <a:gd name="connsiteY217" fmla="*/ 129459 h 1164581"/>
                  <a:gd name="connsiteX218" fmla="*/ 1338560 w 5975151"/>
                  <a:gd name="connsiteY218" fmla="*/ 97461 h 1164581"/>
                  <a:gd name="connsiteX219" fmla="*/ 1371674 w 5975151"/>
                  <a:gd name="connsiteY219" fmla="*/ 76253 h 1164581"/>
                  <a:gd name="connsiteX220" fmla="*/ 1412974 w 5975151"/>
                  <a:gd name="connsiteY220" fmla="*/ 68439 h 1164581"/>
                  <a:gd name="connsiteX221" fmla="*/ 5454748 w 5975151"/>
                  <a:gd name="connsiteY221" fmla="*/ 0 h 1164581"/>
                  <a:gd name="connsiteX222" fmla="*/ 5510931 w 5975151"/>
                  <a:gd name="connsiteY222" fmla="*/ 3720 h 1164581"/>
                  <a:gd name="connsiteX223" fmla="*/ 5555208 w 5975151"/>
                  <a:gd name="connsiteY223" fmla="*/ 13394 h 1164581"/>
                  <a:gd name="connsiteX224" fmla="*/ 5555208 w 5975151"/>
                  <a:gd name="connsiteY224" fmla="*/ 158502 h 1164581"/>
                  <a:gd name="connsiteX225" fmla="*/ 5519489 w 5975151"/>
                  <a:gd name="connsiteY225" fmla="*/ 145851 h 1164581"/>
                  <a:gd name="connsiteX226" fmla="*/ 5473352 w 5975151"/>
                  <a:gd name="connsiteY226" fmla="*/ 139898 h 1164581"/>
                  <a:gd name="connsiteX227" fmla="*/ 5385544 w 5975151"/>
                  <a:gd name="connsiteY227" fmla="*/ 175989 h 1164581"/>
                  <a:gd name="connsiteX228" fmla="*/ 5354290 w 5975151"/>
                  <a:gd name="connsiteY228" fmla="*/ 282029 h 1164581"/>
                  <a:gd name="connsiteX229" fmla="*/ 5354290 w 5975151"/>
                  <a:gd name="connsiteY229" fmla="*/ 383976 h 1164581"/>
                  <a:gd name="connsiteX230" fmla="*/ 5492204 w 5975151"/>
                  <a:gd name="connsiteY230" fmla="*/ 383976 h 1164581"/>
                  <a:gd name="connsiteX231" fmla="*/ 5524698 w 5975151"/>
                  <a:gd name="connsiteY231" fmla="*/ 383976 h 1164581"/>
                  <a:gd name="connsiteX232" fmla="*/ 5618708 w 5975151"/>
                  <a:gd name="connsiteY232" fmla="*/ 383976 h 1164581"/>
                  <a:gd name="connsiteX233" fmla="*/ 5618708 w 5975151"/>
                  <a:gd name="connsiteY233" fmla="*/ 208359 h 1164581"/>
                  <a:gd name="connsiteX234" fmla="*/ 5791348 w 5975151"/>
                  <a:gd name="connsiteY234" fmla="*/ 155525 h 1164581"/>
                  <a:gd name="connsiteX235" fmla="*/ 5791348 w 5975151"/>
                  <a:gd name="connsiteY235" fmla="*/ 383976 h 1164581"/>
                  <a:gd name="connsiteX236" fmla="*/ 5975151 w 5975151"/>
                  <a:gd name="connsiteY236" fmla="*/ 383976 h 1164581"/>
                  <a:gd name="connsiteX237" fmla="*/ 5975151 w 5975151"/>
                  <a:gd name="connsiteY237" fmla="*/ 522386 h 1164581"/>
                  <a:gd name="connsiteX238" fmla="*/ 5791348 w 5975151"/>
                  <a:gd name="connsiteY238" fmla="*/ 522386 h 1164581"/>
                  <a:gd name="connsiteX239" fmla="*/ 5791348 w 5975151"/>
                  <a:gd name="connsiteY239" fmla="*/ 891480 h 1164581"/>
                  <a:gd name="connsiteX240" fmla="*/ 5817393 w 5975151"/>
                  <a:gd name="connsiteY240" fmla="*/ 993799 h 1164581"/>
                  <a:gd name="connsiteX241" fmla="*/ 5899248 w 5975151"/>
                  <a:gd name="connsiteY241" fmla="*/ 1023937 h 1164581"/>
                  <a:gd name="connsiteX242" fmla="*/ 5936828 w 5975151"/>
                  <a:gd name="connsiteY242" fmla="*/ 1017612 h 1164581"/>
                  <a:gd name="connsiteX243" fmla="*/ 5975151 w 5975151"/>
                  <a:gd name="connsiteY243" fmla="*/ 1000869 h 1164581"/>
                  <a:gd name="connsiteX244" fmla="*/ 5975151 w 5975151"/>
                  <a:gd name="connsiteY244" fmla="*/ 1138535 h 1164581"/>
                  <a:gd name="connsiteX245" fmla="*/ 5950966 w 5975151"/>
                  <a:gd name="connsiteY245" fmla="*/ 1148209 h 1164581"/>
                  <a:gd name="connsiteX246" fmla="*/ 5917852 w 5975151"/>
                  <a:gd name="connsiteY246" fmla="*/ 1156394 h 1164581"/>
                  <a:gd name="connsiteX247" fmla="*/ 5880273 w 5975151"/>
                  <a:gd name="connsiteY247" fmla="*/ 1162347 h 1164581"/>
                  <a:gd name="connsiteX248" fmla="*/ 5842694 w 5975151"/>
                  <a:gd name="connsiteY248" fmla="*/ 1164580 h 1164581"/>
                  <a:gd name="connsiteX249" fmla="*/ 5673402 w 5975151"/>
                  <a:gd name="connsiteY249" fmla="*/ 1102444 h 1164581"/>
                  <a:gd name="connsiteX250" fmla="*/ 5618708 w 5975151"/>
                  <a:gd name="connsiteY250" fmla="*/ 923478 h 1164581"/>
                  <a:gd name="connsiteX251" fmla="*/ 5618708 w 5975151"/>
                  <a:gd name="connsiteY251" fmla="*/ 522386 h 1164581"/>
                  <a:gd name="connsiteX252" fmla="*/ 5524698 w 5975151"/>
                  <a:gd name="connsiteY252" fmla="*/ 522386 h 1164581"/>
                  <a:gd name="connsiteX253" fmla="*/ 5492204 w 5975151"/>
                  <a:gd name="connsiteY253" fmla="*/ 522386 h 1164581"/>
                  <a:gd name="connsiteX254" fmla="*/ 5354290 w 5975151"/>
                  <a:gd name="connsiteY254" fmla="*/ 522386 h 1164581"/>
                  <a:gd name="connsiteX255" fmla="*/ 5354290 w 5975151"/>
                  <a:gd name="connsiteY255" fmla="*/ 1145976 h 1164581"/>
                  <a:gd name="connsiteX256" fmla="*/ 5180160 w 5975151"/>
                  <a:gd name="connsiteY256" fmla="*/ 1145976 h 1164581"/>
                  <a:gd name="connsiteX257" fmla="*/ 5180160 w 5975151"/>
                  <a:gd name="connsiteY257" fmla="*/ 522386 h 1164581"/>
                  <a:gd name="connsiteX258" fmla="*/ 5052168 w 5975151"/>
                  <a:gd name="connsiteY258" fmla="*/ 522386 h 1164581"/>
                  <a:gd name="connsiteX259" fmla="*/ 5052168 w 5975151"/>
                  <a:gd name="connsiteY259" fmla="*/ 383976 h 1164581"/>
                  <a:gd name="connsiteX260" fmla="*/ 5180160 w 5975151"/>
                  <a:gd name="connsiteY260" fmla="*/ 383976 h 1164581"/>
                  <a:gd name="connsiteX261" fmla="*/ 5180160 w 5975151"/>
                  <a:gd name="connsiteY261" fmla="*/ 272355 h 1164581"/>
                  <a:gd name="connsiteX262" fmla="*/ 5201368 w 5975151"/>
                  <a:gd name="connsiteY262" fmla="*/ 158502 h 1164581"/>
                  <a:gd name="connsiteX263" fmla="*/ 5259412 w 5975151"/>
                  <a:gd name="connsiteY263" fmla="*/ 72925 h 1164581"/>
                  <a:gd name="connsiteX264" fmla="*/ 5346476 w 5975151"/>
                  <a:gd name="connsiteY264" fmla="*/ 18975 h 1164581"/>
                  <a:gd name="connsiteX265" fmla="*/ 5454748 w 5975151"/>
                  <a:gd name="connsiteY265" fmla="*/ 0 h 116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</a:cxnLst>
                <a:rect l="l" t="t" r="r" b="b"/>
                <a:pathLst>
                  <a:path w="5975151" h="1164581">
                    <a:moveTo>
                      <a:pt x="4650680" y="506016"/>
                    </a:moveTo>
                    <a:cubicBezTo>
                      <a:pt x="4619922" y="506016"/>
                      <a:pt x="4591397" y="511225"/>
                      <a:pt x="4565104" y="521643"/>
                    </a:cubicBezTo>
                    <a:cubicBezTo>
                      <a:pt x="4538811" y="532061"/>
                      <a:pt x="4515990" y="548060"/>
                      <a:pt x="4496643" y="569640"/>
                    </a:cubicBezTo>
                    <a:cubicBezTo>
                      <a:pt x="4477296" y="591220"/>
                      <a:pt x="4462164" y="618506"/>
                      <a:pt x="4451250" y="651496"/>
                    </a:cubicBezTo>
                    <a:cubicBezTo>
                      <a:pt x="4440336" y="684486"/>
                      <a:pt x="4434880" y="723305"/>
                      <a:pt x="4434880" y="767954"/>
                    </a:cubicBezTo>
                    <a:cubicBezTo>
                      <a:pt x="4434880" y="811114"/>
                      <a:pt x="4440212" y="848693"/>
                      <a:pt x="4450878" y="880691"/>
                    </a:cubicBezTo>
                    <a:cubicBezTo>
                      <a:pt x="4461544" y="912689"/>
                      <a:pt x="4476551" y="939354"/>
                      <a:pt x="4495899" y="960686"/>
                    </a:cubicBezTo>
                    <a:cubicBezTo>
                      <a:pt x="4515246" y="982018"/>
                      <a:pt x="4538191" y="997893"/>
                      <a:pt x="4564732" y="1008311"/>
                    </a:cubicBezTo>
                    <a:cubicBezTo>
                      <a:pt x="4591273" y="1018729"/>
                      <a:pt x="4620418" y="1023938"/>
                      <a:pt x="4652168" y="1023938"/>
                    </a:cubicBezTo>
                    <a:cubicBezTo>
                      <a:pt x="4720629" y="1023938"/>
                      <a:pt x="4772595" y="1001738"/>
                      <a:pt x="4808066" y="957338"/>
                    </a:cubicBezTo>
                    <a:cubicBezTo>
                      <a:pt x="4843536" y="912937"/>
                      <a:pt x="4861272" y="848321"/>
                      <a:pt x="4861272" y="763489"/>
                    </a:cubicBezTo>
                    <a:cubicBezTo>
                      <a:pt x="4861272" y="679153"/>
                      <a:pt x="4842544" y="615157"/>
                      <a:pt x="4805089" y="571501"/>
                    </a:cubicBezTo>
                    <a:cubicBezTo>
                      <a:pt x="4767634" y="527844"/>
                      <a:pt x="4716164" y="506016"/>
                      <a:pt x="4650680" y="506016"/>
                    </a:cubicBezTo>
                    <a:close/>
                    <a:moveTo>
                      <a:pt x="3202880" y="506016"/>
                    </a:moveTo>
                    <a:cubicBezTo>
                      <a:pt x="3172122" y="506016"/>
                      <a:pt x="3143597" y="511225"/>
                      <a:pt x="3117304" y="521643"/>
                    </a:cubicBezTo>
                    <a:cubicBezTo>
                      <a:pt x="3091011" y="532061"/>
                      <a:pt x="3068191" y="548060"/>
                      <a:pt x="3048843" y="569640"/>
                    </a:cubicBezTo>
                    <a:cubicBezTo>
                      <a:pt x="3029495" y="591220"/>
                      <a:pt x="3014364" y="618506"/>
                      <a:pt x="3003451" y="651496"/>
                    </a:cubicBezTo>
                    <a:cubicBezTo>
                      <a:pt x="2992537" y="684486"/>
                      <a:pt x="2987079" y="723305"/>
                      <a:pt x="2987079" y="767954"/>
                    </a:cubicBezTo>
                    <a:cubicBezTo>
                      <a:pt x="2987079" y="811114"/>
                      <a:pt x="2992412" y="848693"/>
                      <a:pt x="3003078" y="880691"/>
                    </a:cubicBezTo>
                    <a:cubicBezTo>
                      <a:pt x="3013745" y="912689"/>
                      <a:pt x="3028751" y="939354"/>
                      <a:pt x="3048099" y="960686"/>
                    </a:cubicBezTo>
                    <a:cubicBezTo>
                      <a:pt x="3067447" y="982018"/>
                      <a:pt x="3090391" y="997893"/>
                      <a:pt x="3116932" y="1008311"/>
                    </a:cubicBezTo>
                    <a:cubicBezTo>
                      <a:pt x="3143473" y="1018729"/>
                      <a:pt x="3172619" y="1023938"/>
                      <a:pt x="3204369" y="1023938"/>
                    </a:cubicBezTo>
                    <a:cubicBezTo>
                      <a:pt x="3272829" y="1023938"/>
                      <a:pt x="3324795" y="1001738"/>
                      <a:pt x="3360266" y="957338"/>
                    </a:cubicBezTo>
                    <a:cubicBezTo>
                      <a:pt x="3395736" y="912937"/>
                      <a:pt x="3413472" y="848321"/>
                      <a:pt x="3413472" y="763489"/>
                    </a:cubicBezTo>
                    <a:cubicBezTo>
                      <a:pt x="3413472" y="679153"/>
                      <a:pt x="3394745" y="615157"/>
                      <a:pt x="3357289" y="571501"/>
                    </a:cubicBezTo>
                    <a:cubicBezTo>
                      <a:pt x="3319834" y="527844"/>
                      <a:pt x="3268365" y="506016"/>
                      <a:pt x="3202880" y="506016"/>
                    </a:cubicBezTo>
                    <a:close/>
                    <a:moveTo>
                      <a:pt x="1321991" y="381336"/>
                    </a:moveTo>
                    <a:lnTo>
                      <a:pt x="1493888" y="381336"/>
                    </a:lnTo>
                    <a:lnTo>
                      <a:pt x="1493888" y="1143336"/>
                    </a:lnTo>
                    <a:lnTo>
                      <a:pt x="1321991" y="1143336"/>
                    </a:lnTo>
                    <a:close/>
                    <a:moveTo>
                      <a:pt x="2733228" y="370582"/>
                    </a:moveTo>
                    <a:cubicBezTo>
                      <a:pt x="2746127" y="370582"/>
                      <a:pt x="2758529" y="371326"/>
                      <a:pt x="2770435" y="372814"/>
                    </a:cubicBezTo>
                    <a:cubicBezTo>
                      <a:pt x="2782342" y="374302"/>
                      <a:pt x="2793007" y="377031"/>
                      <a:pt x="2802433" y="381000"/>
                    </a:cubicBezTo>
                    <a:lnTo>
                      <a:pt x="2802433" y="551408"/>
                    </a:lnTo>
                    <a:cubicBezTo>
                      <a:pt x="2797472" y="547935"/>
                      <a:pt x="2791147" y="544711"/>
                      <a:pt x="2783458" y="541734"/>
                    </a:cubicBezTo>
                    <a:cubicBezTo>
                      <a:pt x="2775768" y="538757"/>
                      <a:pt x="2767459" y="536029"/>
                      <a:pt x="2758529" y="533548"/>
                    </a:cubicBezTo>
                    <a:cubicBezTo>
                      <a:pt x="2749599" y="531068"/>
                      <a:pt x="2740298" y="529084"/>
                      <a:pt x="2730624" y="527595"/>
                    </a:cubicBezTo>
                    <a:cubicBezTo>
                      <a:pt x="2720950" y="526107"/>
                      <a:pt x="2711648" y="525363"/>
                      <a:pt x="2702719" y="525363"/>
                    </a:cubicBezTo>
                    <a:cubicBezTo>
                      <a:pt x="2678906" y="525363"/>
                      <a:pt x="2656830" y="530572"/>
                      <a:pt x="2636490" y="540990"/>
                    </a:cubicBezTo>
                    <a:cubicBezTo>
                      <a:pt x="2616150" y="551408"/>
                      <a:pt x="2598539" y="566539"/>
                      <a:pt x="2583656" y="586382"/>
                    </a:cubicBezTo>
                    <a:cubicBezTo>
                      <a:pt x="2568773" y="606226"/>
                      <a:pt x="2556991" y="630411"/>
                      <a:pt x="2548309" y="658936"/>
                    </a:cubicBezTo>
                    <a:cubicBezTo>
                      <a:pt x="2539628" y="687462"/>
                      <a:pt x="2535287" y="719832"/>
                      <a:pt x="2535287" y="756047"/>
                    </a:cubicBezTo>
                    <a:lnTo>
                      <a:pt x="2535287" y="1145976"/>
                    </a:lnTo>
                    <a:lnTo>
                      <a:pt x="2363390" y="1145976"/>
                    </a:lnTo>
                    <a:lnTo>
                      <a:pt x="2363390" y="383976"/>
                    </a:lnTo>
                    <a:lnTo>
                      <a:pt x="2535287" y="383976"/>
                    </a:lnTo>
                    <a:lnTo>
                      <a:pt x="2535287" y="532060"/>
                    </a:lnTo>
                    <a:lnTo>
                      <a:pt x="2538263" y="532060"/>
                    </a:lnTo>
                    <a:cubicBezTo>
                      <a:pt x="2547689" y="503783"/>
                      <a:pt x="2559471" y="479474"/>
                      <a:pt x="2573610" y="459134"/>
                    </a:cubicBezTo>
                    <a:cubicBezTo>
                      <a:pt x="2587749" y="438795"/>
                      <a:pt x="2603376" y="422051"/>
                      <a:pt x="2620491" y="408905"/>
                    </a:cubicBezTo>
                    <a:cubicBezTo>
                      <a:pt x="2637606" y="395758"/>
                      <a:pt x="2655714" y="386085"/>
                      <a:pt x="2674813" y="379883"/>
                    </a:cubicBezTo>
                    <a:cubicBezTo>
                      <a:pt x="2693913" y="373682"/>
                      <a:pt x="2713384" y="370582"/>
                      <a:pt x="2733228" y="370582"/>
                    </a:cubicBezTo>
                    <a:close/>
                    <a:moveTo>
                      <a:pt x="4660354" y="365374"/>
                    </a:moveTo>
                    <a:cubicBezTo>
                      <a:pt x="4721870" y="365374"/>
                      <a:pt x="4776316" y="374799"/>
                      <a:pt x="4823692" y="393651"/>
                    </a:cubicBezTo>
                    <a:cubicBezTo>
                      <a:pt x="4871070" y="412503"/>
                      <a:pt x="4910757" y="439168"/>
                      <a:pt x="4942755" y="473646"/>
                    </a:cubicBezTo>
                    <a:cubicBezTo>
                      <a:pt x="4974753" y="508125"/>
                      <a:pt x="4998938" y="549424"/>
                      <a:pt x="5015308" y="597546"/>
                    </a:cubicBezTo>
                    <a:cubicBezTo>
                      <a:pt x="5031680" y="645667"/>
                      <a:pt x="5039866" y="698997"/>
                      <a:pt x="5039866" y="757536"/>
                    </a:cubicBezTo>
                    <a:cubicBezTo>
                      <a:pt x="5039866" y="820540"/>
                      <a:pt x="5030316" y="877218"/>
                      <a:pt x="5011216" y="927572"/>
                    </a:cubicBezTo>
                    <a:cubicBezTo>
                      <a:pt x="4992116" y="977925"/>
                      <a:pt x="4965203" y="1020713"/>
                      <a:pt x="4930476" y="1055936"/>
                    </a:cubicBezTo>
                    <a:cubicBezTo>
                      <a:pt x="4895750" y="1091159"/>
                      <a:pt x="4853954" y="1118072"/>
                      <a:pt x="4805089" y="1136675"/>
                    </a:cubicBezTo>
                    <a:cubicBezTo>
                      <a:pt x="4756224" y="1155279"/>
                      <a:pt x="4701778" y="1164581"/>
                      <a:pt x="4641750" y="1164581"/>
                    </a:cubicBezTo>
                    <a:cubicBezTo>
                      <a:pt x="4582219" y="1164581"/>
                      <a:pt x="4528765" y="1155403"/>
                      <a:pt x="4481388" y="1137048"/>
                    </a:cubicBezTo>
                    <a:cubicBezTo>
                      <a:pt x="4434012" y="1118692"/>
                      <a:pt x="4393580" y="1092523"/>
                      <a:pt x="4360093" y="1058541"/>
                    </a:cubicBezTo>
                    <a:cubicBezTo>
                      <a:pt x="4326607" y="1024558"/>
                      <a:pt x="4300934" y="983506"/>
                      <a:pt x="4283075" y="935385"/>
                    </a:cubicBezTo>
                    <a:cubicBezTo>
                      <a:pt x="4265216" y="887264"/>
                      <a:pt x="4256286" y="833438"/>
                      <a:pt x="4256286" y="773907"/>
                    </a:cubicBezTo>
                    <a:cubicBezTo>
                      <a:pt x="4256286" y="706934"/>
                      <a:pt x="4266208" y="648023"/>
                      <a:pt x="4286051" y="597173"/>
                    </a:cubicBezTo>
                    <a:cubicBezTo>
                      <a:pt x="4305895" y="546324"/>
                      <a:pt x="4333552" y="503660"/>
                      <a:pt x="4369023" y="469181"/>
                    </a:cubicBezTo>
                    <a:cubicBezTo>
                      <a:pt x="4404494" y="434703"/>
                      <a:pt x="4447034" y="408782"/>
                      <a:pt x="4496643" y="391419"/>
                    </a:cubicBezTo>
                    <a:cubicBezTo>
                      <a:pt x="4546252" y="374055"/>
                      <a:pt x="4600822" y="365374"/>
                      <a:pt x="4660354" y="365374"/>
                    </a:cubicBezTo>
                    <a:close/>
                    <a:moveTo>
                      <a:pt x="3967311" y="365374"/>
                    </a:moveTo>
                    <a:cubicBezTo>
                      <a:pt x="3983186" y="365374"/>
                      <a:pt x="3999185" y="366366"/>
                      <a:pt x="4015308" y="368350"/>
                    </a:cubicBezTo>
                    <a:cubicBezTo>
                      <a:pt x="4031431" y="370335"/>
                      <a:pt x="4047058" y="372815"/>
                      <a:pt x="4062189" y="375792"/>
                    </a:cubicBezTo>
                    <a:cubicBezTo>
                      <a:pt x="4077320" y="378768"/>
                      <a:pt x="4091459" y="382117"/>
                      <a:pt x="4104605" y="385838"/>
                    </a:cubicBezTo>
                    <a:cubicBezTo>
                      <a:pt x="4117752" y="389558"/>
                      <a:pt x="4129038" y="393403"/>
                      <a:pt x="4138464" y="397372"/>
                    </a:cubicBezTo>
                    <a:lnTo>
                      <a:pt x="4138464" y="552897"/>
                    </a:lnTo>
                    <a:cubicBezTo>
                      <a:pt x="4126557" y="544960"/>
                      <a:pt x="4113535" y="537766"/>
                      <a:pt x="4099396" y="531317"/>
                    </a:cubicBezTo>
                    <a:cubicBezTo>
                      <a:pt x="4085258" y="524868"/>
                      <a:pt x="4070499" y="519287"/>
                      <a:pt x="4055120" y="514574"/>
                    </a:cubicBezTo>
                    <a:cubicBezTo>
                      <a:pt x="4039741" y="509861"/>
                      <a:pt x="4024114" y="506264"/>
                      <a:pt x="4008239" y="503784"/>
                    </a:cubicBezTo>
                    <a:cubicBezTo>
                      <a:pt x="3992364" y="501303"/>
                      <a:pt x="3976737" y="500063"/>
                      <a:pt x="3961358" y="500063"/>
                    </a:cubicBezTo>
                    <a:cubicBezTo>
                      <a:pt x="3927128" y="500063"/>
                      <a:pt x="3900090" y="507753"/>
                      <a:pt x="3880247" y="523131"/>
                    </a:cubicBezTo>
                    <a:cubicBezTo>
                      <a:pt x="3860403" y="538510"/>
                      <a:pt x="3850481" y="558106"/>
                      <a:pt x="3850481" y="581919"/>
                    </a:cubicBezTo>
                    <a:cubicBezTo>
                      <a:pt x="3850481" y="596801"/>
                      <a:pt x="3852589" y="609576"/>
                      <a:pt x="3856806" y="620242"/>
                    </a:cubicBezTo>
                    <a:cubicBezTo>
                      <a:pt x="3861023" y="630908"/>
                      <a:pt x="3868340" y="640582"/>
                      <a:pt x="3878758" y="649263"/>
                    </a:cubicBezTo>
                    <a:cubicBezTo>
                      <a:pt x="3889176" y="657945"/>
                      <a:pt x="3902943" y="666379"/>
                      <a:pt x="3920058" y="674564"/>
                    </a:cubicBezTo>
                    <a:cubicBezTo>
                      <a:pt x="3937173" y="682750"/>
                      <a:pt x="3958629" y="692051"/>
                      <a:pt x="3984426" y="702469"/>
                    </a:cubicBezTo>
                    <a:cubicBezTo>
                      <a:pt x="4012704" y="713880"/>
                      <a:pt x="4038749" y="726282"/>
                      <a:pt x="4062561" y="739676"/>
                    </a:cubicBezTo>
                    <a:cubicBezTo>
                      <a:pt x="4086374" y="753071"/>
                      <a:pt x="4106962" y="768574"/>
                      <a:pt x="4124325" y="786185"/>
                    </a:cubicBezTo>
                    <a:cubicBezTo>
                      <a:pt x="4141688" y="803797"/>
                      <a:pt x="4155207" y="824136"/>
                      <a:pt x="4164881" y="847205"/>
                    </a:cubicBezTo>
                    <a:cubicBezTo>
                      <a:pt x="4174554" y="870273"/>
                      <a:pt x="4179391" y="897186"/>
                      <a:pt x="4179391" y="927944"/>
                    </a:cubicBezTo>
                    <a:cubicBezTo>
                      <a:pt x="4179391" y="960686"/>
                      <a:pt x="4172942" y="991444"/>
                      <a:pt x="4160044" y="1020217"/>
                    </a:cubicBezTo>
                    <a:cubicBezTo>
                      <a:pt x="4147145" y="1048991"/>
                      <a:pt x="4128046" y="1074044"/>
                      <a:pt x="4102745" y="1095376"/>
                    </a:cubicBezTo>
                    <a:cubicBezTo>
                      <a:pt x="4077444" y="1116708"/>
                      <a:pt x="4045818" y="1133575"/>
                      <a:pt x="4007867" y="1145977"/>
                    </a:cubicBezTo>
                    <a:cubicBezTo>
                      <a:pt x="3969916" y="1158380"/>
                      <a:pt x="3925887" y="1164581"/>
                      <a:pt x="3875782" y="1164581"/>
                    </a:cubicBezTo>
                    <a:cubicBezTo>
                      <a:pt x="3861891" y="1164581"/>
                      <a:pt x="3846016" y="1163465"/>
                      <a:pt x="3828157" y="1161232"/>
                    </a:cubicBezTo>
                    <a:cubicBezTo>
                      <a:pt x="3810297" y="1159000"/>
                      <a:pt x="3792190" y="1156023"/>
                      <a:pt x="3773835" y="1152302"/>
                    </a:cubicBezTo>
                    <a:cubicBezTo>
                      <a:pt x="3755479" y="1148582"/>
                      <a:pt x="3737744" y="1144241"/>
                      <a:pt x="3720628" y="1139280"/>
                    </a:cubicBezTo>
                    <a:cubicBezTo>
                      <a:pt x="3703513" y="1134319"/>
                      <a:pt x="3688755" y="1128862"/>
                      <a:pt x="3676352" y="1122909"/>
                    </a:cubicBezTo>
                    <a:lnTo>
                      <a:pt x="3676352" y="958454"/>
                    </a:lnTo>
                    <a:cubicBezTo>
                      <a:pt x="3692227" y="969864"/>
                      <a:pt x="3709094" y="980034"/>
                      <a:pt x="3726954" y="988964"/>
                    </a:cubicBezTo>
                    <a:cubicBezTo>
                      <a:pt x="3744813" y="997893"/>
                      <a:pt x="3762920" y="1005335"/>
                      <a:pt x="3781276" y="1011288"/>
                    </a:cubicBezTo>
                    <a:cubicBezTo>
                      <a:pt x="3799632" y="1017241"/>
                      <a:pt x="3817491" y="1021830"/>
                      <a:pt x="3834854" y="1025054"/>
                    </a:cubicBezTo>
                    <a:cubicBezTo>
                      <a:pt x="3852217" y="1028279"/>
                      <a:pt x="3868092" y="1029891"/>
                      <a:pt x="3882479" y="1029891"/>
                    </a:cubicBezTo>
                    <a:cubicBezTo>
                      <a:pt x="3925639" y="1029891"/>
                      <a:pt x="3957017" y="1022450"/>
                      <a:pt x="3976613" y="1007567"/>
                    </a:cubicBezTo>
                    <a:cubicBezTo>
                      <a:pt x="3996208" y="992684"/>
                      <a:pt x="4006007" y="972840"/>
                      <a:pt x="4006007" y="948036"/>
                    </a:cubicBezTo>
                    <a:cubicBezTo>
                      <a:pt x="4006007" y="935137"/>
                      <a:pt x="4004146" y="923851"/>
                      <a:pt x="4000425" y="914177"/>
                    </a:cubicBezTo>
                    <a:cubicBezTo>
                      <a:pt x="3996705" y="904504"/>
                      <a:pt x="3989511" y="895078"/>
                      <a:pt x="3978845" y="885900"/>
                    </a:cubicBezTo>
                    <a:cubicBezTo>
                      <a:pt x="3968179" y="876722"/>
                      <a:pt x="3953172" y="867173"/>
                      <a:pt x="3933825" y="857251"/>
                    </a:cubicBezTo>
                    <a:cubicBezTo>
                      <a:pt x="3914477" y="847329"/>
                      <a:pt x="3889176" y="835919"/>
                      <a:pt x="3857922" y="823020"/>
                    </a:cubicBezTo>
                    <a:cubicBezTo>
                      <a:pt x="3830141" y="811114"/>
                      <a:pt x="3804964" y="798588"/>
                      <a:pt x="3782392" y="785441"/>
                    </a:cubicBezTo>
                    <a:cubicBezTo>
                      <a:pt x="3759820" y="772295"/>
                      <a:pt x="3740720" y="757040"/>
                      <a:pt x="3725093" y="739676"/>
                    </a:cubicBezTo>
                    <a:cubicBezTo>
                      <a:pt x="3709466" y="722313"/>
                      <a:pt x="3697436" y="702221"/>
                      <a:pt x="3689003" y="679401"/>
                    </a:cubicBezTo>
                    <a:cubicBezTo>
                      <a:pt x="3680569" y="656581"/>
                      <a:pt x="3676352" y="629296"/>
                      <a:pt x="3676352" y="597546"/>
                    </a:cubicBezTo>
                    <a:cubicBezTo>
                      <a:pt x="3676352" y="564803"/>
                      <a:pt x="3683049" y="534294"/>
                      <a:pt x="3696444" y="506016"/>
                    </a:cubicBezTo>
                    <a:cubicBezTo>
                      <a:pt x="3709838" y="477739"/>
                      <a:pt x="3729186" y="453182"/>
                      <a:pt x="3754487" y="432346"/>
                    </a:cubicBezTo>
                    <a:cubicBezTo>
                      <a:pt x="3779788" y="411510"/>
                      <a:pt x="3810422" y="395139"/>
                      <a:pt x="3846388" y="383233"/>
                    </a:cubicBezTo>
                    <a:cubicBezTo>
                      <a:pt x="3882355" y="371327"/>
                      <a:pt x="3922663" y="365374"/>
                      <a:pt x="3967311" y="365374"/>
                    </a:cubicBezTo>
                    <a:close/>
                    <a:moveTo>
                      <a:pt x="3212554" y="365374"/>
                    </a:moveTo>
                    <a:cubicBezTo>
                      <a:pt x="3274070" y="365374"/>
                      <a:pt x="3328516" y="374799"/>
                      <a:pt x="3375893" y="393651"/>
                    </a:cubicBezTo>
                    <a:cubicBezTo>
                      <a:pt x="3423270" y="412503"/>
                      <a:pt x="3462957" y="439168"/>
                      <a:pt x="3494955" y="473646"/>
                    </a:cubicBezTo>
                    <a:cubicBezTo>
                      <a:pt x="3526953" y="508125"/>
                      <a:pt x="3551138" y="549424"/>
                      <a:pt x="3567509" y="597546"/>
                    </a:cubicBezTo>
                    <a:cubicBezTo>
                      <a:pt x="3583880" y="645667"/>
                      <a:pt x="3592066" y="698997"/>
                      <a:pt x="3592066" y="757536"/>
                    </a:cubicBezTo>
                    <a:cubicBezTo>
                      <a:pt x="3592066" y="820540"/>
                      <a:pt x="3582516" y="877218"/>
                      <a:pt x="3563416" y="927572"/>
                    </a:cubicBezTo>
                    <a:cubicBezTo>
                      <a:pt x="3544317" y="977925"/>
                      <a:pt x="3517403" y="1020713"/>
                      <a:pt x="3482677" y="1055936"/>
                    </a:cubicBezTo>
                    <a:cubicBezTo>
                      <a:pt x="3447951" y="1091159"/>
                      <a:pt x="3406154" y="1118072"/>
                      <a:pt x="3357289" y="1136675"/>
                    </a:cubicBezTo>
                    <a:cubicBezTo>
                      <a:pt x="3308424" y="1155279"/>
                      <a:pt x="3253978" y="1164581"/>
                      <a:pt x="3193951" y="1164581"/>
                    </a:cubicBezTo>
                    <a:cubicBezTo>
                      <a:pt x="3134419" y="1164581"/>
                      <a:pt x="3080965" y="1155403"/>
                      <a:pt x="3033588" y="1137048"/>
                    </a:cubicBezTo>
                    <a:cubicBezTo>
                      <a:pt x="2986211" y="1118692"/>
                      <a:pt x="2945780" y="1092523"/>
                      <a:pt x="2912293" y="1058541"/>
                    </a:cubicBezTo>
                    <a:cubicBezTo>
                      <a:pt x="2878807" y="1024558"/>
                      <a:pt x="2853134" y="983506"/>
                      <a:pt x="2835275" y="935385"/>
                    </a:cubicBezTo>
                    <a:cubicBezTo>
                      <a:pt x="2817415" y="887264"/>
                      <a:pt x="2808486" y="833438"/>
                      <a:pt x="2808486" y="773907"/>
                    </a:cubicBezTo>
                    <a:cubicBezTo>
                      <a:pt x="2808486" y="706934"/>
                      <a:pt x="2818407" y="648023"/>
                      <a:pt x="2838251" y="597173"/>
                    </a:cubicBezTo>
                    <a:cubicBezTo>
                      <a:pt x="2858095" y="546324"/>
                      <a:pt x="2885752" y="503660"/>
                      <a:pt x="2921223" y="469181"/>
                    </a:cubicBezTo>
                    <a:cubicBezTo>
                      <a:pt x="2956694" y="434703"/>
                      <a:pt x="2999234" y="408782"/>
                      <a:pt x="3048843" y="391419"/>
                    </a:cubicBezTo>
                    <a:cubicBezTo>
                      <a:pt x="3098452" y="374055"/>
                      <a:pt x="3153023" y="365374"/>
                      <a:pt x="3212554" y="365374"/>
                    </a:cubicBezTo>
                    <a:close/>
                    <a:moveTo>
                      <a:pt x="2035720" y="365374"/>
                    </a:moveTo>
                    <a:cubicBezTo>
                      <a:pt x="2056060" y="365374"/>
                      <a:pt x="2075408" y="366614"/>
                      <a:pt x="2093764" y="369094"/>
                    </a:cubicBezTo>
                    <a:cubicBezTo>
                      <a:pt x="2112119" y="371575"/>
                      <a:pt x="2129234" y="374675"/>
                      <a:pt x="2145109" y="378396"/>
                    </a:cubicBezTo>
                    <a:cubicBezTo>
                      <a:pt x="2160984" y="382117"/>
                      <a:pt x="2175247" y="386210"/>
                      <a:pt x="2187897" y="390674"/>
                    </a:cubicBezTo>
                    <a:cubicBezTo>
                      <a:pt x="2200548" y="395139"/>
                      <a:pt x="2210841" y="399604"/>
                      <a:pt x="2218779" y="404069"/>
                    </a:cubicBezTo>
                    <a:lnTo>
                      <a:pt x="2218779" y="567036"/>
                    </a:lnTo>
                    <a:cubicBezTo>
                      <a:pt x="2193974" y="548680"/>
                      <a:pt x="2167061" y="533922"/>
                      <a:pt x="2138040" y="522759"/>
                    </a:cubicBezTo>
                    <a:cubicBezTo>
                      <a:pt x="2109018" y="511597"/>
                      <a:pt x="2077393" y="506016"/>
                      <a:pt x="2043162" y="506016"/>
                    </a:cubicBezTo>
                    <a:cubicBezTo>
                      <a:pt x="2009428" y="506016"/>
                      <a:pt x="1977926" y="511845"/>
                      <a:pt x="1948656" y="523504"/>
                    </a:cubicBezTo>
                    <a:cubicBezTo>
                      <a:pt x="1919387" y="535162"/>
                      <a:pt x="1893962" y="552153"/>
                      <a:pt x="1872382" y="574477"/>
                    </a:cubicBezTo>
                    <a:cubicBezTo>
                      <a:pt x="1850802" y="596801"/>
                      <a:pt x="1833810" y="624335"/>
                      <a:pt x="1821408" y="657077"/>
                    </a:cubicBezTo>
                    <a:cubicBezTo>
                      <a:pt x="1809006" y="689819"/>
                      <a:pt x="1802805" y="727274"/>
                      <a:pt x="1802805" y="769442"/>
                    </a:cubicBezTo>
                    <a:cubicBezTo>
                      <a:pt x="1802805" y="808633"/>
                      <a:pt x="1808262" y="843980"/>
                      <a:pt x="1819176" y="875482"/>
                    </a:cubicBezTo>
                    <a:cubicBezTo>
                      <a:pt x="1830090" y="906984"/>
                      <a:pt x="1845717" y="933649"/>
                      <a:pt x="1866056" y="955477"/>
                    </a:cubicBezTo>
                    <a:cubicBezTo>
                      <a:pt x="1886396" y="977305"/>
                      <a:pt x="1911201" y="994173"/>
                      <a:pt x="1940471" y="1006079"/>
                    </a:cubicBezTo>
                    <a:cubicBezTo>
                      <a:pt x="1969740" y="1017985"/>
                      <a:pt x="2002978" y="1023938"/>
                      <a:pt x="2040185" y="1023938"/>
                    </a:cubicBezTo>
                    <a:cubicBezTo>
                      <a:pt x="2055068" y="1023938"/>
                      <a:pt x="2070447" y="1022202"/>
                      <a:pt x="2086322" y="1018729"/>
                    </a:cubicBezTo>
                    <a:cubicBezTo>
                      <a:pt x="2102197" y="1015256"/>
                      <a:pt x="2117948" y="1010668"/>
                      <a:pt x="2133575" y="1004963"/>
                    </a:cubicBezTo>
                    <a:cubicBezTo>
                      <a:pt x="2149202" y="999257"/>
                      <a:pt x="2164209" y="992560"/>
                      <a:pt x="2178596" y="984871"/>
                    </a:cubicBezTo>
                    <a:cubicBezTo>
                      <a:pt x="2192982" y="977181"/>
                      <a:pt x="2206377" y="968872"/>
                      <a:pt x="2218779" y="959942"/>
                    </a:cubicBezTo>
                    <a:lnTo>
                      <a:pt x="2218779" y="1113979"/>
                    </a:lnTo>
                    <a:cubicBezTo>
                      <a:pt x="2192486" y="1129358"/>
                      <a:pt x="2161728" y="1141636"/>
                      <a:pt x="2126506" y="1150814"/>
                    </a:cubicBezTo>
                    <a:cubicBezTo>
                      <a:pt x="2091283" y="1159992"/>
                      <a:pt x="2049859" y="1164581"/>
                      <a:pt x="2002234" y="1164581"/>
                    </a:cubicBezTo>
                    <a:cubicBezTo>
                      <a:pt x="1944688" y="1164581"/>
                      <a:pt x="1892597" y="1155031"/>
                      <a:pt x="1845965" y="1135931"/>
                    </a:cubicBezTo>
                    <a:cubicBezTo>
                      <a:pt x="1799332" y="1116832"/>
                      <a:pt x="1759644" y="1090291"/>
                      <a:pt x="1726902" y="1056308"/>
                    </a:cubicBezTo>
                    <a:cubicBezTo>
                      <a:pt x="1694160" y="1022326"/>
                      <a:pt x="1668859" y="982142"/>
                      <a:pt x="1651000" y="935757"/>
                    </a:cubicBezTo>
                    <a:cubicBezTo>
                      <a:pt x="1633141" y="889373"/>
                      <a:pt x="1624211" y="839143"/>
                      <a:pt x="1624211" y="785069"/>
                    </a:cubicBezTo>
                    <a:cubicBezTo>
                      <a:pt x="1624211" y="721569"/>
                      <a:pt x="1633761" y="664022"/>
                      <a:pt x="1652860" y="612428"/>
                    </a:cubicBezTo>
                    <a:cubicBezTo>
                      <a:pt x="1671960" y="560835"/>
                      <a:pt x="1699369" y="516806"/>
                      <a:pt x="1735088" y="480343"/>
                    </a:cubicBezTo>
                    <a:cubicBezTo>
                      <a:pt x="1770807" y="443881"/>
                      <a:pt x="1814091" y="415603"/>
                      <a:pt x="1864940" y="395511"/>
                    </a:cubicBezTo>
                    <a:cubicBezTo>
                      <a:pt x="1915790" y="375420"/>
                      <a:pt x="1972717" y="365374"/>
                      <a:pt x="2035720" y="365374"/>
                    </a:cubicBezTo>
                    <a:close/>
                    <a:moveTo>
                      <a:pt x="0" y="78878"/>
                    </a:moveTo>
                    <a:lnTo>
                      <a:pt x="253008" y="78878"/>
                    </a:lnTo>
                    <a:lnTo>
                      <a:pt x="524619" y="753070"/>
                    </a:lnTo>
                    <a:cubicBezTo>
                      <a:pt x="528588" y="762992"/>
                      <a:pt x="532929" y="774774"/>
                      <a:pt x="537642" y="788417"/>
                    </a:cubicBezTo>
                    <a:cubicBezTo>
                      <a:pt x="542354" y="802059"/>
                      <a:pt x="547191" y="815826"/>
                      <a:pt x="552152" y="829716"/>
                    </a:cubicBezTo>
                    <a:cubicBezTo>
                      <a:pt x="557113" y="843607"/>
                      <a:pt x="561454" y="856878"/>
                      <a:pt x="565175" y="869528"/>
                    </a:cubicBezTo>
                    <a:cubicBezTo>
                      <a:pt x="568895" y="882178"/>
                      <a:pt x="571500" y="892472"/>
                      <a:pt x="572988" y="900410"/>
                    </a:cubicBezTo>
                    <a:lnTo>
                      <a:pt x="577453" y="900410"/>
                    </a:lnTo>
                    <a:cubicBezTo>
                      <a:pt x="580430" y="891976"/>
                      <a:pt x="584398" y="881310"/>
                      <a:pt x="589359" y="868412"/>
                    </a:cubicBezTo>
                    <a:cubicBezTo>
                      <a:pt x="594320" y="855513"/>
                      <a:pt x="599405" y="842119"/>
                      <a:pt x="604614" y="828228"/>
                    </a:cubicBezTo>
                    <a:cubicBezTo>
                      <a:pt x="609823" y="814338"/>
                      <a:pt x="615032" y="800571"/>
                      <a:pt x="620241" y="786928"/>
                    </a:cubicBezTo>
                    <a:cubicBezTo>
                      <a:pt x="625450" y="773286"/>
                      <a:pt x="630039" y="761504"/>
                      <a:pt x="634008" y="751582"/>
                    </a:cubicBezTo>
                    <a:lnTo>
                      <a:pt x="913060" y="78878"/>
                    </a:lnTo>
                    <a:lnTo>
                      <a:pt x="1155650" y="78878"/>
                    </a:lnTo>
                    <a:lnTo>
                      <a:pt x="1155650" y="1145976"/>
                    </a:lnTo>
                    <a:lnTo>
                      <a:pt x="980033" y="1145976"/>
                    </a:lnTo>
                    <a:lnTo>
                      <a:pt x="980033" y="466576"/>
                    </a:lnTo>
                    <a:cubicBezTo>
                      <a:pt x="980033" y="441771"/>
                      <a:pt x="980405" y="417463"/>
                      <a:pt x="981149" y="393650"/>
                    </a:cubicBezTo>
                    <a:cubicBezTo>
                      <a:pt x="981893" y="369838"/>
                      <a:pt x="982638" y="347761"/>
                      <a:pt x="983382" y="327421"/>
                    </a:cubicBezTo>
                    <a:cubicBezTo>
                      <a:pt x="984126" y="307082"/>
                      <a:pt x="985118" y="289098"/>
                      <a:pt x="986358" y="273471"/>
                    </a:cubicBezTo>
                    <a:cubicBezTo>
                      <a:pt x="987598" y="257844"/>
                      <a:pt x="988467" y="245814"/>
                      <a:pt x="988963" y="237380"/>
                    </a:cubicBezTo>
                    <a:lnTo>
                      <a:pt x="985986" y="237380"/>
                    </a:lnTo>
                    <a:cubicBezTo>
                      <a:pt x="984498" y="245318"/>
                      <a:pt x="982638" y="254620"/>
                      <a:pt x="980405" y="265286"/>
                    </a:cubicBezTo>
                    <a:cubicBezTo>
                      <a:pt x="978173" y="275952"/>
                      <a:pt x="975692" y="286866"/>
                      <a:pt x="972964" y="298028"/>
                    </a:cubicBezTo>
                    <a:cubicBezTo>
                      <a:pt x="970235" y="309190"/>
                      <a:pt x="967383" y="319856"/>
                      <a:pt x="964406" y="330026"/>
                    </a:cubicBezTo>
                    <a:cubicBezTo>
                      <a:pt x="961430" y="340196"/>
                      <a:pt x="958453" y="349002"/>
                      <a:pt x="955476" y="356443"/>
                    </a:cubicBezTo>
                    <a:lnTo>
                      <a:pt x="632519" y="1145976"/>
                    </a:lnTo>
                    <a:lnTo>
                      <a:pt x="517178" y="1145976"/>
                    </a:lnTo>
                    <a:lnTo>
                      <a:pt x="191988" y="363884"/>
                    </a:lnTo>
                    <a:cubicBezTo>
                      <a:pt x="190004" y="357931"/>
                      <a:pt x="187523" y="349374"/>
                      <a:pt x="184547" y="338212"/>
                    </a:cubicBezTo>
                    <a:cubicBezTo>
                      <a:pt x="181570" y="327049"/>
                      <a:pt x="178718" y="315267"/>
                      <a:pt x="175989" y="302865"/>
                    </a:cubicBezTo>
                    <a:cubicBezTo>
                      <a:pt x="173261" y="290463"/>
                      <a:pt x="170532" y="278308"/>
                      <a:pt x="167804" y="266402"/>
                    </a:cubicBezTo>
                    <a:cubicBezTo>
                      <a:pt x="165075" y="254496"/>
                      <a:pt x="162967" y="244822"/>
                      <a:pt x="161478" y="237380"/>
                    </a:cubicBezTo>
                    <a:lnTo>
                      <a:pt x="157014" y="237380"/>
                    </a:lnTo>
                    <a:cubicBezTo>
                      <a:pt x="158006" y="246806"/>
                      <a:pt x="158874" y="260945"/>
                      <a:pt x="159618" y="279796"/>
                    </a:cubicBezTo>
                    <a:cubicBezTo>
                      <a:pt x="160362" y="298648"/>
                      <a:pt x="161106" y="319732"/>
                      <a:pt x="161851" y="343048"/>
                    </a:cubicBezTo>
                    <a:cubicBezTo>
                      <a:pt x="162595" y="366365"/>
                      <a:pt x="163215" y="390797"/>
                      <a:pt x="163711" y="416346"/>
                    </a:cubicBezTo>
                    <a:cubicBezTo>
                      <a:pt x="164207" y="441895"/>
                      <a:pt x="164455" y="466080"/>
                      <a:pt x="164455" y="488900"/>
                    </a:cubicBezTo>
                    <a:lnTo>
                      <a:pt x="164455" y="1145976"/>
                    </a:lnTo>
                    <a:lnTo>
                      <a:pt x="0" y="1145976"/>
                    </a:lnTo>
                    <a:close/>
                    <a:moveTo>
                      <a:pt x="1412974" y="68439"/>
                    </a:moveTo>
                    <a:cubicBezTo>
                      <a:pt x="1427857" y="68439"/>
                      <a:pt x="1441748" y="71044"/>
                      <a:pt x="1454646" y="76253"/>
                    </a:cubicBezTo>
                    <a:cubicBezTo>
                      <a:pt x="1467545" y="81462"/>
                      <a:pt x="1478707" y="88655"/>
                      <a:pt x="1488132" y="97833"/>
                    </a:cubicBezTo>
                    <a:cubicBezTo>
                      <a:pt x="1497558" y="107010"/>
                      <a:pt x="1505000" y="117676"/>
                      <a:pt x="1510457" y="129831"/>
                    </a:cubicBezTo>
                    <a:cubicBezTo>
                      <a:pt x="1515914" y="141985"/>
                      <a:pt x="1518642" y="155255"/>
                      <a:pt x="1518642" y="169642"/>
                    </a:cubicBezTo>
                    <a:cubicBezTo>
                      <a:pt x="1518642" y="183037"/>
                      <a:pt x="1516038" y="195811"/>
                      <a:pt x="1510829" y="207965"/>
                    </a:cubicBezTo>
                    <a:cubicBezTo>
                      <a:pt x="1505620" y="220120"/>
                      <a:pt x="1498302" y="230662"/>
                      <a:pt x="1488877" y="239591"/>
                    </a:cubicBezTo>
                    <a:cubicBezTo>
                      <a:pt x="1479451" y="248521"/>
                      <a:pt x="1468289" y="255590"/>
                      <a:pt x="1455390" y="260799"/>
                    </a:cubicBezTo>
                    <a:cubicBezTo>
                      <a:pt x="1442492" y="266008"/>
                      <a:pt x="1428353" y="268613"/>
                      <a:pt x="1412974" y="268613"/>
                    </a:cubicBezTo>
                    <a:cubicBezTo>
                      <a:pt x="1398091" y="268613"/>
                      <a:pt x="1384201" y="266008"/>
                      <a:pt x="1371302" y="260799"/>
                    </a:cubicBezTo>
                    <a:cubicBezTo>
                      <a:pt x="1358404" y="255590"/>
                      <a:pt x="1347242" y="248521"/>
                      <a:pt x="1337816" y="239591"/>
                    </a:cubicBezTo>
                    <a:cubicBezTo>
                      <a:pt x="1328390" y="230662"/>
                      <a:pt x="1321073" y="220120"/>
                      <a:pt x="1315864" y="207965"/>
                    </a:cubicBezTo>
                    <a:cubicBezTo>
                      <a:pt x="1310655" y="195811"/>
                      <a:pt x="1308050" y="183037"/>
                      <a:pt x="1308050" y="169642"/>
                    </a:cubicBezTo>
                    <a:cubicBezTo>
                      <a:pt x="1308050" y="155255"/>
                      <a:pt x="1310779" y="141861"/>
                      <a:pt x="1316236" y="129459"/>
                    </a:cubicBezTo>
                    <a:cubicBezTo>
                      <a:pt x="1321693" y="117056"/>
                      <a:pt x="1329134" y="106390"/>
                      <a:pt x="1338560" y="97461"/>
                    </a:cubicBezTo>
                    <a:cubicBezTo>
                      <a:pt x="1347986" y="88531"/>
                      <a:pt x="1359024" y="81462"/>
                      <a:pt x="1371674" y="76253"/>
                    </a:cubicBezTo>
                    <a:cubicBezTo>
                      <a:pt x="1384325" y="71044"/>
                      <a:pt x="1398091" y="68439"/>
                      <a:pt x="1412974" y="68439"/>
                    </a:cubicBezTo>
                    <a:close/>
                    <a:moveTo>
                      <a:pt x="5454748" y="0"/>
                    </a:moveTo>
                    <a:cubicBezTo>
                      <a:pt x="5473600" y="0"/>
                      <a:pt x="5492328" y="1240"/>
                      <a:pt x="5510931" y="3720"/>
                    </a:cubicBezTo>
                    <a:cubicBezTo>
                      <a:pt x="5529534" y="6201"/>
                      <a:pt x="5544294" y="9425"/>
                      <a:pt x="5555208" y="13394"/>
                    </a:cubicBezTo>
                    <a:lnTo>
                      <a:pt x="5555208" y="158502"/>
                    </a:lnTo>
                    <a:cubicBezTo>
                      <a:pt x="5545286" y="154037"/>
                      <a:pt x="5533380" y="149820"/>
                      <a:pt x="5519489" y="145851"/>
                    </a:cubicBezTo>
                    <a:cubicBezTo>
                      <a:pt x="5505598" y="141882"/>
                      <a:pt x="5490220" y="139898"/>
                      <a:pt x="5473352" y="139898"/>
                    </a:cubicBezTo>
                    <a:cubicBezTo>
                      <a:pt x="5435649" y="139898"/>
                      <a:pt x="5406380" y="151928"/>
                      <a:pt x="5385544" y="175989"/>
                    </a:cubicBezTo>
                    <a:cubicBezTo>
                      <a:pt x="5364708" y="200049"/>
                      <a:pt x="5354290" y="235396"/>
                      <a:pt x="5354290" y="282029"/>
                    </a:cubicBezTo>
                    <a:lnTo>
                      <a:pt x="5354290" y="383976"/>
                    </a:lnTo>
                    <a:lnTo>
                      <a:pt x="5492204" y="383976"/>
                    </a:lnTo>
                    <a:lnTo>
                      <a:pt x="5524698" y="383976"/>
                    </a:lnTo>
                    <a:lnTo>
                      <a:pt x="5618708" y="383976"/>
                    </a:lnTo>
                    <a:lnTo>
                      <a:pt x="5618708" y="208359"/>
                    </a:lnTo>
                    <a:lnTo>
                      <a:pt x="5791348" y="155525"/>
                    </a:lnTo>
                    <a:lnTo>
                      <a:pt x="5791348" y="383976"/>
                    </a:lnTo>
                    <a:lnTo>
                      <a:pt x="5975151" y="383976"/>
                    </a:lnTo>
                    <a:lnTo>
                      <a:pt x="5975151" y="522386"/>
                    </a:lnTo>
                    <a:lnTo>
                      <a:pt x="5791348" y="522386"/>
                    </a:lnTo>
                    <a:lnTo>
                      <a:pt x="5791348" y="891480"/>
                    </a:lnTo>
                    <a:cubicBezTo>
                      <a:pt x="5791348" y="939601"/>
                      <a:pt x="5800030" y="973708"/>
                      <a:pt x="5817393" y="993799"/>
                    </a:cubicBezTo>
                    <a:cubicBezTo>
                      <a:pt x="5834756" y="1013891"/>
                      <a:pt x="5862042" y="1023937"/>
                      <a:pt x="5899248" y="1023937"/>
                    </a:cubicBezTo>
                    <a:cubicBezTo>
                      <a:pt x="5909170" y="1023937"/>
                      <a:pt x="5921696" y="1021829"/>
                      <a:pt x="5936828" y="1017612"/>
                    </a:cubicBezTo>
                    <a:cubicBezTo>
                      <a:pt x="5951958" y="1013395"/>
                      <a:pt x="5964733" y="1007814"/>
                      <a:pt x="5975151" y="1000869"/>
                    </a:cubicBezTo>
                    <a:lnTo>
                      <a:pt x="5975151" y="1138535"/>
                    </a:lnTo>
                    <a:cubicBezTo>
                      <a:pt x="5969198" y="1142007"/>
                      <a:pt x="5961136" y="1145232"/>
                      <a:pt x="5950966" y="1148209"/>
                    </a:cubicBezTo>
                    <a:cubicBezTo>
                      <a:pt x="5940796" y="1151185"/>
                      <a:pt x="5929758" y="1153914"/>
                      <a:pt x="5917852" y="1156394"/>
                    </a:cubicBezTo>
                    <a:cubicBezTo>
                      <a:pt x="5905946" y="1158875"/>
                      <a:pt x="5893420" y="1160859"/>
                      <a:pt x="5880273" y="1162347"/>
                    </a:cubicBezTo>
                    <a:cubicBezTo>
                      <a:pt x="5867126" y="1163836"/>
                      <a:pt x="5854600" y="1164580"/>
                      <a:pt x="5842694" y="1164580"/>
                    </a:cubicBezTo>
                    <a:cubicBezTo>
                      <a:pt x="5766295" y="1164580"/>
                      <a:pt x="5709865" y="1143868"/>
                      <a:pt x="5673402" y="1102444"/>
                    </a:cubicBezTo>
                    <a:cubicBezTo>
                      <a:pt x="5636939" y="1061020"/>
                      <a:pt x="5618708" y="1001365"/>
                      <a:pt x="5618708" y="923478"/>
                    </a:cubicBezTo>
                    <a:lnTo>
                      <a:pt x="5618708" y="522386"/>
                    </a:lnTo>
                    <a:lnTo>
                      <a:pt x="5524698" y="522386"/>
                    </a:lnTo>
                    <a:lnTo>
                      <a:pt x="5492204" y="522386"/>
                    </a:lnTo>
                    <a:lnTo>
                      <a:pt x="5354290" y="522386"/>
                    </a:lnTo>
                    <a:lnTo>
                      <a:pt x="5354290" y="1145976"/>
                    </a:lnTo>
                    <a:lnTo>
                      <a:pt x="5180160" y="1145976"/>
                    </a:lnTo>
                    <a:lnTo>
                      <a:pt x="5180160" y="522386"/>
                    </a:lnTo>
                    <a:lnTo>
                      <a:pt x="5052168" y="522386"/>
                    </a:lnTo>
                    <a:lnTo>
                      <a:pt x="5052168" y="383976"/>
                    </a:lnTo>
                    <a:lnTo>
                      <a:pt x="5180160" y="383976"/>
                    </a:lnTo>
                    <a:lnTo>
                      <a:pt x="5180160" y="272355"/>
                    </a:lnTo>
                    <a:cubicBezTo>
                      <a:pt x="5180160" y="230187"/>
                      <a:pt x="5187230" y="192236"/>
                      <a:pt x="5201368" y="158502"/>
                    </a:cubicBezTo>
                    <a:cubicBezTo>
                      <a:pt x="5215508" y="124767"/>
                      <a:pt x="5234855" y="96242"/>
                      <a:pt x="5259412" y="72925"/>
                    </a:cubicBezTo>
                    <a:cubicBezTo>
                      <a:pt x="5283968" y="49609"/>
                      <a:pt x="5312990" y="31626"/>
                      <a:pt x="5346476" y="18975"/>
                    </a:cubicBezTo>
                    <a:cubicBezTo>
                      <a:pt x="5379962" y="6325"/>
                      <a:pt x="5416054" y="0"/>
                      <a:pt x="5454748" y="0"/>
                    </a:cubicBezTo>
                    <a:close/>
                  </a:path>
                </a:pathLst>
              </a:custGeom>
              <a:solidFill>
                <a:srgbClr val="7272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IoTCLoudLogoThinLine">
            <a:extLst>
              <a:ext uri="{FF2B5EF4-FFF2-40B4-BE49-F238E27FC236}">
                <a16:creationId xmlns:a16="http://schemas.microsoft.com/office/drawing/2014/main" id="{DAAB0F39-4CF7-4729-8E82-0830691DAAB6}"/>
              </a:ext>
            </a:extLst>
          </p:cNvPr>
          <p:cNvSpPr>
            <a:spLocks noChangeAspect="1"/>
          </p:cNvSpPr>
          <p:nvPr/>
        </p:nvSpPr>
        <p:spPr>
          <a:xfrm>
            <a:off x="171116" y="6366474"/>
            <a:ext cx="452504" cy="306017"/>
          </a:xfrm>
          <a:custGeom>
            <a:avLst/>
            <a:gdLst>
              <a:gd name="connsiteX0" fmla="*/ 7090897 w 8554669"/>
              <a:gd name="connsiteY0" fmla="*/ 3312306 h 5785308"/>
              <a:gd name="connsiteX1" fmla="*/ 6435603 w 8554669"/>
              <a:gd name="connsiteY1" fmla="*/ 3951626 h 5785308"/>
              <a:gd name="connsiteX2" fmla="*/ 7090897 w 8554669"/>
              <a:gd name="connsiteY2" fmla="*/ 4590947 h 5785308"/>
              <a:gd name="connsiteX3" fmla="*/ 7746190 w 8554669"/>
              <a:gd name="connsiteY3" fmla="*/ 3951626 h 5785308"/>
              <a:gd name="connsiteX4" fmla="*/ 7090897 w 8554669"/>
              <a:gd name="connsiteY4" fmla="*/ 3312306 h 5785308"/>
              <a:gd name="connsiteX5" fmla="*/ 1463774 w 8554669"/>
              <a:gd name="connsiteY5" fmla="*/ 3312306 h 5785308"/>
              <a:gd name="connsiteX6" fmla="*/ 808481 w 8554669"/>
              <a:gd name="connsiteY6" fmla="*/ 3951626 h 5785308"/>
              <a:gd name="connsiteX7" fmla="*/ 1463774 w 8554669"/>
              <a:gd name="connsiteY7" fmla="*/ 4590947 h 5785308"/>
              <a:gd name="connsiteX8" fmla="*/ 2119068 w 8554669"/>
              <a:gd name="connsiteY8" fmla="*/ 3951626 h 5785308"/>
              <a:gd name="connsiteX9" fmla="*/ 1463774 w 8554669"/>
              <a:gd name="connsiteY9" fmla="*/ 3312306 h 5785308"/>
              <a:gd name="connsiteX10" fmla="*/ 2384592 w 8554669"/>
              <a:gd name="connsiteY10" fmla="*/ 1374298 h 5785308"/>
              <a:gd name="connsiteX11" fmla="*/ 1846528 w 8554669"/>
              <a:gd name="connsiteY11" fmla="*/ 1899247 h 5785308"/>
              <a:gd name="connsiteX12" fmla="*/ 2384592 w 8554669"/>
              <a:gd name="connsiteY12" fmla="*/ 2424195 h 5785308"/>
              <a:gd name="connsiteX13" fmla="*/ 2922657 w 8554669"/>
              <a:gd name="connsiteY13" fmla="*/ 1899247 h 5785308"/>
              <a:gd name="connsiteX14" fmla="*/ 2384592 w 8554669"/>
              <a:gd name="connsiteY14" fmla="*/ 1374298 h 5785308"/>
              <a:gd name="connsiteX15" fmla="*/ 5479712 w 8554669"/>
              <a:gd name="connsiteY15" fmla="*/ 737418 h 5785308"/>
              <a:gd name="connsiteX16" fmla="*/ 4352484 w 8554669"/>
              <a:gd name="connsiteY16" fmla="*/ 1837170 h 5785308"/>
              <a:gd name="connsiteX17" fmla="*/ 5479712 w 8554669"/>
              <a:gd name="connsiteY17" fmla="*/ 2936921 h 5785308"/>
              <a:gd name="connsiteX18" fmla="*/ 6606941 w 8554669"/>
              <a:gd name="connsiteY18" fmla="*/ 1837170 h 5785308"/>
              <a:gd name="connsiteX19" fmla="*/ 5479712 w 8554669"/>
              <a:gd name="connsiteY19" fmla="*/ 737418 h 5785308"/>
              <a:gd name="connsiteX20" fmla="*/ 5479712 w 8554669"/>
              <a:gd name="connsiteY20" fmla="*/ 644864 h 5785308"/>
              <a:gd name="connsiteX21" fmla="*/ 6701808 w 8554669"/>
              <a:gd name="connsiteY21" fmla="*/ 1837170 h 5785308"/>
              <a:gd name="connsiteX22" fmla="*/ 5479712 w 8554669"/>
              <a:gd name="connsiteY22" fmla="*/ 3029475 h 5785308"/>
              <a:gd name="connsiteX23" fmla="*/ 4796428 w 8554669"/>
              <a:gd name="connsiteY23" fmla="*/ 2825849 h 5785308"/>
              <a:gd name="connsiteX24" fmla="*/ 4652502 w 8554669"/>
              <a:gd name="connsiteY24" fmla="*/ 2709994 h 5785308"/>
              <a:gd name="connsiteX25" fmla="*/ 3879849 w 8554669"/>
              <a:gd name="connsiteY25" fmla="*/ 3463813 h 5785308"/>
              <a:gd name="connsiteX26" fmla="*/ 4394059 w 8554669"/>
              <a:gd name="connsiteY26" fmla="*/ 3965490 h 5785308"/>
              <a:gd name="connsiteX27" fmla="*/ 6342406 w 8554669"/>
              <a:gd name="connsiteY27" fmla="*/ 3965490 h 5785308"/>
              <a:gd name="connsiteX28" fmla="*/ 6340974 w 8554669"/>
              <a:gd name="connsiteY28" fmla="*/ 3951626 h 5785308"/>
              <a:gd name="connsiteX29" fmla="*/ 7090897 w 8554669"/>
              <a:gd name="connsiteY29" fmla="*/ 3219984 h 5785308"/>
              <a:gd name="connsiteX30" fmla="*/ 7840819 w 8554669"/>
              <a:gd name="connsiteY30" fmla="*/ 3951626 h 5785308"/>
              <a:gd name="connsiteX31" fmla="*/ 7090897 w 8554669"/>
              <a:gd name="connsiteY31" fmla="*/ 4683269 h 5785308"/>
              <a:gd name="connsiteX32" fmla="*/ 6717618 w 8554669"/>
              <a:gd name="connsiteY32" fmla="*/ 4586335 h 5785308"/>
              <a:gd name="connsiteX33" fmla="*/ 6684026 w 8554669"/>
              <a:gd name="connsiteY33" fmla="*/ 4563624 h 5785308"/>
              <a:gd name="connsiteX34" fmla="*/ 6326245 w 8554669"/>
              <a:gd name="connsiteY34" fmla="*/ 4912683 h 5785308"/>
              <a:gd name="connsiteX35" fmla="*/ 6325122 w 8554669"/>
              <a:gd name="connsiteY35" fmla="*/ 4911785 h 5785308"/>
              <a:gd name="connsiteX36" fmla="*/ 6106766 w 8554669"/>
              <a:gd name="connsiteY36" fmla="*/ 5124819 h 5785308"/>
              <a:gd name="connsiteX37" fmla="*/ 6106766 w 8554669"/>
              <a:gd name="connsiteY37" fmla="*/ 5125706 h 5785308"/>
              <a:gd name="connsiteX38" fmla="*/ 5301223 w 8554669"/>
              <a:gd name="connsiteY38" fmla="*/ 5125706 h 5785308"/>
              <a:gd name="connsiteX39" fmla="*/ 5301223 w 8554669"/>
              <a:gd name="connsiteY39" fmla="*/ 5125705 h 5785308"/>
              <a:gd name="connsiteX40" fmla="*/ 2166599 w 8554669"/>
              <a:gd name="connsiteY40" fmla="*/ 5125705 h 5785308"/>
              <a:gd name="connsiteX41" fmla="*/ 2166599 w 8554669"/>
              <a:gd name="connsiteY41" fmla="*/ 5122538 h 5785308"/>
              <a:gd name="connsiteX42" fmla="*/ 1680699 w 8554669"/>
              <a:gd name="connsiteY42" fmla="*/ 4648481 h 5785308"/>
              <a:gd name="connsiteX43" fmla="*/ 1614910 w 8554669"/>
              <a:gd name="connsiteY43" fmla="*/ 4668404 h 5785308"/>
              <a:gd name="connsiteX44" fmla="*/ 1463774 w 8554669"/>
              <a:gd name="connsiteY44" fmla="*/ 4683269 h 5785308"/>
              <a:gd name="connsiteX45" fmla="*/ 713852 w 8554669"/>
              <a:gd name="connsiteY45" fmla="*/ 3951626 h 5785308"/>
              <a:gd name="connsiteX46" fmla="*/ 1463774 w 8554669"/>
              <a:gd name="connsiteY46" fmla="*/ 3219984 h 5785308"/>
              <a:gd name="connsiteX47" fmla="*/ 2213697 w 8554669"/>
              <a:gd name="connsiteY47" fmla="*/ 3951626 h 5785308"/>
              <a:gd name="connsiteX48" fmla="*/ 1883063 w 8554669"/>
              <a:gd name="connsiteY48" fmla="*/ 4558316 h 5785308"/>
              <a:gd name="connsiteX49" fmla="*/ 1781102 w 8554669"/>
              <a:gd name="connsiteY49" fmla="*/ 4612310 h 5785308"/>
              <a:gd name="connsiteX50" fmla="*/ 2210112 w 8554669"/>
              <a:gd name="connsiteY50" fmla="*/ 5030862 h 5785308"/>
              <a:gd name="connsiteX51" fmla="*/ 6065591 w 8554669"/>
              <a:gd name="connsiteY51" fmla="*/ 5030862 h 5785308"/>
              <a:gd name="connsiteX52" fmla="*/ 6528115 w 8554669"/>
              <a:gd name="connsiteY52" fmla="*/ 4579613 h 5785308"/>
              <a:gd name="connsiteX53" fmla="*/ 6529137 w 8554669"/>
              <a:gd name="connsiteY53" fmla="*/ 4580610 h 5785308"/>
              <a:gd name="connsiteX54" fmla="*/ 6604406 w 8554669"/>
              <a:gd name="connsiteY54" fmla="*/ 4507175 h 5785308"/>
              <a:gd name="connsiteX55" fmla="*/ 6523845 w 8554669"/>
              <a:gd name="connsiteY55" fmla="*/ 4430432 h 5785308"/>
              <a:gd name="connsiteX56" fmla="*/ 6356210 w 8554669"/>
              <a:gd name="connsiteY56" fmla="*/ 4099078 h 5785308"/>
              <a:gd name="connsiteX57" fmla="*/ 6352207 w 8554669"/>
              <a:gd name="connsiteY57" fmla="*/ 4060332 h 5785308"/>
              <a:gd name="connsiteX58" fmla="*/ 4353199 w 8554669"/>
              <a:gd name="connsiteY58" fmla="*/ 4060332 h 5785308"/>
              <a:gd name="connsiteX59" fmla="*/ 4353199 w 8554669"/>
              <a:gd name="connsiteY59" fmla="*/ 4057403 h 5785308"/>
              <a:gd name="connsiteX60" fmla="*/ 4351994 w 8554669"/>
              <a:gd name="connsiteY60" fmla="*/ 4058578 h 5785308"/>
              <a:gd name="connsiteX61" fmla="*/ 2693729 w 8554669"/>
              <a:gd name="connsiteY61" fmla="*/ 2440734 h 5785308"/>
              <a:gd name="connsiteX62" fmla="*/ 2632984 w 8554669"/>
              <a:gd name="connsiteY62" fmla="*/ 2472902 h 5785308"/>
              <a:gd name="connsiteX63" fmla="*/ 2384592 w 8554669"/>
              <a:gd name="connsiteY63" fmla="*/ 2521827 h 5785308"/>
              <a:gd name="connsiteX64" fmla="*/ 1746456 w 8554669"/>
              <a:gd name="connsiteY64" fmla="*/ 1899247 h 5785308"/>
              <a:gd name="connsiteX65" fmla="*/ 2384592 w 8554669"/>
              <a:gd name="connsiteY65" fmla="*/ 1276665 h 5785308"/>
              <a:gd name="connsiteX66" fmla="*/ 3022729 w 8554669"/>
              <a:gd name="connsiteY66" fmla="*/ 1899247 h 5785308"/>
              <a:gd name="connsiteX67" fmla="*/ 2835824 w 8554669"/>
              <a:gd name="connsiteY67" fmla="*/ 2339478 h 5785308"/>
              <a:gd name="connsiteX68" fmla="*/ 2776428 w 8554669"/>
              <a:gd name="connsiteY68" fmla="*/ 2387289 h 5785308"/>
              <a:gd name="connsiteX69" fmla="*/ 3811109 w 8554669"/>
              <a:gd name="connsiteY69" fmla="*/ 3396750 h 5785308"/>
              <a:gd name="connsiteX70" fmla="*/ 4583889 w 8554669"/>
              <a:gd name="connsiteY70" fmla="*/ 2642806 h 5785308"/>
              <a:gd name="connsiteX71" fmla="*/ 4466332 w 8554669"/>
              <a:gd name="connsiteY71" fmla="*/ 2503799 h 5785308"/>
              <a:gd name="connsiteX72" fmla="*/ 4257616 w 8554669"/>
              <a:gd name="connsiteY72" fmla="*/ 1837170 h 5785308"/>
              <a:gd name="connsiteX73" fmla="*/ 5479712 w 8554669"/>
              <a:gd name="connsiteY73" fmla="*/ 644864 h 5785308"/>
              <a:gd name="connsiteX74" fmla="*/ 5420487 w 8554669"/>
              <a:gd name="connsiteY74" fmla="*/ 117621 h 5785308"/>
              <a:gd name="connsiteX75" fmla="*/ 3598408 w 8554669"/>
              <a:gd name="connsiteY75" fmla="*/ 1327220 h 5785308"/>
              <a:gd name="connsiteX76" fmla="*/ 2530380 w 8554669"/>
              <a:gd name="connsiteY76" fmla="*/ 792633 h 5785308"/>
              <a:gd name="connsiteX77" fmla="*/ 1159596 w 8554669"/>
              <a:gd name="connsiteY77" fmla="*/ 2130003 h 5785308"/>
              <a:gd name="connsiteX78" fmla="*/ 1243199 w 8554669"/>
              <a:gd name="connsiteY78" fmla="*/ 2533997 h 5785308"/>
              <a:gd name="connsiteX79" fmla="*/ 97439 w 8554669"/>
              <a:gd name="connsiteY79" fmla="*/ 4057886 h 5785308"/>
              <a:gd name="connsiteX80" fmla="*/ 1764684 w 8554669"/>
              <a:gd name="connsiteY80" fmla="*/ 5684490 h 5785308"/>
              <a:gd name="connsiteX81" fmla="*/ 1764788 w 8554669"/>
              <a:gd name="connsiteY81" fmla="*/ 5684469 h 5785308"/>
              <a:gd name="connsiteX82" fmla="*/ 6791302 w 8554669"/>
              <a:gd name="connsiteY82" fmla="*/ 5684469 h 5785308"/>
              <a:gd name="connsiteX83" fmla="*/ 6791355 w 8554669"/>
              <a:gd name="connsiteY83" fmla="*/ 5684480 h 5785308"/>
              <a:gd name="connsiteX84" fmla="*/ 8458597 w 8554669"/>
              <a:gd name="connsiteY84" fmla="*/ 4057875 h 5785308"/>
              <a:gd name="connsiteX85" fmla="*/ 7308400 w 8554669"/>
              <a:gd name="connsiteY85" fmla="*/ 2533115 h 5785308"/>
              <a:gd name="connsiteX86" fmla="*/ 7384358 w 8554669"/>
              <a:gd name="connsiteY86" fmla="*/ 2033621 h 5785308"/>
              <a:gd name="connsiteX87" fmla="*/ 5420487 w 8554669"/>
              <a:gd name="connsiteY87" fmla="*/ 117621 h 5785308"/>
              <a:gd name="connsiteX88" fmla="*/ 5425572 w 8554669"/>
              <a:gd name="connsiteY88" fmla="*/ 0 h 5785308"/>
              <a:gd name="connsiteX89" fmla="*/ 7494801 w 8554669"/>
              <a:gd name="connsiteY89" fmla="*/ 2018791 h 5785308"/>
              <a:gd name="connsiteX90" fmla="*/ 7452763 w 8554669"/>
              <a:gd name="connsiteY90" fmla="*/ 2425648 h 5785308"/>
              <a:gd name="connsiteX91" fmla="*/ 7442013 w 8554669"/>
              <a:gd name="connsiteY91" fmla="*/ 2466437 h 5785308"/>
              <a:gd name="connsiteX92" fmla="*/ 7477477 w 8554669"/>
              <a:gd name="connsiteY92" fmla="*/ 2479102 h 5785308"/>
              <a:gd name="connsiteX93" fmla="*/ 8554669 w 8554669"/>
              <a:gd name="connsiteY93" fmla="*/ 4064594 h 5785308"/>
              <a:gd name="connsiteX94" fmla="*/ 6790963 w 8554669"/>
              <a:gd name="connsiteY94" fmla="*/ 5785308 h 5785308"/>
              <a:gd name="connsiteX95" fmla="*/ 1763706 w 8554669"/>
              <a:gd name="connsiteY95" fmla="*/ 5785308 h 5785308"/>
              <a:gd name="connsiteX96" fmla="*/ 0 w 8554669"/>
              <a:gd name="connsiteY96" fmla="*/ 4064594 h 5785308"/>
              <a:gd name="connsiteX97" fmla="*/ 1077192 w 8554669"/>
              <a:gd name="connsiteY97" fmla="*/ 2479102 h 5785308"/>
              <a:gd name="connsiteX98" fmla="*/ 1111407 w 8554669"/>
              <a:gd name="connsiteY98" fmla="*/ 2466883 h 5785308"/>
              <a:gd name="connsiteX99" fmla="*/ 1085504 w 8554669"/>
              <a:gd name="connsiteY99" fmla="*/ 2385470 h 5785308"/>
              <a:gd name="connsiteX100" fmla="*/ 1056019 w 8554669"/>
              <a:gd name="connsiteY100" fmla="*/ 2100123 h 5785308"/>
              <a:gd name="connsiteX101" fmla="*/ 2507257 w 8554669"/>
              <a:gd name="connsiteY101" fmla="*/ 684260 h 5785308"/>
              <a:gd name="connsiteX102" fmla="*/ 3533438 w 8554669"/>
              <a:gd name="connsiteY102" fmla="*/ 1098956 h 5785308"/>
              <a:gd name="connsiteX103" fmla="*/ 3569679 w 8554669"/>
              <a:gd name="connsiteY103" fmla="*/ 1141809 h 5785308"/>
              <a:gd name="connsiteX104" fmla="*/ 3709733 w 8554669"/>
              <a:gd name="connsiteY104" fmla="*/ 890066 h 5785308"/>
              <a:gd name="connsiteX105" fmla="*/ 5425572 w 8554669"/>
              <a:gd name="connsiteY105" fmla="*/ 0 h 578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554669" h="5785308">
                <a:moveTo>
                  <a:pt x="7090897" y="3312306"/>
                </a:moveTo>
                <a:cubicBezTo>
                  <a:pt x="6728988" y="3312306"/>
                  <a:pt x="6435603" y="3598539"/>
                  <a:pt x="6435603" y="3951626"/>
                </a:cubicBezTo>
                <a:cubicBezTo>
                  <a:pt x="6435603" y="4304714"/>
                  <a:pt x="6728988" y="4590947"/>
                  <a:pt x="7090897" y="4590947"/>
                </a:cubicBezTo>
                <a:cubicBezTo>
                  <a:pt x="7452805" y="4590947"/>
                  <a:pt x="7746190" y="4304714"/>
                  <a:pt x="7746190" y="3951626"/>
                </a:cubicBezTo>
                <a:cubicBezTo>
                  <a:pt x="7746190" y="3598539"/>
                  <a:pt x="7452805" y="3312306"/>
                  <a:pt x="7090897" y="3312306"/>
                </a:cubicBezTo>
                <a:close/>
                <a:moveTo>
                  <a:pt x="1463774" y="3312306"/>
                </a:moveTo>
                <a:cubicBezTo>
                  <a:pt x="1101865" y="3312306"/>
                  <a:pt x="808481" y="3598539"/>
                  <a:pt x="808481" y="3951626"/>
                </a:cubicBezTo>
                <a:cubicBezTo>
                  <a:pt x="808481" y="4304714"/>
                  <a:pt x="1101865" y="4590947"/>
                  <a:pt x="1463774" y="4590947"/>
                </a:cubicBezTo>
                <a:cubicBezTo>
                  <a:pt x="1825684" y="4590947"/>
                  <a:pt x="2119068" y="4304714"/>
                  <a:pt x="2119068" y="3951626"/>
                </a:cubicBezTo>
                <a:cubicBezTo>
                  <a:pt x="2119068" y="3598539"/>
                  <a:pt x="1825684" y="3312306"/>
                  <a:pt x="1463774" y="3312306"/>
                </a:cubicBezTo>
                <a:close/>
                <a:moveTo>
                  <a:pt x="2384592" y="1374298"/>
                </a:moveTo>
                <a:cubicBezTo>
                  <a:pt x="2087428" y="1374298"/>
                  <a:pt x="1846528" y="1609326"/>
                  <a:pt x="1846528" y="1899247"/>
                </a:cubicBezTo>
                <a:cubicBezTo>
                  <a:pt x="1846528" y="2189167"/>
                  <a:pt x="2087428" y="2424195"/>
                  <a:pt x="2384592" y="2424195"/>
                </a:cubicBezTo>
                <a:cubicBezTo>
                  <a:pt x="2681757" y="2424195"/>
                  <a:pt x="2922657" y="2189167"/>
                  <a:pt x="2922657" y="1899247"/>
                </a:cubicBezTo>
                <a:cubicBezTo>
                  <a:pt x="2922657" y="1609326"/>
                  <a:pt x="2681757" y="1374298"/>
                  <a:pt x="2384592" y="1374298"/>
                </a:cubicBezTo>
                <a:close/>
                <a:moveTo>
                  <a:pt x="5479712" y="737418"/>
                </a:moveTo>
                <a:cubicBezTo>
                  <a:pt x="4857161" y="737418"/>
                  <a:pt x="4352484" y="1229794"/>
                  <a:pt x="4352484" y="1837170"/>
                </a:cubicBezTo>
                <a:cubicBezTo>
                  <a:pt x="4352484" y="2444545"/>
                  <a:pt x="4857161" y="2936921"/>
                  <a:pt x="5479712" y="2936921"/>
                </a:cubicBezTo>
                <a:cubicBezTo>
                  <a:pt x="6102263" y="2936921"/>
                  <a:pt x="6606941" y="2444545"/>
                  <a:pt x="6606941" y="1837170"/>
                </a:cubicBezTo>
                <a:cubicBezTo>
                  <a:pt x="6606941" y="1229794"/>
                  <a:pt x="6102263" y="737418"/>
                  <a:pt x="5479712" y="737418"/>
                </a:cubicBezTo>
                <a:close/>
                <a:moveTo>
                  <a:pt x="5479712" y="644864"/>
                </a:moveTo>
                <a:cubicBezTo>
                  <a:pt x="6154657" y="644864"/>
                  <a:pt x="6701808" y="1178677"/>
                  <a:pt x="6701808" y="1837170"/>
                </a:cubicBezTo>
                <a:cubicBezTo>
                  <a:pt x="6701808" y="2495662"/>
                  <a:pt x="6154657" y="3029475"/>
                  <a:pt x="5479712" y="3029475"/>
                </a:cubicBezTo>
                <a:cubicBezTo>
                  <a:pt x="5226608" y="3029475"/>
                  <a:pt x="4991475" y="2954408"/>
                  <a:pt x="4796428" y="2825849"/>
                </a:cubicBezTo>
                <a:lnTo>
                  <a:pt x="4652502" y="2709994"/>
                </a:lnTo>
                <a:lnTo>
                  <a:pt x="3879849" y="3463813"/>
                </a:lnTo>
                <a:lnTo>
                  <a:pt x="4394059" y="3965490"/>
                </a:lnTo>
                <a:lnTo>
                  <a:pt x="6342406" y="3965490"/>
                </a:lnTo>
                <a:lnTo>
                  <a:pt x="6340974" y="3951626"/>
                </a:lnTo>
                <a:cubicBezTo>
                  <a:pt x="6340974" y="3547552"/>
                  <a:pt x="6676726" y="3219984"/>
                  <a:pt x="7090897" y="3219984"/>
                </a:cubicBezTo>
                <a:cubicBezTo>
                  <a:pt x="7505067" y="3219984"/>
                  <a:pt x="7840819" y="3547552"/>
                  <a:pt x="7840819" y="3951626"/>
                </a:cubicBezTo>
                <a:cubicBezTo>
                  <a:pt x="7840819" y="4355701"/>
                  <a:pt x="7505067" y="4683269"/>
                  <a:pt x="7090897" y="4683269"/>
                </a:cubicBezTo>
                <a:cubicBezTo>
                  <a:pt x="6954997" y="4683269"/>
                  <a:pt x="6827540" y="4648001"/>
                  <a:pt x="6717618" y="4586335"/>
                </a:cubicBezTo>
                <a:lnTo>
                  <a:pt x="6684026" y="4563624"/>
                </a:lnTo>
                <a:lnTo>
                  <a:pt x="6326245" y="4912683"/>
                </a:lnTo>
                <a:lnTo>
                  <a:pt x="6325122" y="4911785"/>
                </a:lnTo>
                <a:lnTo>
                  <a:pt x="6106766" y="5124819"/>
                </a:lnTo>
                <a:lnTo>
                  <a:pt x="6106766" y="5125706"/>
                </a:lnTo>
                <a:lnTo>
                  <a:pt x="5301223" y="5125706"/>
                </a:lnTo>
                <a:lnTo>
                  <a:pt x="5301223" y="5125705"/>
                </a:lnTo>
                <a:lnTo>
                  <a:pt x="2166599" y="5125705"/>
                </a:lnTo>
                <a:lnTo>
                  <a:pt x="2166599" y="5122538"/>
                </a:lnTo>
                <a:lnTo>
                  <a:pt x="1680699" y="4648481"/>
                </a:lnTo>
                <a:lnTo>
                  <a:pt x="1614910" y="4668404"/>
                </a:lnTo>
                <a:cubicBezTo>
                  <a:pt x="1566093" y="4678151"/>
                  <a:pt x="1515545" y="4683269"/>
                  <a:pt x="1463774" y="4683269"/>
                </a:cubicBezTo>
                <a:cubicBezTo>
                  <a:pt x="1049604" y="4683269"/>
                  <a:pt x="713852" y="4355701"/>
                  <a:pt x="713852" y="3951626"/>
                </a:cubicBezTo>
                <a:cubicBezTo>
                  <a:pt x="713852" y="3547552"/>
                  <a:pt x="1049604" y="3219984"/>
                  <a:pt x="1463774" y="3219984"/>
                </a:cubicBezTo>
                <a:cubicBezTo>
                  <a:pt x="1877945" y="3219984"/>
                  <a:pt x="2213697" y="3547552"/>
                  <a:pt x="2213697" y="3951626"/>
                </a:cubicBezTo>
                <a:cubicBezTo>
                  <a:pt x="2213697" y="4204174"/>
                  <a:pt x="2082544" y="4426835"/>
                  <a:pt x="1883063" y="4558316"/>
                </a:cubicBezTo>
                <a:lnTo>
                  <a:pt x="1781102" y="4612310"/>
                </a:lnTo>
                <a:lnTo>
                  <a:pt x="2210112" y="5030862"/>
                </a:lnTo>
                <a:lnTo>
                  <a:pt x="6065591" y="5030862"/>
                </a:lnTo>
                <a:lnTo>
                  <a:pt x="6528115" y="4579613"/>
                </a:lnTo>
                <a:lnTo>
                  <a:pt x="6529137" y="4580610"/>
                </a:lnTo>
                <a:lnTo>
                  <a:pt x="6604406" y="4507175"/>
                </a:lnTo>
                <a:lnTo>
                  <a:pt x="6523845" y="4430432"/>
                </a:lnTo>
                <a:cubicBezTo>
                  <a:pt x="6441342" y="4337510"/>
                  <a:pt x="6382433" y="4224102"/>
                  <a:pt x="6356210" y="4099078"/>
                </a:cubicBezTo>
                <a:lnTo>
                  <a:pt x="6352207" y="4060332"/>
                </a:lnTo>
                <a:lnTo>
                  <a:pt x="4353199" y="4060332"/>
                </a:lnTo>
                <a:lnTo>
                  <a:pt x="4353199" y="4057403"/>
                </a:lnTo>
                <a:lnTo>
                  <a:pt x="4351994" y="4058578"/>
                </a:lnTo>
                <a:lnTo>
                  <a:pt x="2693729" y="2440734"/>
                </a:lnTo>
                <a:lnTo>
                  <a:pt x="2632984" y="2472902"/>
                </a:lnTo>
                <a:cubicBezTo>
                  <a:pt x="2556640" y="2504407"/>
                  <a:pt x="2472701" y="2521827"/>
                  <a:pt x="2384592" y="2521827"/>
                </a:cubicBezTo>
                <a:cubicBezTo>
                  <a:pt x="2032159" y="2521827"/>
                  <a:pt x="1746456" y="2243089"/>
                  <a:pt x="1746456" y="1899247"/>
                </a:cubicBezTo>
                <a:cubicBezTo>
                  <a:pt x="1746456" y="1555404"/>
                  <a:pt x="2032159" y="1276665"/>
                  <a:pt x="2384592" y="1276665"/>
                </a:cubicBezTo>
                <a:cubicBezTo>
                  <a:pt x="2737026" y="1276665"/>
                  <a:pt x="3022729" y="1555404"/>
                  <a:pt x="3022729" y="1899247"/>
                </a:cubicBezTo>
                <a:cubicBezTo>
                  <a:pt x="3022729" y="2071168"/>
                  <a:pt x="2951303" y="2226812"/>
                  <a:pt x="2835824" y="2339478"/>
                </a:cubicBezTo>
                <a:lnTo>
                  <a:pt x="2776428" y="2387289"/>
                </a:lnTo>
                <a:lnTo>
                  <a:pt x="3811109" y="3396750"/>
                </a:lnTo>
                <a:lnTo>
                  <a:pt x="4583889" y="2642806"/>
                </a:lnTo>
                <a:lnTo>
                  <a:pt x="4466332" y="2503799"/>
                </a:lnTo>
                <a:cubicBezTo>
                  <a:pt x="4334559" y="2313505"/>
                  <a:pt x="4257616" y="2084104"/>
                  <a:pt x="4257616" y="1837170"/>
                </a:cubicBezTo>
                <a:cubicBezTo>
                  <a:pt x="4257616" y="1178677"/>
                  <a:pt x="4804767" y="644864"/>
                  <a:pt x="5479712" y="644864"/>
                </a:cubicBezTo>
                <a:close/>
                <a:moveTo>
                  <a:pt x="5420487" y="117621"/>
                </a:moveTo>
                <a:cubicBezTo>
                  <a:pt x="4592106" y="117621"/>
                  <a:pt x="3883512" y="618004"/>
                  <a:pt x="3598408" y="1327220"/>
                </a:cubicBezTo>
                <a:cubicBezTo>
                  <a:pt x="3365647" y="996789"/>
                  <a:pt x="2972452" y="792633"/>
                  <a:pt x="2530380" y="792633"/>
                </a:cubicBezTo>
                <a:cubicBezTo>
                  <a:pt x="1773314" y="792633"/>
                  <a:pt x="1159596" y="1391390"/>
                  <a:pt x="1159596" y="2130003"/>
                </a:cubicBezTo>
                <a:cubicBezTo>
                  <a:pt x="1159596" y="2272904"/>
                  <a:pt x="1182570" y="2410564"/>
                  <a:pt x="1243199" y="2533997"/>
                </a:cubicBezTo>
                <a:cubicBezTo>
                  <a:pt x="574621" y="2730097"/>
                  <a:pt x="97439" y="3339632"/>
                  <a:pt x="97439" y="4057886"/>
                </a:cubicBezTo>
                <a:cubicBezTo>
                  <a:pt x="97439" y="4956228"/>
                  <a:pt x="843895" y="5684490"/>
                  <a:pt x="1764684" y="5684490"/>
                </a:cubicBezTo>
                <a:cubicBezTo>
                  <a:pt x="1764715" y="5684490"/>
                  <a:pt x="1764757" y="5684490"/>
                  <a:pt x="1764788" y="5684469"/>
                </a:cubicBezTo>
                <a:lnTo>
                  <a:pt x="6791302" y="5684469"/>
                </a:lnTo>
                <a:lnTo>
                  <a:pt x="6791355" y="5684480"/>
                </a:lnTo>
                <a:cubicBezTo>
                  <a:pt x="7712144" y="5684480"/>
                  <a:pt x="8458597" y="4956220"/>
                  <a:pt x="8458597" y="4057875"/>
                </a:cubicBezTo>
                <a:cubicBezTo>
                  <a:pt x="8458597" y="3338053"/>
                  <a:pt x="7979341" y="2727425"/>
                  <a:pt x="7308400" y="2533115"/>
                </a:cubicBezTo>
                <a:cubicBezTo>
                  <a:pt x="7360709" y="2375338"/>
                  <a:pt x="7384358" y="2207178"/>
                  <a:pt x="7384358" y="2033621"/>
                </a:cubicBezTo>
                <a:cubicBezTo>
                  <a:pt x="7384358" y="975446"/>
                  <a:pt x="6505101" y="117621"/>
                  <a:pt x="5420487" y="117621"/>
                </a:cubicBezTo>
                <a:close/>
                <a:moveTo>
                  <a:pt x="5425572" y="0"/>
                </a:moveTo>
                <a:cubicBezTo>
                  <a:pt x="6568377" y="0"/>
                  <a:pt x="7494801" y="903843"/>
                  <a:pt x="7494801" y="2018791"/>
                </a:cubicBezTo>
                <a:cubicBezTo>
                  <a:pt x="7494801" y="2158159"/>
                  <a:pt x="7480327" y="2294229"/>
                  <a:pt x="7452763" y="2425648"/>
                </a:cubicBezTo>
                <a:lnTo>
                  <a:pt x="7442013" y="2466437"/>
                </a:lnTo>
                <a:lnTo>
                  <a:pt x="7477477" y="2479102"/>
                </a:lnTo>
                <a:cubicBezTo>
                  <a:pt x="8110499" y="2740320"/>
                  <a:pt x="8554669" y="3351851"/>
                  <a:pt x="8554669" y="4064594"/>
                </a:cubicBezTo>
                <a:cubicBezTo>
                  <a:pt x="8554669" y="5014918"/>
                  <a:pt x="7765031" y="5785308"/>
                  <a:pt x="6790963" y="5785308"/>
                </a:cubicBezTo>
                <a:lnTo>
                  <a:pt x="1763706" y="5785308"/>
                </a:lnTo>
                <a:cubicBezTo>
                  <a:pt x="789638" y="5785308"/>
                  <a:pt x="0" y="5014918"/>
                  <a:pt x="0" y="4064594"/>
                </a:cubicBezTo>
                <a:cubicBezTo>
                  <a:pt x="0" y="3351851"/>
                  <a:pt x="444171" y="2740320"/>
                  <a:pt x="1077192" y="2479102"/>
                </a:cubicBezTo>
                <a:lnTo>
                  <a:pt x="1111407" y="2466883"/>
                </a:lnTo>
                <a:lnTo>
                  <a:pt x="1085504" y="2385470"/>
                </a:lnTo>
                <a:cubicBezTo>
                  <a:pt x="1066172" y="2293300"/>
                  <a:pt x="1056019" y="2197868"/>
                  <a:pt x="1056019" y="2100123"/>
                </a:cubicBezTo>
                <a:cubicBezTo>
                  <a:pt x="1056019" y="1318163"/>
                  <a:pt x="1705760" y="684260"/>
                  <a:pt x="2507257" y="684260"/>
                </a:cubicBezTo>
                <a:cubicBezTo>
                  <a:pt x="2908007" y="684260"/>
                  <a:pt x="3270816" y="842735"/>
                  <a:pt x="3533438" y="1098956"/>
                </a:cubicBezTo>
                <a:lnTo>
                  <a:pt x="3569679" y="1141809"/>
                </a:lnTo>
                <a:lnTo>
                  <a:pt x="3709733" y="890066"/>
                </a:lnTo>
                <a:cubicBezTo>
                  <a:pt x="4081589" y="353064"/>
                  <a:pt x="4711319" y="0"/>
                  <a:pt x="54255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zure.com/fre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641B-C646-44BE-B360-E08C310D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15C1-35FC-4652-BD1F-A73CDB2F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YOUR COMPUTERS</a:t>
            </a:r>
          </a:p>
          <a:p>
            <a:endParaRPr lang="en-US" dirty="0"/>
          </a:p>
          <a:p>
            <a:pPr lvl="1"/>
            <a:r>
              <a:rPr lang="en-US" dirty="0"/>
              <a:t>SSID:	</a:t>
            </a:r>
          </a:p>
          <a:p>
            <a:pPr lvl="1"/>
            <a:r>
              <a:rPr lang="en-US" dirty="0"/>
              <a:t>PWD:	</a:t>
            </a:r>
          </a:p>
          <a:p>
            <a:pPr lvl="1"/>
            <a:endParaRPr lang="en-US" dirty="0"/>
          </a:p>
          <a:p>
            <a:r>
              <a:rPr lang="en-US" dirty="0"/>
              <a:t>FOR THE MXCHIP BOARDS (MUST BE 2.4GHZ)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SSID: 	</a:t>
            </a:r>
          </a:p>
          <a:p>
            <a:pPr lvl="1"/>
            <a:r>
              <a:rPr lang="en-US" dirty="0"/>
              <a:t>PWD:	</a:t>
            </a:r>
          </a:p>
        </p:txBody>
      </p:sp>
    </p:spTree>
    <p:extLst>
      <p:ext uri="{BB962C8B-B14F-4D97-AF65-F5344CB8AC3E}">
        <p14:creationId xmlns:p14="http://schemas.microsoft.com/office/powerpoint/2010/main" val="277541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7CB8-D9FF-4E38-B63D-A9CFA790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the Azure Free Trial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240-BE58-4508-99AD-397126C4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hlinkClick r:id="rId3"/>
              </a:rPr>
              <a:t>http://azure.com/free</a:t>
            </a:r>
            <a:endParaRPr lang="en-US" sz="4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issues:</a:t>
            </a:r>
          </a:p>
          <a:p>
            <a:r>
              <a:rPr lang="en-US" dirty="0"/>
              <a:t>Open a private browser session</a:t>
            </a:r>
          </a:p>
          <a:p>
            <a:r>
              <a:rPr lang="en-US" dirty="0"/>
              <a:t>Sign up for a new outlook.com email address (just for today)</a:t>
            </a:r>
          </a:p>
          <a:p>
            <a:r>
              <a:rPr lang="en-US" dirty="0"/>
              <a:t>Enroll in the free trial using the new outlook.com account</a:t>
            </a:r>
          </a:p>
          <a:p>
            <a:r>
              <a:rPr lang="en-US" dirty="0"/>
              <a:t>Use that account as you go through the workshop</a:t>
            </a:r>
          </a:p>
        </p:txBody>
      </p:sp>
    </p:spTree>
    <p:extLst>
      <p:ext uri="{BB962C8B-B14F-4D97-AF65-F5344CB8AC3E}">
        <p14:creationId xmlns:p14="http://schemas.microsoft.com/office/powerpoint/2010/main" val="142101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8598" y="118"/>
            <a:ext cx="10515600" cy="1325563"/>
          </a:xfrm>
        </p:spPr>
        <p:txBody>
          <a:bodyPr/>
          <a:lstStyle/>
          <a:p>
            <a:r>
              <a:rPr lang="en-US" dirty="0"/>
              <a:t>USB STICKs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643" y="1557092"/>
            <a:ext cx="8142525" cy="4158409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There are USB Sticks being passed around.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Please </a:t>
            </a:r>
            <a:r>
              <a:rPr lang="en-US" sz="2400" b="1" dirty="0"/>
              <a:t>copy, </a:t>
            </a:r>
            <a:r>
              <a:rPr lang="en-US" sz="2400" b="1" i="1" dirty="0"/>
              <a:t>not move</a:t>
            </a:r>
            <a:r>
              <a:rPr lang="en-US" sz="2400" b="1" dirty="0"/>
              <a:t>,</a:t>
            </a:r>
            <a:r>
              <a:rPr lang="en-US" sz="2400" dirty="0"/>
              <a:t> the contents to your computer and pass the stick on to your neighbor.  Make note of the folder where you copy the content to.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400" dirty="0"/>
              <a:t>The </a:t>
            </a:r>
            <a:r>
              <a:rPr lang="en-US" sz="2400" dirty="0" err="1"/>
              <a:t>FlySimExpress</a:t>
            </a:r>
            <a:r>
              <a:rPr lang="en-US" sz="2400" dirty="0"/>
              <a:t> folder contains the hands-on labs.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br>
              <a:rPr lang="en-US" sz="3200" b="1" dirty="0"/>
            </a:br>
            <a:r>
              <a:rPr lang="en-US" sz="3200" b="1" dirty="0"/>
              <a:t>PLEASE DO NOT TAKE THE USB STICKS!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400" b="1" i="1" dirty="0"/>
              <a:t>We got to a lot of effort to make these, please help make them available to future attendees! </a:t>
            </a:r>
            <a:endParaRPr lang="en-US" sz="1100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658" y="1557092"/>
            <a:ext cx="3127519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17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0"/>
    </mc:Choice>
    <mc:Fallback>
      <p:transition spd="slow" advTm="10000"/>
    </mc:Fallback>
  </mc:AlternateContent>
</p:sld>
</file>

<file path=ppt/theme/theme1.xml><?xml version="1.0" encoding="utf-8"?>
<a:theme xmlns:a="http://schemas.openxmlformats.org/drawingml/2006/main" name="IoT Template v2">
  <a:themeElements>
    <a:clrScheme name="IoT Theme 2">
      <a:dk1>
        <a:srgbClr val="202030"/>
      </a:dk1>
      <a:lt1>
        <a:srgbClr val="FFFFFF"/>
      </a:lt1>
      <a:dk2>
        <a:srgbClr val="606070"/>
      </a:dk2>
      <a:lt2>
        <a:srgbClr val="E0E0F0"/>
      </a:lt2>
      <a:accent1>
        <a:srgbClr val="00A1F1"/>
      </a:accent1>
      <a:accent2>
        <a:srgbClr val="F65314"/>
      </a:accent2>
      <a:accent3>
        <a:srgbClr val="A0A0B0"/>
      </a:accent3>
      <a:accent4>
        <a:srgbClr val="FFBB00"/>
      </a:accent4>
      <a:accent5>
        <a:srgbClr val="F100A1"/>
      </a:accent5>
      <a:accent6>
        <a:srgbClr val="7CBB00"/>
      </a:accent6>
      <a:hlink>
        <a:srgbClr val="0563C1"/>
      </a:hlink>
      <a:folHlink>
        <a:srgbClr val="03407D"/>
      </a:folHlink>
    </a:clrScheme>
    <a:fontScheme name="IoT Theme 2">
      <a:majorFont>
        <a:latin typeface="Humnst777 BlkCn BT"/>
        <a:ea typeface=""/>
        <a:cs typeface=""/>
      </a:majorFont>
      <a:minorFont>
        <a:latin typeface="Humnst777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7FADAED273F4C9AE03DCCC84B7B68" ma:contentTypeVersion="12" ma:contentTypeDescription="Create a new document." ma:contentTypeScope="" ma:versionID="58eeb94f1fb2f1b82c145562cd4117ea">
  <xsd:schema xmlns:xsd="http://www.w3.org/2001/XMLSchema" xmlns:xs="http://www.w3.org/2001/XMLSchema" xmlns:p="http://schemas.microsoft.com/office/2006/metadata/properties" xmlns:ns1="http://schemas.microsoft.com/sharepoint/v3" xmlns:ns2="8a84bde4-33bd-47a9-b401-42071a820944" xmlns:ns3="4d2debd4-a79b-4582-a233-6f4fbdd6a7b7" targetNamespace="http://schemas.microsoft.com/office/2006/metadata/properties" ma:root="true" ma:fieldsID="8947e1095477e46215e654988192418a" ns1:_="" ns2:_="" ns3:_="">
    <xsd:import namespace="http://schemas.microsoft.com/sharepoint/v3"/>
    <xsd:import namespace="8a84bde4-33bd-47a9-b401-42071a820944"/>
    <xsd:import namespace="4d2debd4-a79b-4582-a233-6f4fbdd6a7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4bde4-33bd-47a9-b401-42071a8209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ebd4-a79b-4582-a233-6f4fbdd6a7b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40B638-D1E9-465D-A9A2-F85512D8AC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a84bde4-33bd-47a9-b401-42071a820944"/>
    <ds:schemaRef ds:uri="4d2debd4-a79b-4582-a233-6f4fbdd6a7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14B0B6-D9E4-4121-B608-CD036B749B60}">
  <ds:schemaRefs>
    <ds:schemaRef ds:uri="http://purl.org/dc/elements/1.1/"/>
    <ds:schemaRef ds:uri="http://schemas.openxmlformats.org/package/2006/metadata/core-properties"/>
    <ds:schemaRef ds:uri="4d2debd4-a79b-4582-a233-6f4fbdd6a7b7"/>
    <ds:schemaRef ds:uri="8a84bde4-33bd-47a9-b401-42071a82094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FA23AD3-B000-48AC-BD64-6AD70248D4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6790</TotalTime>
  <Words>120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Humnst777 BlkCn BT</vt:lpstr>
      <vt:lpstr>Humnst777 BT</vt:lpstr>
      <vt:lpstr>IoT Template v2</vt:lpstr>
      <vt:lpstr>WiFi Information</vt:lpstr>
      <vt:lpstr>Sign Up for the Azure Free Trial</vt:lpstr>
      <vt:lpstr>USB STICKs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| full-day hack | fly a simulated airplane with Azure IoT</dc:title>
  <dc:creator>Tristan Gorringe</dc:creator>
  <cp:lastModifiedBy>Bret Stateham</cp:lastModifiedBy>
  <cp:revision>65</cp:revision>
  <dcterms:created xsi:type="dcterms:W3CDTF">2017-10-12T21:53:41Z</dcterms:created>
  <dcterms:modified xsi:type="dcterms:W3CDTF">2018-03-02T17:35:01Z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pacorte@microsoft.com</vt:lpwstr>
  </property>
  <property fmtid="{D5CDD505-2E9C-101B-9397-08002B2CF9AE}" pid="5" name="MSIP_Label_f42aa342-8706-4288-bd11-ebb85995028c_SetDate">
    <vt:lpwstr>2017-11-02T16:04:52.6481629Z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0x0101002727FADAED273F4C9AE03DCCC84B7B68</vt:lpwstr>
  </property>
</Properties>
</file>