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5"/>
  </p:notesMasterIdLst>
  <p:sldIdLst>
    <p:sldId id="296" r:id="rId5"/>
    <p:sldId id="309" r:id="rId6"/>
    <p:sldId id="295" r:id="rId7"/>
    <p:sldId id="293" r:id="rId8"/>
    <p:sldId id="267" r:id="rId9"/>
    <p:sldId id="268" r:id="rId10"/>
    <p:sldId id="291" r:id="rId11"/>
    <p:sldId id="289" r:id="rId12"/>
    <p:sldId id="297" r:id="rId13"/>
    <p:sldId id="274" r:id="rId14"/>
    <p:sldId id="275" r:id="rId15"/>
    <p:sldId id="299" r:id="rId16"/>
    <p:sldId id="301" r:id="rId17"/>
    <p:sldId id="305" r:id="rId18"/>
    <p:sldId id="302" r:id="rId19"/>
    <p:sldId id="303" r:id="rId20"/>
    <p:sldId id="304" r:id="rId21"/>
    <p:sldId id="306" r:id="rId22"/>
    <p:sldId id="308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0A0B0"/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57" autoAdjust="0"/>
  </p:normalViewPr>
  <p:slideViewPr>
    <p:cSldViewPr snapToGrid="0">
      <p:cViewPr varScale="1">
        <p:scale>
          <a:sx n="60" d="100"/>
          <a:sy n="60" d="100"/>
        </p:scale>
        <p:origin x="8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6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19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13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3/2/2018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  <a:r>
              <a:rPr lang="en-US" dirty="0" err="1"/>
              <a:t>GEvents</a:t>
            </a:r>
            <a:endParaRPr lang="en-US" dirty="0"/>
          </a:p>
          <a:p>
            <a:pPr lvl="1"/>
            <a:r>
              <a:rPr lang="en-US" dirty="0"/>
              <a:t>PWD:	GEvents515</a:t>
            </a:r>
          </a:p>
          <a:p>
            <a:pPr lvl="1"/>
            <a:endParaRPr lang="en-US" dirty="0"/>
          </a:p>
          <a:p>
            <a:r>
              <a:rPr lang="en-US" dirty="0"/>
              <a:t>FOR THE MXCHIP BOARDS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MXChipWiFi01   or   MXChipWiFi02</a:t>
            </a:r>
          </a:p>
          <a:p>
            <a:pPr lvl="1"/>
            <a:r>
              <a:rPr lang="en-US" dirty="0"/>
              <a:t>PWD:	12345678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13394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601810"/>
            <a:ext cx="892267" cy="1007314"/>
            <a:chOff x="5094662" y="1231838"/>
            <a:chExt cx="910159" cy="1027513"/>
          </a:xfrm>
          <a:solidFill>
            <a:schemeClr val="accent1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7EB57040-B767-4635-BC8B-D01497FB42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7626" y="1277220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996687"/>
            <a:ext cx="896184" cy="908446"/>
            <a:chOff x="5094661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405ED368-6450-4F45-BF0C-07E8555BC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40502" y="4726658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681159"/>
            <a:ext cx="896184" cy="908446"/>
            <a:chOff x="2570919" y="3352883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953554"/>
            <a:ext cx="1344637" cy="448212"/>
            <a:chOff x="579437" y="2610688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4" y="5211709"/>
            <a:ext cx="1577947" cy="575967"/>
            <a:chOff x="3485072" y="4914124"/>
            <a:chExt cx="1609588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2" y="5158121"/>
              <a:ext cx="16095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4" y="1881485"/>
            <a:ext cx="3081829" cy="229207"/>
            <a:chOff x="1951036" y="1516995"/>
            <a:chExt cx="3143626" cy="233804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6" y="1745473"/>
              <a:ext cx="3143626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3146793"/>
            <a:ext cx="644156" cy="240179"/>
          </a:xfrm>
          <a:prstGeom prst="rect">
            <a:avLst/>
          </a:prstGeom>
          <a:solidFill>
            <a:srgbClr val="A0A0B0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4303391"/>
            <a:ext cx="666975" cy="247275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872514"/>
            <a:ext cx="1657725" cy="308749"/>
            <a:chOff x="3398179" y="3845500"/>
            <a:chExt cx="1690966" cy="3149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45500"/>
              <a:ext cx="524851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589220"/>
            <a:ext cx="2032208" cy="1079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426301"/>
            <a:ext cx="1300655" cy="195881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5130583"/>
            <a:ext cx="2074237" cy="1015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892589"/>
            <a:ext cx="1300655" cy="17740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2268526"/>
            <a:ext cx="830071" cy="280517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604242"/>
            <a:ext cx="830071" cy="24037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6221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7" y="3011789"/>
            <a:ext cx="3246073" cy="257293"/>
            <a:chOff x="1723550" y="3183475"/>
            <a:chExt cx="3311163" cy="262444"/>
          </a:xfrm>
        </p:grpSpPr>
        <p:sp>
          <p:nvSpPr>
            <p:cNvPr id="28" name="TextBox 27"/>
            <p:cNvSpPr txBox="1"/>
            <p:nvPr/>
          </p:nvSpPr>
          <p:spPr>
            <a:xfrm>
              <a:off x="2532761" y="3183475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23550" y="3443672"/>
              <a:ext cx="3311163" cy="224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5490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7198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4905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8110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8278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2101279"/>
            <a:ext cx="1506165" cy="2457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5872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9288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886582"/>
            <a:ext cx="1344637" cy="448212"/>
            <a:chOff x="579437" y="1522321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9065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0CF37F-D860-4152-8895-742E82A489AC}"/>
              </a:ext>
            </a:extLst>
          </p:cNvPr>
          <p:cNvGrpSpPr/>
          <p:nvPr/>
        </p:nvGrpSpPr>
        <p:grpSpPr>
          <a:xfrm>
            <a:off x="7205655" y="2977347"/>
            <a:ext cx="1686183" cy="1573319"/>
            <a:chOff x="7205655" y="2583647"/>
            <a:chExt cx="1686183" cy="1573319"/>
          </a:xfrm>
        </p:grpSpPr>
        <p:grpSp>
          <p:nvGrpSpPr>
            <p:cNvPr id="57" name="Group 56"/>
            <p:cNvGrpSpPr/>
            <p:nvPr/>
          </p:nvGrpSpPr>
          <p:grpSpPr>
            <a:xfrm>
              <a:off x="7205655" y="3822897"/>
              <a:ext cx="393120" cy="283226"/>
              <a:chOff x="1107857" y="-3310276"/>
              <a:chExt cx="641349" cy="498475"/>
            </a:xfrm>
            <a:solidFill>
              <a:schemeClr val="bg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789104" y="3881729"/>
              <a:ext cx="267347" cy="275237"/>
              <a:chOff x="2296894" y="-3310276"/>
              <a:chExt cx="484187" cy="498475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295470" y="3410637"/>
              <a:ext cx="319127" cy="283226"/>
              <a:chOff x="3314482" y="-4918414"/>
              <a:chExt cx="508000" cy="450850"/>
            </a:xfrm>
            <a:solidFill>
              <a:schemeClr val="bg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785921" y="3399912"/>
              <a:ext cx="375293" cy="376101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026718" y="3016059"/>
              <a:ext cx="394426" cy="394426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274008" y="3393849"/>
              <a:ext cx="340004" cy="340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573898" y="3012396"/>
              <a:ext cx="284156" cy="28415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337476" y="3808525"/>
              <a:ext cx="340004" cy="340004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577363" y="2871008"/>
              <a:ext cx="314475" cy="314475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133699" y="2583647"/>
              <a:ext cx="329052" cy="32905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9203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996687"/>
            <a:ext cx="896184" cy="908446"/>
            <a:chOff x="2570919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rgbClr val="0070C0"/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67D32-F9E8-497F-BADD-DF9A5F175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>
                <a:solidFill>
                  <a:sysClr val="windowText" lastClr="000000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BC740-7EAB-4E17-AE5F-EBD0E23E2E33}"/>
              </a:ext>
            </a:extLst>
          </p:cNvPr>
          <p:cNvSpPr txBox="1"/>
          <p:nvPr/>
        </p:nvSpPr>
        <p:spPr>
          <a:xfrm>
            <a:off x="502392" y="1699754"/>
            <a:ext cx="5940046" cy="34064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Docs.microsoft.com 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home for Microsoft technical documentation, API reference, code examples, </a:t>
            </a:r>
            <a:r>
              <a:rPr lang="en-US" sz="3137" dirty="0" err="1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quickstarts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tutorials for developers and IT professionals.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3137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F0A-8895-4A6C-AF02-BA14F0A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Hands-On-Workshop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8438-8665-4F36-BF7C-C32A3F2E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 “</a:t>
            </a:r>
            <a:r>
              <a:rPr lang="en-US" sz="2400" b="1" dirty="0" err="1">
                <a:solidFill>
                  <a:schemeClr val="accent1"/>
                </a:solidFill>
              </a:rPr>
              <a:t>FlySimExpress</a:t>
            </a:r>
            <a:r>
              <a:rPr lang="en-US" sz="2400" b="1" dirty="0">
                <a:solidFill>
                  <a:schemeClr val="accent1"/>
                </a:solidFill>
              </a:rPr>
              <a:t>/README.htm</a:t>
            </a:r>
            <a:r>
              <a:rPr lang="en-US" sz="2400" dirty="0"/>
              <a:t>” from where you copied or extracted the workshop.  Use the links at the bottom to get to the labs. </a:t>
            </a:r>
          </a:p>
        </p:txBody>
      </p:sp>
      <p:pic>
        <p:nvPicPr>
          <p:cNvPr id="1026" name="Picture 2" descr="C:\Users\BretS\AppData\Local\Temp\SNAGHTML849ebda.PNG">
            <a:extLst>
              <a:ext uri="{FF2B5EF4-FFF2-40B4-BE49-F238E27FC236}">
                <a16:creationId xmlns:a16="http://schemas.microsoft.com/office/drawing/2014/main" id="{785D9D0E-5B8C-4FCA-9E16-57DE99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0" y="3063720"/>
            <a:ext cx="5929539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- Configure Shared Resources and ATC App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2B565E-9965-43D5-B37E-FE261B177034}"/>
              </a:ext>
            </a:extLst>
          </p:cNvPr>
          <p:cNvSpPr/>
          <p:nvPr/>
        </p:nvSpPr>
        <p:spPr>
          <a:xfrm>
            <a:off x="260913" y="992222"/>
            <a:ext cx="11694382" cy="5134068"/>
          </a:xfrm>
          <a:custGeom>
            <a:avLst/>
            <a:gdLst>
              <a:gd name="connsiteX0" fmla="*/ 0 w 11694382"/>
              <a:gd name="connsiteY0" fmla="*/ 0 h 5134068"/>
              <a:gd name="connsiteX1" fmla="*/ 11694382 w 11694382"/>
              <a:gd name="connsiteY1" fmla="*/ 0 h 5134068"/>
              <a:gd name="connsiteX2" fmla="*/ 11694382 w 11694382"/>
              <a:gd name="connsiteY2" fmla="*/ 811640 h 5134068"/>
              <a:gd name="connsiteX3" fmla="*/ 7003462 w 11694382"/>
              <a:gd name="connsiteY3" fmla="*/ 811640 h 5134068"/>
              <a:gd name="connsiteX4" fmla="*/ 7003462 w 11694382"/>
              <a:gd name="connsiteY4" fmla="*/ 5008528 h 5134068"/>
              <a:gd name="connsiteX5" fmla="*/ 11694382 w 11694382"/>
              <a:gd name="connsiteY5" fmla="*/ 5008528 h 5134068"/>
              <a:gd name="connsiteX6" fmla="*/ 11694382 w 11694382"/>
              <a:gd name="connsiteY6" fmla="*/ 5134068 h 5134068"/>
              <a:gd name="connsiteX7" fmla="*/ 0 w 11694382"/>
              <a:gd name="connsiteY7" fmla="*/ 5134068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4382" h="5134068">
                <a:moveTo>
                  <a:pt x="0" y="0"/>
                </a:moveTo>
                <a:lnTo>
                  <a:pt x="11694382" y="0"/>
                </a:lnTo>
                <a:lnTo>
                  <a:pt x="11694382" y="811640"/>
                </a:lnTo>
                <a:lnTo>
                  <a:pt x="7003462" y="811640"/>
                </a:lnTo>
                <a:lnTo>
                  <a:pt x="7003462" y="5008528"/>
                </a:lnTo>
                <a:lnTo>
                  <a:pt x="11694382" y="5008528"/>
                </a:lnTo>
                <a:lnTo>
                  <a:pt x="11694382" y="5134068"/>
                </a:lnTo>
                <a:lnTo>
                  <a:pt x="0" y="5134068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5708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/>
              <a:t>01 - Prepare the Azure IoT Development Kit Board</a:t>
            </a:r>
            <a:endParaRPr lang="en-US" sz="3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DD97E-16C0-459D-A532-52CEFCAE7C90}"/>
              </a:ext>
            </a:extLst>
          </p:cNvPr>
          <p:cNvSpPr/>
          <p:nvPr/>
        </p:nvSpPr>
        <p:spPr>
          <a:xfrm>
            <a:off x="943907" y="992222"/>
            <a:ext cx="11011387" cy="51340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6742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the board to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Upgrade the Firmware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the </a:t>
            </a:r>
            <a:r>
              <a:rPr lang="en-US" sz="2800" dirty="0" err="1"/>
              <a:t>DevKit</a:t>
            </a:r>
            <a:r>
              <a:rPr lang="en-US" sz="2800" dirty="0"/>
              <a:t> on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84590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02 - Deploy and Verify Your Resources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2CFB1C-E922-4D5A-AE70-9964476BCAB0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2568831 w 11613056"/>
              <a:gd name="connsiteY0" fmla="*/ 731985 h 5134068"/>
              <a:gd name="connsiteX1" fmla="*/ 2568831 w 11613056"/>
              <a:gd name="connsiteY1" fmla="*/ 811639 h 5134068"/>
              <a:gd name="connsiteX2" fmla="*/ 1076915 w 11613056"/>
              <a:gd name="connsiteY2" fmla="*/ 811639 h 5134068"/>
              <a:gd name="connsiteX3" fmla="*/ 1076915 w 11613056"/>
              <a:gd name="connsiteY3" fmla="*/ 1371200 h 5134068"/>
              <a:gd name="connsiteX4" fmla="*/ 2568831 w 11613056"/>
              <a:gd name="connsiteY4" fmla="*/ 1371200 h 5134068"/>
              <a:gd name="connsiteX5" fmla="*/ 2568831 w 11613056"/>
              <a:gd name="connsiteY5" fmla="*/ 1430836 h 5134068"/>
              <a:gd name="connsiteX6" fmla="*/ 3092204 w 11613056"/>
              <a:gd name="connsiteY6" fmla="*/ 1430836 h 5134068"/>
              <a:gd name="connsiteX7" fmla="*/ 3092204 w 11613056"/>
              <a:gd name="connsiteY7" fmla="*/ 1703025 h 5134068"/>
              <a:gd name="connsiteX8" fmla="*/ 3110306 w 11613056"/>
              <a:gd name="connsiteY8" fmla="*/ 1703025 h 5134068"/>
              <a:gd name="connsiteX9" fmla="*/ 3110306 w 11613056"/>
              <a:gd name="connsiteY9" fmla="*/ 2226587 h 5134068"/>
              <a:gd name="connsiteX10" fmla="*/ 4887351 w 11613056"/>
              <a:gd name="connsiteY10" fmla="*/ 2226587 h 5134068"/>
              <a:gd name="connsiteX11" fmla="*/ 4887351 w 11613056"/>
              <a:gd name="connsiteY11" fmla="*/ 1703025 h 5134068"/>
              <a:gd name="connsiteX12" fmla="*/ 5096782 w 11613056"/>
              <a:gd name="connsiteY12" fmla="*/ 1703025 h 5134068"/>
              <a:gd name="connsiteX13" fmla="*/ 5096782 w 11613056"/>
              <a:gd name="connsiteY13" fmla="*/ 1298592 h 5134068"/>
              <a:gd name="connsiteX14" fmla="*/ 4887351 w 11613056"/>
              <a:gd name="connsiteY14" fmla="*/ 1298592 h 5134068"/>
              <a:gd name="connsiteX15" fmla="*/ 4887351 w 11613056"/>
              <a:gd name="connsiteY15" fmla="*/ 811639 h 5134068"/>
              <a:gd name="connsiteX16" fmla="*/ 3129223 w 11613056"/>
              <a:gd name="connsiteY16" fmla="*/ 811639 h 5134068"/>
              <a:gd name="connsiteX17" fmla="*/ 3129223 w 11613056"/>
              <a:gd name="connsiteY17" fmla="*/ 731985 h 5134068"/>
              <a:gd name="connsiteX18" fmla="*/ 601669 w 11613056"/>
              <a:gd name="connsiteY18" fmla="*/ 0 h 5134068"/>
              <a:gd name="connsiteX19" fmla="*/ 11613056 w 11613056"/>
              <a:gd name="connsiteY19" fmla="*/ 0 h 5134068"/>
              <a:gd name="connsiteX20" fmla="*/ 11613056 w 11613056"/>
              <a:gd name="connsiteY20" fmla="*/ 5134068 h 5134068"/>
              <a:gd name="connsiteX21" fmla="*/ 601669 w 11613056"/>
              <a:gd name="connsiteY21" fmla="*/ 5134068 h 5134068"/>
              <a:gd name="connsiteX22" fmla="*/ 601669 w 11613056"/>
              <a:gd name="connsiteY22" fmla="*/ 1479004 h 5134068"/>
              <a:gd name="connsiteX23" fmla="*/ 0 w 11613056"/>
              <a:gd name="connsiteY23" fmla="*/ 1479004 h 5134068"/>
              <a:gd name="connsiteX24" fmla="*/ 0 w 11613056"/>
              <a:gd name="connsiteY24" fmla="*/ 591352 h 5134068"/>
              <a:gd name="connsiteX25" fmla="*/ 601669 w 11613056"/>
              <a:gd name="connsiteY25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13056" h="5134068">
                <a:moveTo>
                  <a:pt x="2568831" y="731985"/>
                </a:moveTo>
                <a:lnTo>
                  <a:pt x="2568831" y="811639"/>
                </a:lnTo>
                <a:lnTo>
                  <a:pt x="1076915" y="811639"/>
                </a:lnTo>
                <a:lnTo>
                  <a:pt x="1076915" y="1371200"/>
                </a:lnTo>
                <a:lnTo>
                  <a:pt x="2568831" y="1371200"/>
                </a:lnTo>
                <a:lnTo>
                  <a:pt x="2568831" y="1430836"/>
                </a:lnTo>
                <a:lnTo>
                  <a:pt x="3092204" y="1430836"/>
                </a:lnTo>
                <a:lnTo>
                  <a:pt x="3092204" y="1703025"/>
                </a:lnTo>
                <a:lnTo>
                  <a:pt x="3110306" y="1703025"/>
                </a:lnTo>
                <a:lnTo>
                  <a:pt x="3110306" y="2226587"/>
                </a:lnTo>
                <a:lnTo>
                  <a:pt x="4887351" y="2226587"/>
                </a:lnTo>
                <a:lnTo>
                  <a:pt x="4887351" y="1703025"/>
                </a:lnTo>
                <a:lnTo>
                  <a:pt x="5096782" y="1703025"/>
                </a:lnTo>
                <a:lnTo>
                  <a:pt x="5096782" y="1298592"/>
                </a:lnTo>
                <a:lnTo>
                  <a:pt x="4887351" y="1298592"/>
                </a:lnTo>
                <a:lnTo>
                  <a:pt x="4887351" y="811639"/>
                </a:lnTo>
                <a:lnTo>
                  <a:pt x="3129223" y="811639"/>
                </a:lnTo>
                <a:lnTo>
                  <a:pt x="3129223" y="731985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20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EE8DB5-6502-4FC2-AA5F-EE88C426B043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3092203 w 11613056"/>
              <a:gd name="connsiteY0" fmla="*/ 124293 h 5134068"/>
              <a:gd name="connsiteX1" fmla="*/ 3092203 w 11613056"/>
              <a:gd name="connsiteY1" fmla="*/ 1311100 h 5134068"/>
              <a:gd name="connsiteX2" fmla="*/ 9474328 w 11613056"/>
              <a:gd name="connsiteY2" fmla="*/ 1311100 h 5134068"/>
              <a:gd name="connsiteX3" fmla="*/ 9474328 w 11613056"/>
              <a:gd name="connsiteY3" fmla="*/ 124293 h 5134068"/>
              <a:gd name="connsiteX4" fmla="*/ 601669 w 11613056"/>
              <a:gd name="connsiteY4" fmla="*/ 0 h 5134068"/>
              <a:gd name="connsiteX5" fmla="*/ 11613056 w 11613056"/>
              <a:gd name="connsiteY5" fmla="*/ 0 h 5134068"/>
              <a:gd name="connsiteX6" fmla="*/ 11613056 w 11613056"/>
              <a:gd name="connsiteY6" fmla="*/ 5134068 h 5134068"/>
              <a:gd name="connsiteX7" fmla="*/ 601669 w 11613056"/>
              <a:gd name="connsiteY7" fmla="*/ 5134068 h 5134068"/>
              <a:gd name="connsiteX8" fmla="*/ 601669 w 11613056"/>
              <a:gd name="connsiteY8" fmla="*/ 1479004 h 5134068"/>
              <a:gd name="connsiteX9" fmla="*/ 0 w 11613056"/>
              <a:gd name="connsiteY9" fmla="*/ 1479004 h 5134068"/>
              <a:gd name="connsiteX10" fmla="*/ 0 w 11613056"/>
              <a:gd name="connsiteY10" fmla="*/ 591352 h 5134068"/>
              <a:gd name="connsiteX11" fmla="*/ 601669 w 11613056"/>
              <a:gd name="connsiteY11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3056" h="5134068">
                <a:moveTo>
                  <a:pt x="3092203" y="124293"/>
                </a:moveTo>
                <a:lnTo>
                  <a:pt x="3092203" y="1311100"/>
                </a:lnTo>
                <a:lnTo>
                  <a:pt x="9474328" y="1311100"/>
                </a:lnTo>
                <a:lnTo>
                  <a:pt x="9474328" y="124293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1" y="3543540"/>
            <a:ext cx="702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 the function code using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the connection to the presenters shared input hub</a:t>
            </a:r>
          </a:p>
        </p:txBody>
      </p:sp>
    </p:spTree>
    <p:extLst>
      <p:ext uri="{BB962C8B-B14F-4D97-AF65-F5344CB8AC3E}">
        <p14:creationId xmlns:p14="http://schemas.microsoft.com/office/powerpoint/2010/main" val="180156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453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the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publishing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Watch the data flow</a:t>
            </a:r>
          </a:p>
        </p:txBody>
      </p:sp>
    </p:spTree>
    <p:extLst>
      <p:ext uri="{BB962C8B-B14F-4D97-AF65-F5344CB8AC3E}">
        <p14:creationId xmlns:p14="http://schemas.microsoft.com/office/powerpoint/2010/main" val="160264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https://aka.ms/FlySimConnection</a:t>
            </a:r>
          </a:p>
        </p:txBody>
      </p:sp>
    </p:spTree>
    <p:extLst>
      <p:ext uri="{BB962C8B-B14F-4D97-AF65-F5344CB8AC3E}">
        <p14:creationId xmlns:p14="http://schemas.microsoft.com/office/powerpoint/2010/main" val="18896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Lot’s of great projects documented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857-31CA-48FF-BD9B-6B29B98D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563" y="1819275"/>
            <a:ext cx="616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1067</Words>
  <Application>Microsoft Office PowerPoint</Application>
  <PresentationFormat>Widescreen</PresentationFormat>
  <Paragraphs>353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Humnst777 BlkCn BT</vt:lpstr>
      <vt:lpstr>Humnst777 BT</vt:lpstr>
      <vt:lpstr>Segoe UI</vt:lpstr>
      <vt:lpstr>Segoe UI Semibold</vt:lpstr>
      <vt:lpstr>Segoe UI Semilight</vt:lpstr>
      <vt:lpstr>IoT Template v2</vt:lpstr>
      <vt:lpstr>WiFi Information</vt:lpstr>
      <vt:lpstr>Sign Up for the Azure Free Trial</vt:lpstr>
      <vt:lpstr>USB STICKs</vt:lpstr>
      <vt:lpstr>Microsoft Azure IoT Developer Kit Board</vt:lpstr>
      <vt:lpstr>Lot’s of great projects documented</vt:lpstr>
      <vt:lpstr>Developer Tools</vt:lpstr>
      <vt:lpstr>FlySimExpress Lab Architecture</vt:lpstr>
      <vt:lpstr>Full FlySim Lab Architecture</vt:lpstr>
      <vt:lpstr>Full FlySim Lab Architecture</vt:lpstr>
      <vt:lpstr>Azure IoT Hub</vt:lpstr>
      <vt:lpstr>IoT Hub ABC</vt:lpstr>
      <vt:lpstr>Resources</vt:lpstr>
      <vt:lpstr>The Hands-On-Workshop</vt:lpstr>
      <vt:lpstr>PRESENTER ONLY - Configure Shared Resources and ATC App</vt:lpstr>
      <vt:lpstr>01 - Prepare the Azure IoT Development Kit Board</vt:lpstr>
      <vt:lpstr>02 - Deploy and Verify Your Resources to Azure</vt:lpstr>
      <vt:lpstr>03 - Deploy Your Function Code to Azure</vt:lpstr>
      <vt:lpstr>03 - Deploy Your Function Code to Azure</vt:lpstr>
      <vt:lpstr>Connection String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67</cp:revision>
  <dcterms:created xsi:type="dcterms:W3CDTF">2017-10-12T21:53:41Z</dcterms:created>
  <dcterms:modified xsi:type="dcterms:W3CDTF">2018-03-02T19:01:22Z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