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7"/>
  </p:notesMasterIdLst>
  <p:sldIdLst>
    <p:sldId id="293" r:id="rId5"/>
    <p:sldId id="292" r:id="rId6"/>
    <p:sldId id="267" r:id="rId7"/>
    <p:sldId id="268" r:id="rId8"/>
    <p:sldId id="290" r:id="rId9"/>
    <p:sldId id="289" r:id="rId10"/>
    <p:sldId id="291" r:id="rId11"/>
    <p:sldId id="271" r:id="rId12"/>
    <p:sldId id="269" r:id="rId13"/>
    <p:sldId id="274" r:id="rId14"/>
    <p:sldId id="275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57" autoAdjust="0"/>
  </p:normalViewPr>
  <p:slideViewPr>
    <p:cSldViewPr snapToGrid="0">
      <p:cViewPr varScale="1">
        <p:scale>
          <a:sx n="96" d="100"/>
          <a:sy n="96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10:03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10:03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10:03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1/25/2018 10:03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79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iotgetstart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9457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208110"/>
            <a:ext cx="892267" cy="1007314"/>
            <a:chOff x="5094662" y="1231838"/>
            <a:chExt cx="910159" cy="1027513"/>
          </a:xfrm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7AE3807-A70F-46E2-92E9-35A1AFE1A813}"/>
                </a:ext>
              </a:extLst>
            </p:cNvPr>
            <p:cNvGrpSpPr/>
            <p:nvPr/>
          </p:nvGrpSpPr>
          <p:grpSpPr>
            <a:xfrm>
              <a:off x="5137626" y="1277220"/>
              <a:ext cx="270926" cy="169413"/>
              <a:chOff x="425509" y="4318721"/>
              <a:chExt cx="782837" cy="489517"/>
            </a:xfrm>
          </p:grpSpPr>
          <p:sp>
            <p:nvSpPr>
              <p:cNvPr id="127" name="Freeform 99">
                <a:extLst>
                  <a:ext uri="{FF2B5EF4-FFF2-40B4-BE49-F238E27FC236}">
                    <a16:creationId xmlns:a16="http://schemas.microsoft.com/office/drawing/2014/main" id="{7EB57040-B767-4635-BC8B-D01497FB42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09" y="4318721"/>
                <a:ext cx="782837" cy="48951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668" rtlCol="0" anchor="ctr"/>
              <a:lstStyle/>
              <a:p>
                <a:pPr algn="ctr" defTabSz="914192">
                  <a:defRPr/>
                </a:pPr>
                <a:endParaRPr lang="en-US" sz="1176" kern="0" dirty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11CC4681-8A0D-49E7-9A3B-16108254A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5839" y="4425780"/>
                <a:ext cx="287452" cy="287452"/>
              </a:xfrm>
              <a:prstGeom prst="rect">
                <a:avLst/>
              </a:prstGeom>
            </p:spPr>
          </p:pic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602987"/>
            <a:ext cx="896184" cy="908446"/>
            <a:chOff x="5094661" y="4694790"/>
            <a:chExt cx="914154" cy="926662"/>
          </a:xfrm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0DFC41-CAAA-41F7-A608-9F00855AAF0C}"/>
                </a:ext>
              </a:extLst>
            </p:cNvPr>
            <p:cNvGrpSpPr/>
            <p:nvPr/>
          </p:nvGrpSpPr>
          <p:grpSpPr>
            <a:xfrm>
              <a:off x="5140502" y="4726658"/>
              <a:ext cx="270926" cy="169413"/>
              <a:chOff x="425509" y="4318721"/>
              <a:chExt cx="782837" cy="489517"/>
            </a:xfrm>
          </p:grpSpPr>
          <p:sp>
            <p:nvSpPr>
              <p:cNvPr id="130" name="Freeform 99">
                <a:extLst>
                  <a:ext uri="{FF2B5EF4-FFF2-40B4-BE49-F238E27FC236}">
                    <a16:creationId xmlns:a16="http://schemas.microsoft.com/office/drawing/2014/main" id="{405ED368-6450-4F45-BF0C-07E8555BC4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5509" y="4318721"/>
                <a:ext cx="782837" cy="489517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06668" rtlCol="0" anchor="ctr"/>
              <a:lstStyle/>
              <a:p>
                <a:pPr algn="ctr" defTabSz="914192">
                  <a:defRPr/>
                </a:pPr>
                <a:endParaRPr lang="en-US" sz="1176" kern="0" dirty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70590D8-628B-468C-9319-B8C79D2EE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5839" y="4425780"/>
                <a:ext cx="287452" cy="287452"/>
              </a:xfrm>
              <a:prstGeom prst="rect">
                <a:avLst/>
              </a:prstGeom>
            </p:spPr>
          </p:pic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287459"/>
            <a:ext cx="896184" cy="908446"/>
            <a:chOff x="2570919" y="3352883"/>
            <a:chExt cx="914154" cy="926662"/>
          </a:xfrm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559854"/>
            <a:ext cx="1344637" cy="448212"/>
            <a:chOff x="579437" y="2610688"/>
            <a:chExt cx="1371600" cy="457200"/>
          </a:xfrm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5" y="4818009"/>
            <a:ext cx="1577948" cy="575967"/>
            <a:chOff x="3485073" y="4914124"/>
            <a:chExt cx="1609589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3" y="5158121"/>
              <a:ext cx="1609589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5" y="1487661"/>
            <a:ext cx="3081828" cy="229328"/>
            <a:chOff x="1951037" y="1516995"/>
            <a:chExt cx="3143625" cy="233926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7" y="1745595"/>
              <a:ext cx="3143625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2753093"/>
            <a:ext cx="644156" cy="240179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3909691"/>
            <a:ext cx="666975" cy="247275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504239"/>
            <a:ext cx="1657725" cy="283327"/>
            <a:chOff x="3398179" y="3871432"/>
            <a:chExt cx="1690966" cy="28900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71432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195520"/>
            <a:ext cx="2032208" cy="1079355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032601"/>
            <a:ext cx="1300655" cy="195881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4736883"/>
            <a:ext cx="2074237" cy="1015686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498889"/>
            <a:ext cx="1300655" cy="17740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1874826"/>
            <a:ext cx="830071" cy="280517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210542"/>
            <a:ext cx="830071" cy="24037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2284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6" y="2637516"/>
            <a:ext cx="3247556" cy="268590"/>
            <a:chOff x="1792972" y="2689907"/>
            <a:chExt cx="3312676" cy="273976"/>
          </a:xfrm>
        </p:grpSpPr>
        <p:sp>
          <p:nvSpPr>
            <p:cNvPr id="28" name="TextBox 27"/>
            <p:cNvSpPr txBox="1"/>
            <p:nvPr/>
          </p:nvSpPr>
          <p:spPr>
            <a:xfrm>
              <a:off x="2425897" y="2689907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92972" y="2930299"/>
              <a:ext cx="3312676" cy="33584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1553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3261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0968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4173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4341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1707579"/>
            <a:ext cx="1506165" cy="245705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1935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5351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492882"/>
            <a:ext cx="1344637" cy="448212"/>
            <a:chOff x="579437" y="1522321"/>
            <a:chExt cx="1371600" cy="457200"/>
          </a:xfrm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5128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795BED-6443-4D36-B95B-9AAE72316A45}"/>
              </a:ext>
            </a:extLst>
          </p:cNvPr>
          <p:cNvGrpSpPr/>
          <p:nvPr/>
        </p:nvGrpSpPr>
        <p:grpSpPr>
          <a:xfrm>
            <a:off x="7205655" y="2583647"/>
            <a:ext cx="1686183" cy="1573319"/>
            <a:chOff x="7350143" y="2634958"/>
            <a:chExt cx="1719994" cy="1604867"/>
          </a:xfrm>
        </p:grpSpPr>
        <p:grpSp>
          <p:nvGrpSpPr>
            <p:cNvPr id="57" name="Group 56"/>
            <p:cNvGrpSpPr/>
            <p:nvPr/>
          </p:nvGrpSpPr>
          <p:grpSpPr>
            <a:xfrm>
              <a:off x="7350143" y="3899057"/>
              <a:ext cx="401003" cy="288905"/>
              <a:chOff x="1107857" y="-3310276"/>
              <a:chExt cx="641349" cy="498475"/>
            </a:xfrm>
            <a:solidFill>
              <a:schemeClr val="tx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945291" y="3959069"/>
              <a:ext cx="272708" cy="280756"/>
              <a:chOff x="2296894" y="-3310276"/>
              <a:chExt cx="484187" cy="498475"/>
            </a:xfrm>
            <a:solidFill>
              <a:schemeClr val="tx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441759" y="3478531"/>
              <a:ext cx="325526" cy="288905"/>
              <a:chOff x="3314482" y="-4918414"/>
              <a:chExt cx="508000" cy="450850"/>
            </a:xfrm>
            <a:solidFill>
              <a:schemeClr val="tx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942044" y="3467591"/>
              <a:ext cx="382818" cy="383643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187670" y="3076041"/>
              <a:ext cx="402335" cy="402335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439918" y="3461406"/>
              <a:ext cx="346822" cy="34682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725770" y="3072304"/>
              <a:ext cx="289854" cy="289854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504659" y="3884397"/>
              <a:ext cx="346822" cy="346822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749356" y="2928081"/>
              <a:ext cx="320781" cy="320781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296796" y="2634958"/>
              <a:ext cx="335650" cy="33565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5266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602987"/>
            <a:ext cx="896184" cy="908446"/>
            <a:chOff x="2570919" y="4694790"/>
            <a:chExt cx="914154" cy="926662"/>
          </a:xfrm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FD8B4-4416-43CB-B7FB-D198115D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9BFCCC-DE28-480F-8545-F5ED8FCE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chemeClr val="bg1">
              <a:lumMod val="50000"/>
            </a:schemeClr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chemeClr val="accent6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579662-481C-4897-802A-84C25DE7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7EB625-7D7D-45FD-8C73-A1C41993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36E13-37FF-4B28-B3B6-3D28C803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01" y="107249"/>
            <a:ext cx="9412358" cy="66435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CBB5A-5170-4F9D-B1B7-00AD232A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398-00D7-4BA9-ACF3-8A5410B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Download the content from: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https://aka.ms/cloudiothackzip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DEEB-7ED8-428D-9C29-F99809D3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274030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43559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2233744" y="240545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3265714"/>
            <a:ext cx="3331029" cy="2220686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375484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336153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340049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336153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345427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2233744" y="240545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DA4431-CDFD-439C-BA86-73A5EAA8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MXChip</a:t>
            </a:r>
            <a:r>
              <a:rPr lang="en-US" dirty="0"/>
              <a:t> </a:t>
            </a:r>
            <a:r>
              <a:rPr lang="en-US" dirty="0" err="1"/>
              <a:t>DevKit</a:t>
            </a:r>
            <a:r>
              <a:rPr lang="en-US" dirty="0"/>
              <a:t> Translator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FADC9-DA8C-4FF8-8E8C-01FA2B67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Cognitive and Bot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2" y="2575473"/>
            <a:ext cx="7341107" cy="30941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D1E54A-0A77-4077-8D42-EC716528377E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E5920-CD09-440B-B3F6-FA8EDCEFE182}"/>
              </a:ext>
            </a:extLst>
          </p:cNvPr>
          <p:cNvSpPr/>
          <p:nvPr/>
        </p:nvSpPr>
        <p:spPr>
          <a:xfrm>
            <a:off x="2676141" y="5804591"/>
            <a:ext cx="683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https://microsoft.github.io/azure-iot-developer-kit/docs/projects/</a:t>
            </a:r>
          </a:p>
        </p:txBody>
      </p:sp>
    </p:spTree>
    <p:extLst>
      <p:ext uri="{BB962C8B-B14F-4D97-AF65-F5344CB8AC3E}">
        <p14:creationId xmlns:p14="http://schemas.microsoft.com/office/powerpoint/2010/main" val="9436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B295-1BBF-4942-B57E-939D94ED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7984" y="5613191"/>
            <a:ext cx="5216032" cy="51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67"/>
            <a:r>
              <a:rPr lang="en-US" sz="2745" dirty="0">
                <a:solidFill>
                  <a:srgbClr val="FFFFFF"/>
                </a:solidFill>
                <a:latin typeface="Segoe UI Semilight"/>
                <a:hlinkClick r:id="rId3"/>
              </a:rPr>
              <a:t>https://aka.ms/azureiotgetstarted</a:t>
            </a:r>
            <a:endParaRPr lang="en-US" sz="2745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075E9-D75E-49A0-9EC3-5911C41380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73"/>
          <a:stretch/>
        </p:blipFill>
        <p:spPr>
          <a:xfrm>
            <a:off x="838200" y="2189449"/>
            <a:ext cx="4793395" cy="2876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DF450-70FA-4EDF-8D27-6F1326ABA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73"/>
          <a:stretch/>
        </p:blipFill>
        <p:spPr>
          <a:xfrm>
            <a:off x="6096000" y="2189448"/>
            <a:ext cx="4793395" cy="28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187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584</Words>
  <Application>Microsoft Office PowerPoint</Application>
  <PresentationFormat>Widescreen</PresentationFormat>
  <Paragraphs>187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Humnst777 BlkCn BT</vt:lpstr>
      <vt:lpstr>Humnst777 BT</vt:lpstr>
      <vt:lpstr>Segoe UI</vt:lpstr>
      <vt:lpstr>Segoe UI Semilight</vt:lpstr>
      <vt:lpstr>IoT Template v2</vt:lpstr>
      <vt:lpstr>Microsoft Azure IoT Developer Kit Board</vt:lpstr>
      <vt:lpstr>PowerPoint Presentation</vt:lpstr>
      <vt:lpstr>PowerPoint Presentation</vt:lpstr>
      <vt:lpstr>Developer Tools</vt:lpstr>
      <vt:lpstr>Download the content from:  https://aka.ms/cloudiothackzip</vt:lpstr>
      <vt:lpstr>Full FlySim Lab Architecture</vt:lpstr>
      <vt:lpstr>FlySimExpress Lab Architecture</vt:lpstr>
      <vt:lpstr>MXChip DevKit Translator Tutorial</vt:lpstr>
      <vt:lpstr>Some samples to get you started</vt:lpstr>
      <vt:lpstr>Azure IoT Hub</vt:lpstr>
      <vt:lpstr>IoT Hub ABC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33</cp:revision>
  <dcterms:created xsi:type="dcterms:W3CDTF">2017-10-12T21:53:41Z</dcterms:created>
  <dcterms:modified xsi:type="dcterms:W3CDTF">2018-01-25T21:30:19Z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