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6" r:id="rId3"/>
    <p:sldId id="257" r:id="rId4"/>
    <p:sldId id="258" r:id="rId5"/>
    <p:sldId id="270" r:id="rId6"/>
    <p:sldId id="274" r:id="rId7"/>
    <p:sldId id="272" r:id="rId8"/>
    <p:sldId id="281" r:id="rId9"/>
    <p:sldId id="282" r:id="rId10"/>
    <p:sldId id="277" r:id="rId11"/>
    <p:sldId id="280" r:id="rId12"/>
  </p:sldIdLst>
  <p:sldSz cx="9144000" cy="6858000" type="screen4x3"/>
  <p:notesSz cx="6858000" cy="9144000"/>
  <p:embeddedFontLst>
    <p:embeddedFont>
      <p:font typeface="微软雅黑" pitchFamily="34" charset="-122"/>
      <p:regular r:id="rId14"/>
      <p:bold r:id="rId15"/>
    </p:embeddedFont>
    <p:embeddedFont>
      <p:font typeface="楷体" pitchFamily="49" charset="-122"/>
      <p:regular r:id="rId16"/>
    </p:embeddedFont>
    <p:embeddedFont>
      <p:font typeface="微软雅黑 Light" charset="-122"/>
      <p:regular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Calibri Light" charset="0"/>
      <p:regular r:id="rId22"/>
      <p:italic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65FA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2205" autoAdjust="0"/>
  </p:normalViewPr>
  <p:slideViewPr>
    <p:cSldViewPr snapToGrid="0">
      <p:cViewPr varScale="1">
        <p:scale>
          <a:sx n="70" d="100"/>
          <a:sy n="70" d="100"/>
        </p:scale>
        <p:origin x="-8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77BEF8-E616-479E-A991-68AF6DE1E31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5355B8-ED92-4750-8C93-4A16FD7F32A4}">
      <dgm:prSet phldrT="[文本]"/>
      <dgm:spPr/>
      <dgm:t>
        <a:bodyPr/>
        <a:lstStyle/>
        <a:p>
          <a:r>
            <a:rPr lang="zh-CN" altLang="en-US" dirty="0" smtClean="0"/>
            <a:t>返回值</a:t>
          </a:r>
          <a:endParaRPr lang="zh-CN" altLang="en-US" dirty="0"/>
        </a:p>
      </dgm:t>
    </dgm:pt>
    <dgm:pt modelId="{92AE0D2F-E785-4598-AFF1-8A424A9A27FC}" type="parTrans" cxnId="{46B77624-71D4-44D4-AFF8-272E6A8C247D}">
      <dgm:prSet/>
      <dgm:spPr/>
      <dgm:t>
        <a:bodyPr/>
        <a:lstStyle/>
        <a:p>
          <a:endParaRPr lang="zh-CN" altLang="en-US"/>
        </a:p>
      </dgm:t>
    </dgm:pt>
    <dgm:pt modelId="{1C08E885-43B4-4FC9-B32E-4D95ABB8066C}" type="sibTrans" cxnId="{46B77624-71D4-44D4-AFF8-272E6A8C247D}">
      <dgm:prSet/>
      <dgm:spPr/>
      <dgm:t>
        <a:bodyPr/>
        <a:lstStyle/>
        <a:p>
          <a:endParaRPr lang="zh-CN" altLang="en-US"/>
        </a:p>
      </dgm:t>
    </dgm:pt>
    <dgm:pt modelId="{1FC01DE9-2FEF-4561-B5AD-0C67A157C88B}">
      <dgm:prSet phldrT="[文本]"/>
      <dgm:spPr/>
      <dgm:t>
        <a:bodyPr/>
        <a:lstStyle/>
        <a:p>
          <a:r>
            <a:rPr lang="zh-CN" altLang="en-US" dirty="0" smtClean="0"/>
            <a:t>返回值类型为</a:t>
          </a:r>
          <a:r>
            <a:rPr lang="en-US" altLang="zh-CN" dirty="0" err="1" smtClean="0"/>
            <a:t>Json</a:t>
          </a:r>
          <a:endParaRPr lang="zh-CN" altLang="en-US" dirty="0"/>
        </a:p>
      </dgm:t>
    </dgm:pt>
    <dgm:pt modelId="{CA645639-9B32-4E41-83F6-3B615922DCA6}" type="parTrans" cxnId="{499FD545-70AA-491D-ACE7-7DFA4A3A9D8F}">
      <dgm:prSet/>
      <dgm:spPr/>
      <dgm:t>
        <a:bodyPr/>
        <a:lstStyle/>
        <a:p>
          <a:endParaRPr lang="zh-CN" altLang="en-US"/>
        </a:p>
      </dgm:t>
    </dgm:pt>
    <dgm:pt modelId="{94C3E175-BB79-492D-8BA0-7E65E2B9EF47}" type="sibTrans" cxnId="{499FD545-70AA-491D-ACE7-7DFA4A3A9D8F}">
      <dgm:prSet/>
      <dgm:spPr/>
      <dgm:t>
        <a:bodyPr/>
        <a:lstStyle/>
        <a:p>
          <a:endParaRPr lang="zh-CN" altLang="en-US"/>
        </a:p>
      </dgm:t>
    </dgm:pt>
    <dgm:pt modelId="{D495EE89-C7DC-491B-AB07-4A41246EDA8D}">
      <dgm:prSet phldrT="[文本]"/>
      <dgm:spPr/>
      <dgm:t>
        <a:bodyPr/>
        <a:lstStyle/>
        <a:p>
          <a:r>
            <a:rPr lang="zh-CN" altLang="en-US" dirty="0" smtClean="0"/>
            <a:t>界面</a:t>
          </a:r>
          <a:endParaRPr lang="zh-CN" altLang="en-US" dirty="0"/>
        </a:p>
      </dgm:t>
    </dgm:pt>
    <dgm:pt modelId="{252AF5AE-B657-41CD-BCB3-BB4129731497}" type="parTrans" cxnId="{679E5983-CD8B-46B4-B6A6-667636C0BCB6}">
      <dgm:prSet/>
      <dgm:spPr/>
      <dgm:t>
        <a:bodyPr/>
        <a:lstStyle/>
        <a:p>
          <a:endParaRPr lang="zh-CN" altLang="en-US"/>
        </a:p>
      </dgm:t>
    </dgm:pt>
    <dgm:pt modelId="{97273AB6-5D0D-48C7-9577-1687B7254726}" type="sibTrans" cxnId="{679E5983-CD8B-46B4-B6A6-667636C0BCB6}">
      <dgm:prSet/>
      <dgm:spPr/>
      <dgm:t>
        <a:bodyPr/>
        <a:lstStyle/>
        <a:p>
          <a:endParaRPr lang="zh-CN" altLang="en-US"/>
        </a:p>
      </dgm:t>
    </dgm:pt>
    <dgm:pt modelId="{13AAFBC8-2186-44D3-AD0E-B385FCC60250}">
      <dgm:prSet phldrT="[文本]"/>
      <dgm:spPr/>
      <dgm:t>
        <a:bodyPr/>
        <a:lstStyle/>
        <a:p>
          <a:r>
            <a:rPr lang="zh-CN" altLang="en-US" dirty="0" smtClean="0"/>
            <a:t>进入界面方式太直接</a:t>
          </a:r>
          <a:endParaRPr lang="zh-CN" altLang="en-US" dirty="0"/>
        </a:p>
      </dgm:t>
    </dgm:pt>
    <dgm:pt modelId="{B51DB687-34A1-420F-8101-8CA984650FAB}" type="parTrans" cxnId="{23FC3CC7-C8D2-4575-9E79-C6AC25165B31}">
      <dgm:prSet/>
      <dgm:spPr/>
      <dgm:t>
        <a:bodyPr/>
        <a:lstStyle/>
        <a:p>
          <a:endParaRPr lang="zh-CN" altLang="en-US"/>
        </a:p>
      </dgm:t>
    </dgm:pt>
    <dgm:pt modelId="{18B579FF-C81C-4578-A661-01F359084FA4}" type="sibTrans" cxnId="{23FC3CC7-C8D2-4575-9E79-C6AC25165B31}">
      <dgm:prSet/>
      <dgm:spPr/>
      <dgm:t>
        <a:bodyPr/>
        <a:lstStyle/>
        <a:p>
          <a:endParaRPr lang="zh-CN" altLang="en-US"/>
        </a:p>
      </dgm:t>
    </dgm:pt>
    <dgm:pt modelId="{A2D324C1-1989-489E-9DC4-30A9D74651A3}">
      <dgm:prSet phldrT="[文本]"/>
      <dgm:spPr/>
      <dgm:t>
        <a:bodyPr/>
        <a:lstStyle/>
        <a:p>
          <a:r>
            <a:rPr lang="zh-CN" altLang="en-US" dirty="0" smtClean="0"/>
            <a:t>文字输出</a:t>
          </a:r>
          <a:r>
            <a:rPr lang="en-US" altLang="zh-CN" dirty="0" smtClean="0"/>
            <a:t>/</a:t>
          </a:r>
          <a:r>
            <a:rPr lang="zh-CN" altLang="en-US" dirty="0" smtClean="0"/>
            <a:t>入框会出问题</a:t>
          </a:r>
          <a:endParaRPr lang="zh-CN" altLang="en-US" dirty="0"/>
        </a:p>
      </dgm:t>
    </dgm:pt>
    <dgm:pt modelId="{00C852C8-A9B3-4798-A210-486E1B903B8E}" type="parTrans" cxnId="{8219073F-9EBD-4894-AB9B-8944028C946F}">
      <dgm:prSet/>
      <dgm:spPr/>
      <dgm:t>
        <a:bodyPr/>
        <a:lstStyle/>
        <a:p>
          <a:endParaRPr lang="zh-CN" altLang="en-US"/>
        </a:p>
      </dgm:t>
    </dgm:pt>
    <dgm:pt modelId="{6F99CF18-2DA1-4EB8-BABB-33140FB38C2B}" type="sibTrans" cxnId="{8219073F-9EBD-4894-AB9B-8944028C946F}">
      <dgm:prSet/>
      <dgm:spPr/>
      <dgm:t>
        <a:bodyPr/>
        <a:lstStyle/>
        <a:p>
          <a:endParaRPr lang="zh-CN" altLang="en-US"/>
        </a:p>
      </dgm:t>
    </dgm:pt>
    <dgm:pt modelId="{D7B7C4FD-BB75-4E9D-8605-7C846D65F6FE}">
      <dgm:prSet phldrT="[文本]"/>
      <dgm:spPr/>
      <dgm:t>
        <a:bodyPr/>
        <a:lstStyle/>
        <a:p>
          <a:r>
            <a:rPr lang="zh-CN" altLang="en-US" dirty="0" smtClean="0"/>
            <a:t>聊天背景不美观</a:t>
          </a:r>
          <a:endParaRPr lang="zh-CN" altLang="en-US" dirty="0"/>
        </a:p>
      </dgm:t>
    </dgm:pt>
    <dgm:pt modelId="{4E28D605-F435-48C5-8A64-42080E9716BA}" type="parTrans" cxnId="{C7DAB68E-DCBA-4F98-939C-4B9F932F858C}">
      <dgm:prSet/>
      <dgm:spPr/>
      <dgm:t>
        <a:bodyPr/>
        <a:lstStyle/>
        <a:p>
          <a:endParaRPr lang="zh-CN" altLang="en-US"/>
        </a:p>
      </dgm:t>
    </dgm:pt>
    <dgm:pt modelId="{6895FE8D-F371-4781-950B-3886AB2643BF}" type="sibTrans" cxnId="{C7DAB68E-DCBA-4F98-939C-4B9F932F858C}">
      <dgm:prSet/>
      <dgm:spPr/>
      <dgm:t>
        <a:bodyPr/>
        <a:lstStyle/>
        <a:p>
          <a:endParaRPr lang="zh-CN" altLang="en-US"/>
        </a:p>
      </dgm:t>
    </dgm:pt>
    <dgm:pt modelId="{0F8EE4F5-F785-46B8-9021-BCB19713B045}" type="pres">
      <dgm:prSet presAssocID="{8F77BEF8-E616-479E-A991-68AF6DE1E3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6D31FC6-D496-4E47-8482-A5381EB4B799}" type="pres">
      <dgm:prSet presAssocID="{7F5355B8-ED92-4750-8C93-4A16FD7F32A4}" presName="linNode" presStyleCnt="0"/>
      <dgm:spPr/>
    </dgm:pt>
    <dgm:pt modelId="{2FC943B8-E546-4CC1-80FB-7FADE230F651}" type="pres">
      <dgm:prSet presAssocID="{7F5355B8-ED92-4750-8C93-4A16FD7F32A4}" presName="parentText" presStyleLbl="node1" presStyleIdx="0" presStyleCnt="2" custLinFactNeighborX="-8046" custLinFactNeighborY="-619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CF531A-FEEC-42E0-8133-7EEE578A2E39}" type="pres">
      <dgm:prSet presAssocID="{7F5355B8-ED92-4750-8C93-4A16FD7F32A4}" presName="descendantText" presStyleLbl="alignAccFollowNode1" presStyleIdx="0" presStyleCnt="2" custLinFactNeighborX="-622" custLinFactNeighborY="17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6FF40-B317-4F5D-8F65-82B3C2E6BB31}" type="pres">
      <dgm:prSet presAssocID="{1C08E885-43B4-4FC9-B32E-4D95ABB8066C}" presName="sp" presStyleCnt="0"/>
      <dgm:spPr/>
    </dgm:pt>
    <dgm:pt modelId="{7A5060E8-68C4-4D90-A566-4CAFF58BCF1E}" type="pres">
      <dgm:prSet presAssocID="{D495EE89-C7DC-491B-AB07-4A41246EDA8D}" presName="linNode" presStyleCnt="0"/>
      <dgm:spPr/>
    </dgm:pt>
    <dgm:pt modelId="{3234D746-B016-49E1-962E-FF6CB658AA92}" type="pres">
      <dgm:prSet presAssocID="{D495EE89-C7DC-491B-AB07-4A41246EDA8D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3AAA0-2917-4B7B-A246-CCF31DC5F8A3}" type="pres">
      <dgm:prSet presAssocID="{D495EE89-C7DC-491B-AB07-4A41246EDA8D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9E5983-CD8B-46B4-B6A6-667636C0BCB6}" srcId="{8F77BEF8-E616-479E-A991-68AF6DE1E31F}" destId="{D495EE89-C7DC-491B-AB07-4A41246EDA8D}" srcOrd="1" destOrd="0" parTransId="{252AF5AE-B657-41CD-BCB3-BB4129731497}" sibTransId="{97273AB6-5D0D-48C7-9577-1687B7254726}"/>
    <dgm:cxn modelId="{8219073F-9EBD-4894-AB9B-8944028C946F}" srcId="{D495EE89-C7DC-491B-AB07-4A41246EDA8D}" destId="{A2D324C1-1989-489E-9DC4-30A9D74651A3}" srcOrd="1" destOrd="0" parTransId="{00C852C8-A9B3-4798-A210-486E1B903B8E}" sibTransId="{6F99CF18-2DA1-4EB8-BABB-33140FB38C2B}"/>
    <dgm:cxn modelId="{02FB6018-C2A5-487D-99E5-034B3EE5B211}" type="presOf" srcId="{1FC01DE9-2FEF-4561-B5AD-0C67A157C88B}" destId="{C9CF531A-FEEC-42E0-8133-7EEE578A2E39}" srcOrd="0" destOrd="0" presId="urn:microsoft.com/office/officeart/2005/8/layout/vList5"/>
    <dgm:cxn modelId="{23FC3CC7-C8D2-4575-9E79-C6AC25165B31}" srcId="{D495EE89-C7DC-491B-AB07-4A41246EDA8D}" destId="{13AAFBC8-2186-44D3-AD0E-B385FCC60250}" srcOrd="0" destOrd="0" parTransId="{B51DB687-34A1-420F-8101-8CA984650FAB}" sibTransId="{18B579FF-C81C-4578-A661-01F359084FA4}"/>
    <dgm:cxn modelId="{011D123E-4D64-4079-922E-447944242C57}" type="presOf" srcId="{8F77BEF8-E616-479E-A991-68AF6DE1E31F}" destId="{0F8EE4F5-F785-46B8-9021-BCB19713B045}" srcOrd="0" destOrd="0" presId="urn:microsoft.com/office/officeart/2005/8/layout/vList5"/>
    <dgm:cxn modelId="{032F84F1-3510-49D7-A854-F717C5BECAA6}" type="presOf" srcId="{7F5355B8-ED92-4750-8C93-4A16FD7F32A4}" destId="{2FC943B8-E546-4CC1-80FB-7FADE230F651}" srcOrd="0" destOrd="0" presId="urn:microsoft.com/office/officeart/2005/8/layout/vList5"/>
    <dgm:cxn modelId="{9376CA97-3915-4D01-A227-1E387D2BD875}" type="presOf" srcId="{D7B7C4FD-BB75-4E9D-8605-7C846D65F6FE}" destId="{C053AAA0-2917-4B7B-A246-CCF31DC5F8A3}" srcOrd="0" destOrd="2" presId="urn:microsoft.com/office/officeart/2005/8/layout/vList5"/>
    <dgm:cxn modelId="{97A2D5BD-874F-4F93-99E7-9CD87EE72CFE}" type="presOf" srcId="{A2D324C1-1989-489E-9DC4-30A9D74651A3}" destId="{C053AAA0-2917-4B7B-A246-CCF31DC5F8A3}" srcOrd="0" destOrd="1" presId="urn:microsoft.com/office/officeart/2005/8/layout/vList5"/>
    <dgm:cxn modelId="{499FD545-70AA-491D-ACE7-7DFA4A3A9D8F}" srcId="{7F5355B8-ED92-4750-8C93-4A16FD7F32A4}" destId="{1FC01DE9-2FEF-4561-B5AD-0C67A157C88B}" srcOrd="0" destOrd="0" parTransId="{CA645639-9B32-4E41-83F6-3B615922DCA6}" sibTransId="{94C3E175-BB79-492D-8BA0-7E65E2B9EF47}"/>
    <dgm:cxn modelId="{1D9B9878-DA0F-41BD-AA0D-9E4324D84748}" type="presOf" srcId="{13AAFBC8-2186-44D3-AD0E-B385FCC60250}" destId="{C053AAA0-2917-4B7B-A246-CCF31DC5F8A3}" srcOrd="0" destOrd="0" presId="urn:microsoft.com/office/officeart/2005/8/layout/vList5"/>
    <dgm:cxn modelId="{46B77624-71D4-44D4-AFF8-272E6A8C247D}" srcId="{8F77BEF8-E616-479E-A991-68AF6DE1E31F}" destId="{7F5355B8-ED92-4750-8C93-4A16FD7F32A4}" srcOrd="0" destOrd="0" parTransId="{92AE0D2F-E785-4598-AFF1-8A424A9A27FC}" sibTransId="{1C08E885-43B4-4FC9-B32E-4D95ABB8066C}"/>
    <dgm:cxn modelId="{1D4B142A-C5DE-4D0E-901B-2FA99410C6B7}" type="presOf" srcId="{D495EE89-C7DC-491B-AB07-4A41246EDA8D}" destId="{3234D746-B016-49E1-962E-FF6CB658AA92}" srcOrd="0" destOrd="0" presId="urn:microsoft.com/office/officeart/2005/8/layout/vList5"/>
    <dgm:cxn modelId="{C7DAB68E-DCBA-4F98-939C-4B9F932F858C}" srcId="{D495EE89-C7DC-491B-AB07-4A41246EDA8D}" destId="{D7B7C4FD-BB75-4E9D-8605-7C846D65F6FE}" srcOrd="2" destOrd="0" parTransId="{4E28D605-F435-48C5-8A64-42080E9716BA}" sibTransId="{6895FE8D-F371-4781-950B-3886AB2643BF}"/>
    <dgm:cxn modelId="{245258A9-54F9-4D84-9B3C-E2EA8800C0A5}" type="presParOf" srcId="{0F8EE4F5-F785-46B8-9021-BCB19713B045}" destId="{96D31FC6-D496-4E47-8482-A5381EB4B799}" srcOrd="0" destOrd="0" presId="urn:microsoft.com/office/officeart/2005/8/layout/vList5"/>
    <dgm:cxn modelId="{47F304C2-F38E-4D3E-B592-63A82F12920C}" type="presParOf" srcId="{96D31FC6-D496-4E47-8482-A5381EB4B799}" destId="{2FC943B8-E546-4CC1-80FB-7FADE230F651}" srcOrd="0" destOrd="0" presId="urn:microsoft.com/office/officeart/2005/8/layout/vList5"/>
    <dgm:cxn modelId="{9971B12B-61A0-4180-8F9D-87A4DA4609EC}" type="presParOf" srcId="{96D31FC6-D496-4E47-8482-A5381EB4B799}" destId="{C9CF531A-FEEC-42E0-8133-7EEE578A2E39}" srcOrd="1" destOrd="0" presId="urn:microsoft.com/office/officeart/2005/8/layout/vList5"/>
    <dgm:cxn modelId="{88AB64DF-77E4-4354-BF95-4AE0D7C9FC0B}" type="presParOf" srcId="{0F8EE4F5-F785-46B8-9021-BCB19713B045}" destId="{0266FF40-B317-4F5D-8F65-82B3C2E6BB31}" srcOrd="1" destOrd="0" presId="urn:microsoft.com/office/officeart/2005/8/layout/vList5"/>
    <dgm:cxn modelId="{F49F1300-F0DE-4AFA-ADF9-595E799B1AA5}" type="presParOf" srcId="{0F8EE4F5-F785-46B8-9021-BCB19713B045}" destId="{7A5060E8-68C4-4D90-A566-4CAFF58BCF1E}" srcOrd="2" destOrd="0" presId="urn:microsoft.com/office/officeart/2005/8/layout/vList5"/>
    <dgm:cxn modelId="{C66DC647-DDB2-4C83-A8F7-F196E41029F0}" type="presParOf" srcId="{7A5060E8-68C4-4D90-A566-4CAFF58BCF1E}" destId="{3234D746-B016-49E1-962E-FF6CB658AA92}" srcOrd="0" destOrd="0" presId="urn:microsoft.com/office/officeart/2005/8/layout/vList5"/>
    <dgm:cxn modelId="{BEEDEF9E-E435-400F-8CB0-8C11CAC314A7}" type="presParOf" srcId="{7A5060E8-68C4-4D90-A566-4CAFF58BCF1E}" destId="{C053AAA0-2917-4B7B-A246-CCF31DC5F8A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29F1F6-A162-4D8E-9D41-EFB13C3C25DD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AFD8AB-ED27-4B9F-AB7B-32DDE62DF144}">
      <dgm:prSet phldrT="[文本]"/>
      <dgm:spPr/>
      <dgm:t>
        <a:bodyPr/>
        <a:lstStyle/>
        <a:p>
          <a:r>
            <a:rPr lang="zh-CN" altLang="en-US" dirty="0" smtClean="0"/>
            <a:t>可以通过插入一个有面积的空白</a:t>
          </a:r>
          <a:r>
            <a:rPr lang="en-US" altLang="zh-CN" dirty="0" err="1" smtClean="0"/>
            <a:t>TextView</a:t>
          </a:r>
          <a:r>
            <a:rPr lang="zh-CN" altLang="en-US" dirty="0" smtClean="0"/>
            <a:t>做参照，来微调对话框的位置</a:t>
          </a:r>
          <a:endParaRPr lang="zh-CN" altLang="en-US" dirty="0"/>
        </a:p>
      </dgm:t>
    </dgm:pt>
    <dgm:pt modelId="{D66EF204-B619-4FFC-B0A7-057AEF8D0BA2}" type="parTrans" cxnId="{36D2C69E-1BF3-4E82-BF29-F0B7D60495E9}">
      <dgm:prSet/>
      <dgm:spPr/>
      <dgm:t>
        <a:bodyPr/>
        <a:lstStyle/>
        <a:p>
          <a:endParaRPr lang="zh-CN" altLang="en-US"/>
        </a:p>
      </dgm:t>
    </dgm:pt>
    <dgm:pt modelId="{1DAF29F3-2281-4C1B-B791-41274A07E176}" type="sibTrans" cxnId="{36D2C69E-1BF3-4E82-BF29-F0B7D60495E9}">
      <dgm:prSet/>
      <dgm:spPr/>
      <dgm:t>
        <a:bodyPr/>
        <a:lstStyle/>
        <a:p>
          <a:endParaRPr lang="zh-CN" altLang="en-US"/>
        </a:p>
      </dgm:t>
    </dgm:pt>
    <dgm:pt modelId="{ECD4ACB6-D6A8-49A4-8CB3-E26828095993}">
      <dgm:prSet phldrT="[文本]"/>
      <dgm:spPr/>
      <dgm:t>
        <a:bodyPr/>
        <a:lstStyle/>
        <a:p>
          <a:r>
            <a:rPr lang="zh-CN" altLang="en-US" dirty="0" smtClean="0"/>
            <a:t>因此不使用图片作为背景</a:t>
          </a:r>
          <a:endParaRPr lang="zh-CN" altLang="en-US" dirty="0"/>
        </a:p>
      </dgm:t>
    </dgm:pt>
    <dgm:pt modelId="{186DB819-82FE-42B7-BCC9-DA0D48C7FFBD}" type="parTrans" cxnId="{FDB2A480-7197-4F58-ABBD-654A1D508592}">
      <dgm:prSet/>
      <dgm:spPr/>
      <dgm:t>
        <a:bodyPr/>
        <a:lstStyle/>
        <a:p>
          <a:endParaRPr lang="zh-CN" altLang="en-US"/>
        </a:p>
      </dgm:t>
    </dgm:pt>
    <dgm:pt modelId="{A2A0B96E-43E6-4CDD-80B3-37FB75C83004}" type="sibTrans" cxnId="{FDB2A480-7197-4F58-ABBD-654A1D508592}">
      <dgm:prSet/>
      <dgm:spPr/>
      <dgm:t>
        <a:bodyPr/>
        <a:lstStyle/>
        <a:p>
          <a:endParaRPr lang="zh-CN" altLang="en-US"/>
        </a:p>
      </dgm:t>
    </dgm:pt>
    <dgm:pt modelId="{4E5135EE-5A11-4D13-8376-B8613BA116B0}">
      <dgm:prSet phldrT="[文本]"/>
      <dgm:spPr/>
      <dgm:t>
        <a:bodyPr/>
        <a:lstStyle/>
        <a:p>
          <a:r>
            <a:rPr lang="zh-CN" altLang="en-US" dirty="0" smtClean="0"/>
            <a:t>以图片作为文字背景显示时会不美观</a:t>
          </a:r>
          <a:endParaRPr lang="zh-CN" altLang="en-US" dirty="0"/>
        </a:p>
      </dgm:t>
    </dgm:pt>
    <dgm:pt modelId="{BBF312B9-513A-46DE-A1CB-BBC31489206E}" type="parTrans" cxnId="{DCA2B454-8710-41B7-9625-FF869D3DA81F}">
      <dgm:prSet/>
      <dgm:spPr/>
      <dgm:t>
        <a:bodyPr/>
        <a:lstStyle/>
        <a:p>
          <a:endParaRPr lang="zh-CN" altLang="en-US"/>
        </a:p>
      </dgm:t>
    </dgm:pt>
    <dgm:pt modelId="{7FFDA994-5842-463B-B6DF-BD480C0E300B}" type="sibTrans" cxnId="{DCA2B454-8710-41B7-9625-FF869D3DA81F}">
      <dgm:prSet/>
      <dgm:spPr/>
      <dgm:t>
        <a:bodyPr/>
        <a:lstStyle/>
        <a:p>
          <a:endParaRPr lang="zh-CN" altLang="en-US"/>
        </a:p>
      </dgm:t>
    </dgm:pt>
    <dgm:pt modelId="{29A0AD19-B892-43C9-845E-5E8A1AEA5A2B}">
      <dgm:prSet phldrT="[文本]"/>
      <dgm:spPr/>
      <dgm:t>
        <a:bodyPr/>
        <a:lstStyle/>
        <a:p>
          <a:r>
            <a:rPr lang="zh-CN" altLang="en-US" dirty="0" smtClean="0"/>
            <a:t>以图片为背景会在文字过多时出现文字显示不出的问题</a:t>
          </a:r>
          <a:endParaRPr lang="zh-CN" altLang="en-US" dirty="0"/>
        </a:p>
      </dgm:t>
    </dgm:pt>
    <dgm:pt modelId="{346536B6-FF87-4DEC-98EB-6141D04921BD}" type="parTrans" cxnId="{FAC5E132-287C-4B6A-B581-7428B794670D}">
      <dgm:prSet/>
      <dgm:spPr/>
      <dgm:t>
        <a:bodyPr/>
        <a:lstStyle/>
        <a:p>
          <a:endParaRPr lang="zh-CN" altLang="en-US"/>
        </a:p>
      </dgm:t>
    </dgm:pt>
    <dgm:pt modelId="{43E3C329-44DE-42F6-A918-35ED62C96E5C}" type="sibTrans" cxnId="{FAC5E132-287C-4B6A-B581-7428B794670D}">
      <dgm:prSet/>
      <dgm:spPr/>
      <dgm:t>
        <a:bodyPr/>
        <a:lstStyle/>
        <a:p>
          <a:endParaRPr lang="zh-CN" altLang="en-US"/>
        </a:p>
      </dgm:t>
    </dgm:pt>
    <dgm:pt modelId="{6143C463-F978-48CF-AFCC-3A2CDE134CEA}">
      <dgm:prSet phldrT="[文本]"/>
      <dgm:spPr/>
      <dgm:t>
        <a:bodyPr/>
        <a:lstStyle/>
        <a:p>
          <a:r>
            <a:rPr lang="zh-CN" altLang="en-US" dirty="0" smtClean="0"/>
            <a:t>以边框作为背景不会出现问题</a:t>
          </a:r>
          <a:endParaRPr lang="zh-CN" altLang="en-US" dirty="0"/>
        </a:p>
      </dgm:t>
    </dgm:pt>
    <dgm:pt modelId="{1A2286BB-8632-4E48-BA32-42E2B4534D79}" type="parTrans" cxnId="{3EFCFF82-528A-44E8-B3D2-06B5AE42BDD6}">
      <dgm:prSet/>
      <dgm:spPr/>
      <dgm:t>
        <a:bodyPr/>
        <a:lstStyle/>
        <a:p>
          <a:endParaRPr lang="zh-CN" altLang="en-US"/>
        </a:p>
      </dgm:t>
    </dgm:pt>
    <dgm:pt modelId="{766790E0-7EAC-4B86-997F-8DA7BE4ED04D}" type="sibTrans" cxnId="{3EFCFF82-528A-44E8-B3D2-06B5AE42BDD6}">
      <dgm:prSet/>
      <dgm:spPr/>
      <dgm:t>
        <a:bodyPr/>
        <a:lstStyle/>
        <a:p>
          <a:endParaRPr lang="zh-CN" altLang="en-US"/>
        </a:p>
      </dgm:t>
    </dgm:pt>
    <dgm:pt modelId="{C7859051-7D38-4771-BA47-FE13660804B0}">
      <dgm:prSet phldrT="[文本]"/>
      <dgm:spPr/>
      <dgm:t>
        <a:bodyPr/>
        <a:lstStyle/>
        <a:p>
          <a:r>
            <a:rPr lang="zh-CN" altLang="en-US" dirty="0" smtClean="0"/>
            <a:t>通过</a:t>
          </a:r>
          <a:r>
            <a:rPr lang="en-US" altLang="zh-CN" dirty="0" smtClean="0"/>
            <a:t>shape</a:t>
          </a:r>
          <a:r>
            <a:rPr lang="zh-CN" altLang="en-US" dirty="0" smtClean="0"/>
            <a:t>画出一个边框</a:t>
          </a:r>
          <a:endParaRPr lang="zh-CN" altLang="en-US" dirty="0"/>
        </a:p>
      </dgm:t>
    </dgm:pt>
    <dgm:pt modelId="{9DC6A8F3-62A6-4934-AD4A-7FB9DCBB1319}" type="parTrans" cxnId="{02CFA0F3-FFC9-422D-9005-D6598C3159A8}">
      <dgm:prSet/>
      <dgm:spPr/>
      <dgm:t>
        <a:bodyPr/>
        <a:lstStyle/>
        <a:p>
          <a:endParaRPr lang="zh-CN" altLang="en-US"/>
        </a:p>
      </dgm:t>
    </dgm:pt>
    <dgm:pt modelId="{0E162F83-C9AB-47C5-8FBD-544321E3F4FC}" type="sibTrans" cxnId="{02CFA0F3-FFC9-422D-9005-D6598C3159A8}">
      <dgm:prSet/>
      <dgm:spPr/>
      <dgm:t>
        <a:bodyPr/>
        <a:lstStyle/>
        <a:p>
          <a:endParaRPr lang="zh-CN" altLang="en-US"/>
        </a:p>
      </dgm:t>
    </dgm:pt>
    <dgm:pt modelId="{B8383A62-41CE-42AE-B681-B0A33E182C7D}" type="pres">
      <dgm:prSet presAssocID="{D729F1F6-A162-4D8E-9D41-EFB13C3C25D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0D3B376-D1AA-4452-901C-065C3B6D893A}" type="pres">
      <dgm:prSet presAssocID="{68AFD8AB-ED27-4B9F-AB7B-32DDE62DF144}" presName="vertOne" presStyleCnt="0"/>
      <dgm:spPr/>
    </dgm:pt>
    <dgm:pt modelId="{709799D1-E5EF-4B42-B818-2BF20FD3EE65}" type="pres">
      <dgm:prSet presAssocID="{68AFD8AB-ED27-4B9F-AB7B-32DDE62DF144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62252F-BCEC-4D0A-9098-D9B1D8EE7FD9}" type="pres">
      <dgm:prSet presAssocID="{68AFD8AB-ED27-4B9F-AB7B-32DDE62DF144}" presName="parTransOne" presStyleCnt="0"/>
      <dgm:spPr/>
    </dgm:pt>
    <dgm:pt modelId="{DC744F5F-6BE9-4DDE-97FD-21C36CC3D0F4}" type="pres">
      <dgm:prSet presAssocID="{68AFD8AB-ED27-4B9F-AB7B-32DDE62DF144}" presName="horzOne" presStyleCnt="0"/>
      <dgm:spPr/>
    </dgm:pt>
    <dgm:pt modelId="{29D2513C-CD06-4195-9A63-AF90A819F46F}" type="pres">
      <dgm:prSet presAssocID="{ECD4ACB6-D6A8-49A4-8CB3-E26828095993}" presName="vertTwo" presStyleCnt="0"/>
      <dgm:spPr/>
    </dgm:pt>
    <dgm:pt modelId="{1DB24D1F-9AED-4CA6-AB2E-6780EC98215C}" type="pres">
      <dgm:prSet presAssocID="{ECD4ACB6-D6A8-49A4-8CB3-E26828095993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B367FB-9AE1-4C84-A86C-3CEB38FE1E7A}" type="pres">
      <dgm:prSet presAssocID="{ECD4ACB6-D6A8-49A4-8CB3-E26828095993}" presName="parTransTwo" presStyleCnt="0"/>
      <dgm:spPr/>
    </dgm:pt>
    <dgm:pt modelId="{BADDA0E4-AB93-4C06-B42A-5560936911DF}" type="pres">
      <dgm:prSet presAssocID="{ECD4ACB6-D6A8-49A4-8CB3-E26828095993}" presName="horzTwo" presStyleCnt="0"/>
      <dgm:spPr/>
    </dgm:pt>
    <dgm:pt modelId="{D7CFBC28-94DA-4A16-8B69-4F2387758968}" type="pres">
      <dgm:prSet presAssocID="{4E5135EE-5A11-4D13-8376-B8613BA116B0}" presName="vertThree" presStyleCnt="0"/>
      <dgm:spPr/>
    </dgm:pt>
    <dgm:pt modelId="{946312B5-0E7C-4D79-A4CF-ACCF1E98B658}" type="pres">
      <dgm:prSet presAssocID="{4E5135EE-5A11-4D13-8376-B8613BA116B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6DC5DB-45BF-4CC9-9338-C6127C4F3BBB}" type="pres">
      <dgm:prSet presAssocID="{4E5135EE-5A11-4D13-8376-B8613BA116B0}" presName="horzThree" presStyleCnt="0"/>
      <dgm:spPr/>
    </dgm:pt>
    <dgm:pt modelId="{E425F2B6-B801-436C-9C28-E61A461144D4}" type="pres">
      <dgm:prSet presAssocID="{7FFDA994-5842-463B-B6DF-BD480C0E300B}" presName="sibSpaceThree" presStyleCnt="0"/>
      <dgm:spPr/>
    </dgm:pt>
    <dgm:pt modelId="{C61595D9-66F9-4853-8CB1-CA1552797282}" type="pres">
      <dgm:prSet presAssocID="{29A0AD19-B892-43C9-845E-5E8A1AEA5A2B}" presName="vertThree" presStyleCnt="0"/>
      <dgm:spPr/>
    </dgm:pt>
    <dgm:pt modelId="{3F0DB753-B600-4069-BEB4-60C592C88A9A}" type="pres">
      <dgm:prSet presAssocID="{29A0AD19-B892-43C9-845E-5E8A1AEA5A2B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92EFD4-5667-4FD1-AB23-C53F231701F3}" type="pres">
      <dgm:prSet presAssocID="{29A0AD19-B892-43C9-845E-5E8A1AEA5A2B}" presName="horzThree" presStyleCnt="0"/>
      <dgm:spPr/>
    </dgm:pt>
    <dgm:pt modelId="{F1263A82-4859-463D-B6AA-ACD63B740528}" type="pres">
      <dgm:prSet presAssocID="{A2A0B96E-43E6-4CDD-80B3-37FB75C83004}" presName="sibSpaceTwo" presStyleCnt="0"/>
      <dgm:spPr/>
    </dgm:pt>
    <dgm:pt modelId="{FE669C1D-43A0-4C93-AFFF-C22A4551487B}" type="pres">
      <dgm:prSet presAssocID="{6143C463-F978-48CF-AFCC-3A2CDE134CEA}" presName="vertTwo" presStyleCnt="0"/>
      <dgm:spPr/>
    </dgm:pt>
    <dgm:pt modelId="{2C58CE0D-D25F-4713-9E02-4842E0200E46}" type="pres">
      <dgm:prSet presAssocID="{6143C463-F978-48CF-AFCC-3A2CDE134CEA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9B8353-14DC-4F20-97B6-6C99F8DA53A3}" type="pres">
      <dgm:prSet presAssocID="{6143C463-F978-48CF-AFCC-3A2CDE134CEA}" presName="parTransTwo" presStyleCnt="0"/>
      <dgm:spPr/>
    </dgm:pt>
    <dgm:pt modelId="{26D4A530-5335-4EC5-A1D3-61533D5C161D}" type="pres">
      <dgm:prSet presAssocID="{6143C463-F978-48CF-AFCC-3A2CDE134CEA}" presName="horzTwo" presStyleCnt="0"/>
      <dgm:spPr/>
    </dgm:pt>
    <dgm:pt modelId="{4C4412C9-8983-4736-856A-685A181CB866}" type="pres">
      <dgm:prSet presAssocID="{C7859051-7D38-4771-BA47-FE13660804B0}" presName="vertThree" presStyleCnt="0"/>
      <dgm:spPr/>
    </dgm:pt>
    <dgm:pt modelId="{5B8380AB-B365-4437-9AE2-0B1A735E4A65}" type="pres">
      <dgm:prSet presAssocID="{C7859051-7D38-4771-BA47-FE13660804B0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B4A97E-CD46-46E7-88A0-AEE36F470765}" type="pres">
      <dgm:prSet presAssocID="{C7859051-7D38-4771-BA47-FE13660804B0}" presName="horzThree" presStyleCnt="0"/>
      <dgm:spPr/>
    </dgm:pt>
  </dgm:ptLst>
  <dgm:cxnLst>
    <dgm:cxn modelId="{FDB2A480-7197-4F58-ABBD-654A1D508592}" srcId="{68AFD8AB-ED27-4B9F-AB7B-32DDE62DF144}" destId="{ECD4ACB6-D6A8-49A4-8CB3-E26828095993}" srcOrd="0" destOrd="0" parTransId="{186DB819-82FE-42B7-BCC9-DA0D48C7FFBD}" sibTransId="{A2A0B96E-43E6-4CDD-80B3-37FB75C83004}"/>
    <dgm:cxn modelId="{FAC5E132-287C-4B6A-B581-7428B794670D}" srcId="{ECD4ACB6-D6A8-49A4-8CB3-E26828095993}" destId="{29A0AD19-B892-43C9-845E-5E8A1AEA5A2B}" srcOrd="1" destOrd="0" parTransId="{346536B6-FF87-4DEC-98EB-6141D04921BD}" sibTransId="{43E3C329-44DE-42F6-A918-35ED62C96E5C}"/>
    <dgm:cxn modelId="{3EFCFF82-528A-44E8-B3D2-06B5AE42BDD6}" srcId="{68AFD8AB-ED27-4B9F-AB7B-32DDE62DF144}" destId="{6143C463-F978-48CF-AFCC-3A2CDE134CEA}" srcOrd="1" destOrd="0" parTransId="{1A2286BB-8632-4E48-BA32-42E2B4534D79}" sibTransId="{766790E0-7EAC-4B86-997F-8DA7BE4ED04D}"/>
    <dgm:cxn modelId="{02424573-F9F7-492C-BE83-AAF794B781D4}" type="presOf" srcId="{C7859051-7D38-4771-BA47-FE13660804B0}" destId="{5B8380AB-B365-4437-9AE2-0B1A735E4A65}" srcOrd="0" destOrd="0" presId="urn:microsoft.com/office/officeart/2005/8/layout/hierarchy4"/>
    <dgm:cxn modelId="{36D2C69E-1BF3-4E82-BF29-F0B7D60495E9}" srcId="{D729F1F6-A162-4D8E-9D41-EFB13C3C25DD}" destId="{68AFD8AB-ED27-4B9F-AB7B-32DDE62DF144}" srcOrd="0" destOrd="0" parTransId="{D66EF204-B619-4FFC-B0A7-057AEF8D0BA2}" sibTransId="{1DAF29F3-2281-4C1B-B791-41274A07E176}"/>
    <dgm:cxn modelId="{73E8F768-5490-4871-BCC1-414F123ADD58}" type="presOf" srcId="{29A0AD19-B892-43C9-845E-5E8A1AEA5A2B}" destId="{3F0DB753-B600-4069-BEB4-60C592C88A9A}" srcOrd="0" destOrd="0" presId="urn:microsoft.com/office/officeart/2005/8/layout/hierarchy4"/>
    <dgm:cxn modelId="{1508128F-7132-4C50-8BAA-51388DF10DFE}" type="presOf" srcId="{68AFD8AB-ED27-4B9F-AB7B-32DDE62DF144}" destId="{709799D1-E5EF-4B42-B818-2BF20FD3EE65}" srcOrd="0" destOrd="0" presId="urn:microsoft.com/office/officeart/2005/8/layout/hierarchy4"/>
    <dgm:cxn modelId="{02CFA0F3-FFC9-422D-9005-D6598C3159A8}" srcId="{6143C463-F978-48CF-AFCC-3A2CDE134CEA}" destId="{C7859051-7D38-4771-BA47-FE13660804B0}" srcOrd="0" destOrd="0" parTransId="{9DC6A8F3-62A6-4934-AD4A-7FB9DCBB1319}" sibTransId="{0E162F83-C9AB-47C5-8FBD-544321E3F4FC}"/>
    <dgm:cxn modelId="{128E7572-9F8F-4542-A0E2-A26FF288E4EA}" type="presOf" srcId="{4E5135EE-5A11-4D13-8376-B8613BA116B0}" destId="{946312B5-0E7C-4D79-A4CF-ACCF1E98B658}" srcOrd="0" destOrd="0" presId="urn:microsoft.com/office/officeart/2005/8/layout/hierarchy4"/>
    <dgm:cxn modelId="{CCB8985D-805C-4BB8-9435-AF727E09A029}" type="presOf" srcId="{6143C463-F978-48CF-AFCC-3A2CDE134CEA}" destId="{2C58CE0D-D25F-4713-9E02-4842E0200E46}" srcOrd="0" destOrd="0" presId="urn:microsoft.com/office/officeart/2005/8/layout/hierarchy4"/>
    <dgm:cxn modelId="{338486D7-A9E5-4D83-AB8A-811417A2FC00}" type="presOf" srcId="{D729F1F6-A162-4D8E-9D41-EFB13C3C25DD}" destId="{B8383A62-41CE-42AE-B681-B0A33E182C7D}" srcOrd="0" destOrd="0" presId="urn:microsoft.com/office/officeart/2005/8/layout/hierarchy4"/>
    <dgm:cxn modelId="{DCA2B454-8710-41B7-9625-FF869D3DA81F}" srcId="{ECD4ACB6-D6A8-49A4-8CB3-E26828095993}" destId="{4E5135EE-5A11-4D13-8376-B8613BA116B0}" srcOrd="0" destOrd="0" parTransId="{BBF312B9-513A-46DE-A1CB-BBC31489206E}" sibTransId="{7FFDA994-5842-463B-B6DF-BD480C0E300B}"/>
    <dgm:cxn modelId="{1A52C8A4-2B56-4D43-86CC-A83380BA3B76}" type="presOf" srcId="{ECD4ACB6-D6A8-49A4-8CB3-E26828095993}" destId="{1DB24D1F-9AED-4CA6-AB2E-6780EC98215C}" srcOrd="0" destOrd="0" presId="urn:microsoft.com/office/officeart/2005/8/layout/hierarchy4"/>
    <dgm:cxn modelId="{668991F9-C143-4FC6-A680-60C0C5AD199F}" type="presParOf" srcId="{B8383A62-41CE-42AE-B681-B0A33E182C7D}" destId="{B0D3B376-D1AA-4452-901C-065C3B6D893A}" srcOrd="0" destOrd="0" presId="urn:microsoft.com/office/officeart/2005/8/layout/hierarchy4"/>
    <dgm:cxn modelId="{964377DF-0057-4F4D-BD7A-6084ADAD4ABC}" type="presParOf" srcId="{B0D3B376-D1AA-4452-901C-065C3B6D893A}" destId="{709799D1-E5EF-4B42-B818-2BF20FD3EE65}" srcOrd="0" destOrd="0" presId="urn:microsoft.com/office/officeart/2005/8/layout/hierarchy4"/>
    <dgm:cxn modelId="{096A32AF-C836-4201-9D19-7388DDE08FEB}" type="presParOf" srcId="{B0D3B376-D1AA-4452-901C-065C3B6D893A}" destId="{C862252F-BCEC-4D0A-9098-D9B1D8EE7FD9}" srcOrd="1" destOrd="0" presId="urn:microsoft.com/office/officeart/2005/8/layout/hierarchy4"/>
    <dgm:cxn modelId="{B881744D-1E06-4240-9B09-46F947F8EDA6}" type="presParOf" srcId="{B0D3B376-D1AA-4452-901C-065C3B6D893A}" destId="{DC744F5F-6BE9-4DDE-97FD-21C36CC3D0F4}" srcOrd="2" destOrd="0" presId="urn:microsoft.com/office/officeart/2005/8/layout/hierarchy4"/>
    <dgm:cxn modelId="{02EA7C65-DD15-406B-959B-A4849EFB3723}" type="presParOf" srcId="{DC744F5F-6BE9-4DDE-97FD-21C36CC3D0F4}" destId="{29D2513C-CD06-4195-9A63-AF90A819F46F}" srcOrd="0" destOrd="0" presId="urn:microsoft.com/office/officeart/2005/8/layout/hierarchy4"/>
    <dgm:cxn modelId="{574B1EEC-1282-4D46-A102-073EA0A10C51}" type="presParOf" srcId="{29D2513C-CD06-4195-9A63-AF90A819F46F}" destId="{1DB24D1F-9AED-4CA6-AB2E-6780EC98215C}" srcOrd="0" destOrd="0" presId="urn:microsoft.com/office/officeart/2005/8/layout/hierarchy4"/>
    <dgm:cxn modelId="{95926F7A-036B-40C0-8A08-BF7EFC013E27}" type="presParOf" srcId="{29D2513C-CD06-4195-9A63-AF90A819F46F}" destId="{53B367FB-9AE1-4C84-A86C-3CEB38FE1E7A}" srcOrd="1" destOrd="0" presId="urn:microsoft.com/office/officeart/2005/8/layout/hierarchy4"/>
    <dgm:cxn modelId="{3AF14F35-56A5-4361-9D0A-2C53110214EF}" type="presParOf" srcId="{29D2513C-CD06-4195-9A63-AF90A819F46F}" destId="{BADDA0E4-AB93-4C06-B42A-5560936911DF}" srcOrd="2" destOrd="0" presId="urn:microsoft.com/office/officeart/2005/8/layout/hierarchy4"/>
    <dgm:cxn modelId="{7B304119-7C96-4E7D-AD72-F93991A3EFDA}" type="presParOf" srcId="{BADDA0E4-AB93-4C06-B42A-5560936911DF}" destId="{D7CFBC28-94DA-4A16-8B69-4F2387758968}" srcOrd="0" destOrd="0" presId="urn:microsoft.com/office/officeart/2005/8/layout/hierarchy4"/>
    <dgm:cxn modelId="{20DF32A5-1BAF-4592-8AF0-B2DC571C99F7}" type="presParOf" srcId="{D7CFBC28-94DA-4A16-8B69-4F2387758968}" destId="{946312B5-0E7C-4D79-A4CF-ACCF1E98B658}" srcOrd="0" destOrd="0" presId="urn:microsoft.com/office/officeart/2005/8/layout/hierarchy4"/>
    <dgm:cxn modelId="{0657A3DA-EAF3-41DB-9142-D3595609CEC2}" type="presParOf" srcId="{D7CFBC28-94DA-4A16-8B69-4F2387758968}" destId="{836DC5DB-45BF-4CC9-9338-C6127C4F3BBB}" srcOrd="1" destOrd="0" presId="urn:microsoft.com/office/officeart/2005/8/layout/hierarchy4"/>
    <dgm:cxn modelId="{C4674BD3-C7C9-4B59-9A64-22782569BB27}" type="presParOf" srcId="{BADDA0E4-AB93-4C06-B42A-5560936911DF}" destId="{E425F2B6-B801-436C-9C28-E61A461144D4}" srcOrd="1" destOrd="0" presId="urn:microsoft.com/office/officeart/2005/8/layout/hierarchy4"/>
    <dgm:cxn modelId="{3B67B84A-93E7-401B-A465-77A72C2FF170}" type="presParOf" srcId="{BADDA0E4-AB93-4C06-B42A-5560936911DF}" destId="{C61595D9-66F9-4853-8CB1-CA1552797282}" srcOrd="2" destOrd="0" presId="urn:microsoft.com/office/officeart/2005/8/layout/hierarchy4"/>
    <dgm:cxn modelId="{8133C3FD-CCB0-4845-B0D1-786383C26C71}" type="presParOf" srcId="{C61595D9-66F9-4853-8CB1-CA1552797282}" destId="{3F0DB753-B600-4069-BEB4-60C592C88A9A}" srcOrd="0" destOrd="0" presId="urn:microsoft.com/office/officeart/2005/8/layout/hierarchy4"/>
    <dgm:cxn modelId="{3682F2C2-F540-4E52-8476-AB3B3F6B50FD}" type="presParOf" srcId="{C61595D9-66F9-4853-8CB1-CA1552797282}" destId="{B092EFD4-5667-4FD1-AB23-C53F231701F3}" srcOrd="1" destOrd="0" presId="urn:microsoft.com/office/officeart/2005/8/layout/hierarchy4"/>
    <dgm:cxn modelId="{114710FA-17D4-478C-8871-975F5B83B64F}" type="presParOf" srcId="{DC744F5F-6BE9-4DDE-97FD-21C36CC3D0F4}" destId="{F1263A82-4859-463D-B6AA-ACD63B740528}" srcOrd="1" destOrd="0" presId="urn:microsoft.com/office/officeart/2005/8/layout/hierarchy4"/>
    <dgm:cxn modelId="{30DA20B2-32EB-4296-9323-551A2A80EB86}" type="presParOf" srcId="{DC744F5F-6BE9-4DDE-97FD-21C36CC3D0F4}" destId="{FE669C1D-43A0-4C93-AFFF-C22A4551487B}" srcOrd="2" destOrd="0" presId="urn:microsoft.com/office/officeart/2005/8/layout/hierarchy4"/>
    <dgm:cxn modelId="{09D78236-5BD0-4B87-8C56-B2979C65B5EB}" type="presParOf" srcId="{FE669C1D-43A0-4C93-AFFF-C22A4551487B}" destId="{2C58CE0D-D25F-4713-9E02-4842E0200E46}" srcOrd="0" destOrd="0" presId="urn:microsoft.com/office/officeart/2005/8/layout/hierarchy4"/>
    <dgm:cxn modelId="{34B03BC9-64A7-4117-8DF5-4A33F4E0840F}" type="presParOf" srcId="{FE669C1D-43A0-4C93-AFFF-C22A4551487B}" destId="{C19B8353-14DC-4F20-97B6-6C99F8DA53A3}" srcOrd="1" destOrd="0" presId="urn:microsoft.com/office/officeart/2005/8/layout/hierarchy4"/>
    <dgm:cxn modelId="{C93E2666-8DCD-424D-8E63-5AB62B899B7C}" type="presParOf" srcId="{FE669C1D-43A0-4C93-AFFF-C22A4551487B}" destId="{26D4A530-5335-4EC5-A1D3-61533D5C161D}" srcOrd="2" destOrd="0" presId="urn:microsoft.com/office/officeart/2005/8/layout/hierarchy4"/>
    <dgm:cxn modelId="{52E40AB5-CCA1-4912-B524-8DF51CAB3240}" type="presParOf" srcId="{26D4A530-5335-4EC5-A1D3-61533D5C161D}" destId="{4C4412C9-8983-4736-856A-685A181CB866}" srcOrd="0" destOrd="0" presId="urn:microsoft.com/office/officeart/2005/8/layout/hierarchy4"/>
    <dgm:cxn modelId="{44425DD9-16DD-48C5-8471-1A9435BE78DD}" type="presParOf" srcId="{4C4412C9-8983-4736-856A-685A181CB866}" destId="{5B8380AB-B365-4437-9AE2-0B1A735E4A65}" srcOrd="0" destOrd="0" presId="urn:microsoft.com/office/officeart/2005/8/layout/hierarchy4"/>
    <dgm:cxn modelId="{713DB05E-D948-4E2F-86F9-122A2A657706}" type="presParOf" srcId="{4C4412C9-8983-4736-856A-685A181CB866}" destId="{26B4A97E-CD46-46E7-88A0-AEE36F47076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8FC89B-20CA-4418-9182-A7F6D909D33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614897-ADC2-446D-A68D-E8680C7352B6}">
      <dgm:prSet phldrT="[文本]"/>
      <dgm:spPr/>
      <dgm:t>
        <a:bodyPr/>
        <a:lstStyle/>
        <a:p>
          <a:r>
            <a:rPr lang="zh-CN" altLang="en-US" dirty="0" smtClean="0"/>
            <a:t>优化聊天背景</a:t>
          </a:r>
          <a:endParaRPr lang="zh-CN" altLang="en-US" dirty="0"/>
        </a:p>
      </dgm:t>
    </dgm:pt>
    <dgm:pt modelId="{B280D866-9827-48A3-88C6-8DB0B362E41B}" type="parTrans" cxnId="{A5AEBD63-930B-4AA8-9416-A3B50C5C9822}">
      <dgm:prSet/>
      <dgm:spPr/>
      <dgm:t>
        <a:bodyPr/>
        <a:lstStyle/>
        <a:p>
          <a:endParaRPr lang="zh-CN" altLang="en-US"/>
        </a:p>
      </dgm:t>
    </dgm:pt>
    <dgm:pt modelId="{4A19AA3F-E85C-41DC-B762-E0593F95959B}" type="sibTrans" cxnId="{A5AEBD63-930B-4AA8-9416-A3B50C5C9822}">
      <dgm:prSet/>
      <dgm:spPr/>
      <dgm:t>
        <a:bodyPr/>
        <a:lstStyle/>
        <a:p>
          <a:endParaRPr lang="zh-CN" altLang="en-US"/>
        </a:p>
      </dgm:t>
    </dgm:pt>
    <dgm:pt modelId="{7F52589A-F146-4ED0-A4C7-9AAD2DB522BA}">
      <dgm:prSet phldrT="[文本]"/>
      <dgm:spPr/>
      <dgm:t>
        <a:bodyPr/>
        <a:lstStyle/>
        <a:p>
          <a:r>
            <a:rPr lang="zh-CN" altLang="en-US" dirty="0" smtClean="0"/>
            <a:t>优化基本部件</a:t>
          </a:r>
          <a:endParaRPr lang="zh-CN" altLang="en-US" dirty="0"/>
        </a:p>
      </dgm:t>
    </dgm:pt>
    <dgm:pt modelId="{5AEDDF50-C401-449F-A521-B5D963A199A4}" type="parTrans" cxnId="{DB7CD7F1-019D-40D2-9D1E-FF8D518C0A6A}">
      <dgm:prSet/>
      <dgm:spPr/>
      <dgm:t>
        <a:bodyPr/>
        <a:lstStyle/>
        <a:p>
          <a:endParaRPr lang="zh-CN" altLang="en-US"/>
        </a:p>
      </dgm:t>
    </dgm:pt>
    <dgm:pt modelId="{E25F2859-E99E-4BA4-B041-E0B0C6BD22C1}" type="sibTrans" cxnId="{DB7CD7F1-019D-40D2-9D1E-FF8D518C0A6A}">
      <dgm:prSet/>
      <dgm:spPr/>
      <dgm:t>
        <a:bodyPr/>
        <a:lstStyle/>
        <a:p>
          <a:endParaRPr lang="zh-CN" altLang="en-US"/>
        </a:p>
      </dgm:t>
    </dgm:pt>
    <dgm:pt modelId="{F7ABD6F6-885B-4593-90F6-3FB7FFBD56F9}">
      <dgm:prSet phldrT="[文本]"/>
      <dgm:spPr/>
      <dgm:t>
        <a:bodyPr/>
        <a:lstStyle/>
        <a:p>
          <a:r>
            <a:rPr lang="zh-CN" altLang="en-US" dirty="0" smtClean="0"/>
            <a:t>对“发送”按钮进行优化</a:t>
          </a:r>
          <a:endParaRPr lang="zh-CN" altLang="en-US" dirty="0"/>
        </a:p>
      </dgm:t>
    </dgm:pt>
    <dgm:pt modelId="{8445B0DD-CC46-4647-9524-C4D618B49451}" type="parTrans" cxnId="{BD981A75-149D-44CC-A9AE-416EFDE2B466}">
      <dgm:prSet/>
      <dgm:spPr/>
      <dgm:t>
        <a:bodyPr/>
        <a:lstStyle/>
        <a:p>
          <a:endParaRPr lang="zh-CN" altLang="en-US"/>
        </a:p>
      </dgm:t>
    </dgm:pt>
    <dgm:pt modelId="{D13EA713-4AF3-4A3F-A71E-ED6360EF423C}" type="sibTrans" cxnId="{BD981A75-149D-44CC-A9AE-416EFDE2B466}">
      <dgm:prSet/>
      <dgm:spPr/>
      <dgm:t>
        <a:bodyPr/>
        <a:lstStyle/>
        <a:p>
          <a:endParaRPr lang="zh-CN" altLang="en-US"/>
        </a:p>
      </dgm:t>
    </dgm:pt>
    <dgm:pt modelId="{09040E1D-EB7C-4861-99F9-2831529F548C}">
      <dgm:prSet phldrT="[文本]"/>
      <dgm:spPr/>
      <dgm:t>
        <a:bodyPr/>
        <a:lstStyle/>
        <a:p>
          <a:r>
            <a:rPr lang="zh-CN" altLang="en-US" dirty="0" smtClean="0"/>
            <a:t>对输入框增加提示信息</a:t>
          </a:r>
          <a:endParaRPr lang="zh-CN" altLang="en-US" dirty="0"/>
        </a:p>
      </dgm:t>
    </dgm:pt>
    <dgm:pt modelId="{4EF9C0EF-0B07-40D3-8530-AD367557BD03}" type="parTrans" cxnId="{34B3D630-23B2-495B-A4EB-E53F94F982D2}">
      <dgm:prSet/>
      <dgm:spPr/>
      <dgm:t>
        <a:bodyPr/>
        <a:lstStyle/>
        <a:p>
          <a:endParaRPr lang="zh-CN" altLang="en-US"/>
        </a:p>
      </dgm:t>
    </dgm:pt>
    <dgm:pt modelId="{0761B992-B056-455F-8A49-10C94402430F}" type="sibTrans" cxnId="{34B3D630-23B2-495B-A4EB-E53F94F982D2}">
      <dgm:prSet/>
      <dgm:spPr/>
      <dgm:t>
        <a:bodyPr/>
        <a:lstStyle/>
        <a:p>
          <a:endParaRPr lang="zh-CN" altLang="en-US"/>
        </a:p>
      </dgm:t>
    </dgm:pt>
    <dgm:pt modelId="{5194201F-53FD-4148-81F0-8CDF0FC1B000}">
      <dgm:prSet phldrT="[文本]"/>
      <dgm:spPr/>
      <dgm:t>
        <a:bodyPr/>
        <a:lstStyle/>
        <a:p>
          <a:r>
            <a:rPr lang="zh-CN" altLang="en-US" dirty="0" smtClean="0"/>
            <a:t>主界面增加背景调换部件</a:t>
          </a:r>
          <a:endParaRPr lang="zh-CN" altLang="en-US" dirty="0"/>
        </a:p>
      </dgm:t>
    </dgm:pt>
    <dgm:pt modelId="{46D01802-12AA-4AF3-B9C8-889C5DA4B6D1}" type="parTrans" cxnId="{8ACCC658-07BE-4598-AF25-CDB73AB37149}">
      <dgm:prSet/>
      <dgm:spPr/>
      <dgm:t>
        <a:bodyPr/>
        <a:lstStyle/>
        <a:p>
          <a:endParaRPr lang="zh-CN" altLang="en-US"/>
        </a:p>
      </dgm:t>
    </dgm:pt>
    <dgm:pt modelId="{D7DAEE1A-5460-46DA-B64F-A00F9A7C9BAA}" type="sibTrans" cxnId="{8ACCC658-07BE-4598-AF25-CDB73AB37149}">
      <dgm:prSet/>
      <dgm:spPr/>
      <dgm:t>
        <a:bodyPr/>
        <a:lstStyle/>
        <a:p>
          <a:endParaRPr lang="zh-CN" altLang="en-US"/>
        </a:p>
      </dgm:t>
    </dgm:pt>
    <dgm:pt modelId="{7B9B8D8C-7A35-426B-B42C-6D4E48E59F4E}">
      <dgm:prSet phldrT="[文本]"/>
      <dgm:spPr/>
      <dgm:t>
        <a:bodyPr/>
        <a:lstStyle/>
        <a:p>
          <a:r>
            <a:rPr lang="zh-CN" altLang="en-US" dirty="0" smtClean="0"/>
            <a:t>增加背景图片库</a:t>
          </a:r>
          <a:endParaRPr lang="zh-CN" altLang="en-US" dirty="0"/>
        </a:p>
      </dgm:t>
    </dgm:pt>
    <dgm:pt modelId="{196F48AB-070B-4ADD-B4B5-9E696FB39390}" type="parTrans" cxnId="{D7579806-14BB-48BC-97A1-FBA9D5D4B695}">
      <dgm:prSet/>
      <dgm:spPr/>
      <dgm:t>
        <a:bodyPr/>
        <a:lstStyle/>
        <a:p>
          <a:endParaRPr lang="zh-CN" altLang="en-US"/>
        </a:p>
      </dgm:t>
    </dgm:pt>
    <dgm:pt modelId="{3213E00A-E06C-4615-8295-0B32CECA0485}" type="sibTrans" cxnId="{D7579806-14BB-48BC-97A1-FBA9D5D4B695}">
      <dgm:prSet/>
      <dgm:spPr/>
      <dgm:t>
        <a:bodyPr/>
        <a:lstStyle/>
        <a:p>
          <a:endParaRPr lang="zh-CN" altLang="en-US"/>
        </a:p>
      </dgm:t>
    </dgm:pt>
    <dgm:pt modelId="{A53294D4-6C24-44A9-B262-32098C3ED1DB}" type="pres">
      <dgm:prSet presAssocID="{E68FC89B-20CA-4418-9182-A7F6D909D3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3B97067-F1FC-4BD0-9234-DD71BA4A1F9E}" type="pres">
      <dgm:prSet presAssocID="{D5614897-ADC2-446D-A68D-E8680C7352B6}" presName="hierRoot1" presStyleCnt="0"/>
      <dgm:spPr/>
    </dgm:pt>
    <dgm:pt modelId="{E5AB6FDE-A84E-401F-AC50-1A85240C6B1B}" type="pres">
      <dgm:prSet presAssocID="{D5614897-ADC2-446D-A68D-E8680C7352B6}" presName="composite" presStyleCnt="0"/>
      <dgm:spPr/>
    </dgm:pt>
    <dgm:pt modelId="{3CA37D92-F847-4A10-9262-BEDA21DBDF4B}" type="pres">
      <dgm:prSet presAssocID="{D5614897-ADC2-446D-A68D-E8680C7352B6}" presName="background" presStyleLbl="node0" presStyleIdx="0" presStyleCnt="1"/>
      <dgm:spPr/>
    </dgm:pt>
    <dgm:pt modelId="{513827CF-BFE4-405F-BA7B-33AB36732F50}" type="pres">
      <dgm:prSet presAssocID="{D5614897-ADC2-446D-A68D-E8680C7352B6}" presName="text" presStyleLbl="fgAcc0" presStyleIdx="0" presStyleCnt="1" custLinFactNeighborX="-1852" custLinFactNeighborY="-437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5B6B36-A3E0-4426-AAA6-5293B815D692}" type="pres">
      <dgm:prSet presAssocID="{D5614897-ADC2-446D-A68D-E8680C7352B6}" presName="hierChild2" presStyleCnt="0"/>
      <dgm:spPr/>
    </dgm:pt>
    <dgm:pt modelId="{1D7FDDA9-2F75-4009-B756-8F402E5F1699}" type="pres">
      <dgm:prSet presAssocID="{5AEDDF50-C401-449F-A521-B5D963A199A4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A8D4B17D-12D7-41AF-B44B-D352875AC660}" type="pres">
      <dgm:prSet presAssocID="{7F52589A-F146-4ED0-A4C7-9AAD2DB522BA}" presName="hierRoot2" presStyleCnt="0"/>
      <dgm:spPr/>
    </dgm:pt>
    <dgm:pt modelId="{0E74A13B-7236-4206-8A5E-BA3D9DAF18B0}" type="pres">
      <dgm:prSet presAssocID="{7F52589A-F146-4ED0-A4C7-9AAD2DB522BA}" presName="composite2" presStyleCnt="0"/>
      <dgm:spPr/>
    </dgm:pt>
    <dgm:pt modelId="{9300D440-2672-49D6-9751-B3D4D9CC8489}" type="pres">
      <dgm:prSet presAssocID="{7F52589A-F146-4ED0-A4C7-9AAD2DB522BA}" presName="background2" presStyleLbl="node2" presStyleIdx="0" presStyleCnt="2"/>
      <dgm:spPr/>
    </dgm:pt>
    <dgm:pt modelId="{B9FDCEAD-76F6-4FA9-A59F-3EBD2441EF6F}" type="pres">
      <dgm:prSet presAssocID="{7F52589A-F146-4ED0-A4C7-9AAD2DB522BA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A2C8F2-A460-44FE-9ABC-F7E21234F009}" type="pres">
      <dgm:prSet presAssocID="{7F52589A-F146-4ED0-A4C7-9AAD2DB522BA}" presName="hierChild3" presStyleCnt="0"/>
      <dgm:spPr/>
    </dgm:pt>
    <dgm:pt modelId="{EE68CDA8-359E-431E-8100-71B8722F0D53}" type="pres">
      <dgm:prSet presAssocID="{8445B0DD-CC46-4647-9524-C4D618B49451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CFE2703B-C655-4EB1-A7BF-BE8A021AA56E}" type="pres">
      <dgm:prSet presAssocID="{F7ABD6F6-885B-4593-90F6-3FB7FFBD56F9}" presName="hierRoot3" presStyleCnt="0"/>
      <dgm:spPr/>
    </dgm:pt>
    <dgm:pt modelId="{7F3DD95A-6A7D-4002-AFB5-6B36E8F445BE}" type="pres">
      <dgm:prSet presAssocID="{F7ABD6F6-885B-4593-90F6-3FB7FFBD56F9}" presName="composite3" presStyleCnt="0"/>
      <dgm:spPr/>
    </dgm:pt>
    <dgm:pt modelId="{DE931877-5CFB-4C89-988A-EDC1143BE9EA}" type="pres">
      <dgm:prSet presAssocID="{F7ABD6F6-885B-4593-90F6-3FB7FFBD56F9}" presName="background3" presStyleLbl="node3" presStyleIdx="0" presStyleCnt="3"/>
      <dgm:spPr/>
    </dgm:pt>
    <dgm:pt modelId="{7AD1E6C4-53CE-47E5-A7EB-0859DE82C5C6}" type="pres">
      <dgm:prSet presAssocID="{F7ABD6F6-885B-4593-90F6-3FB7FFBD56F9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E8723D-8E69-4D24-9A9D-0922E60D6E66}" type="pres">
      <dgm:prSet presAssocID="{F7ABD6F6-885B-4593-90F6-3FB7FFBD56F9}" presName="hierChild4" presStyleCnt="0"/>
      <dgm:spPr/>
    </dgm:pt>
    <dgm:pt modelId="{9D1111C7-5F8B-4B99-95BB-3CF3A54E441F}" type="pres">
      <dgm:prSet presAssocID="{4EF9C0EF-0B07-40D3-8530-AD367557BD03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FA75E3B8-A4EC-4BE3-A36D-FDD6F5DA648D}" type="pres">
      <dgm:prSet presAssocID="{09040E1D-EB7C-4861-99F9-2831529F548C}" presName="hierRoot3" presStyleCnt="0"/>
      <dgm:spPr/>
    </dgm:pt>
    <dgm:pt modelId="{0B294DB4-3309-4823-B905-DD4804DD8A5D}" type="pres">
      <dgm:prSet presAssocID="{09040E1D-EB7C-4861-99F9-2831529F548C}" presName="composite3" presStyleCnt="0"/>
      <dgm:spPr/>
    </dgm:pt>
    <dgm:pt modelId="{9AE658DC-D5D7-40B3-8CC6-19A8CC5B5281}" type="pres">
      <dgm:prSet presAssocID="{09040E1D-EB7C-4861-99F9-2831529F548C}" presName="background3" presStyleLbl="node3" presStyleIdx="1" presStyleCnt="3"/>
      <dgm:spPr/>
    </dgm:pt>
    <dgm:pt modelId="{28B56ABD-C2B3-4C0F-B590-8019E04B9676}" type="pres">
      <dgm:prSet presAssocID="{09040E1D-EB7C-4861-99F9-2831529F548C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85A20D-589B-442C-922B-02A61E9DD6E4}" type="pres">
      <dgm:prSet presAssocID="{09040E1D-EB7C-4861-99F9-2831529F548C}" presName="hierChild4" presStyleCnt="0"/>
      <dgm:spPr/>
    </dgm:pt>
    <dgm:pt modelId="{DDC06F5D-F9C3-414C-91B5-7A8E81059087}" type="pres">
      <dgm:prSet presAssocID="{46D01802-12AA-4AF3-B9C8-889C5DA4B6D1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74A04E37-A940-445B-AE43-4529DBF145BC}" type="pres">
      <dgm:prSet presAssocID="{5194201F-53FD-4148-81F0-8CDF0FC1B000}" presName="hierRoot2" presStyleCnt="0"/>
      <dgm:spPr/>
    </dgm:pt>
    <dgm:pt modelId="{555DCF4D-9FC1-46D3-84CE-A1C0988AF6AA}" type="pres">
      <dgm:prSet presAssocID="{5194201F-53FD-4148-81F0-8CDF0FC1B000}" presName="composite2" presStyleCnt="0"/>
      <dgm:spPr/>
    </dgm:pt>
    <dgm:pt modelId="{A9D45BD9-1098-4762-9C50-31CBB4A8A3CC}" type="pres">
      <dgm:prSet presAssocID="{5194201F-53FD-4148-81F0-8CDF0FC1B000}" presName="background2" presStyleLbl="node2" presStyleIdx="1" presStyleCnt="2"/>
      <dgm:spPr/>
    </dgm:pt>
    <dgm:pt modelId="{2CEDFE4A-0F78-4A32-B1EA-422812985400}" type="pres">
      <dgm:prSet presAssocID="{5194201F-53FD-4148-81F0-8CDF0FC1B00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319929-3C0B-4D5D-8E1F-751CEDDEBC29}" type="pres">
      <dgm:prSet presAssocID="{5194201F-53FD-4148-81F0-8CDF0FC1B000}" presName="hierChild3" presStyleCnt="0"/>
      <dgm:spPr/>
    </dgm:pt>
    <dgm:pt modelId="{A40E608A-78AD-4326-BAB5-7388C05C0A81}" type="pres">
      <dgm:prSet presAssocID="{196F48AB-070B-4ADD-B4B5-9E696FB39390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1A25EA35-6FD6-4780-BC0D-32BA0DC571C2}" type="pres">
      <dgm:prSet presAssocID="{7B9B8D8C-7A35-426B-B42C-6D4E48E59F4E}" presName="hierRoot3" presStyleCnt="0"/>
      <dgm:spPr/>
    </dgm:pt>
    <dgm:pt modelId="{D2B9635D-E27E-406C-80FC-E1D6EAC5DBFE}" type="pres">
      <dgm:prSet presAssocID="{7B9B8D8C-7A35-426B-B42C-6D4E48E59F4E}" presName="composite3" presStyleCnt="0"/>
      <dgm:spPr/>
    </dgm:pt>
    <dgm:pt modelId="{C510A8AE-9414-4EF2-BFD3-28E75718F0F3}" type="pres">
      <dgm:prSet presAssocID="{7B9B8D8C-7A35-426B-B42C-6D4E48E59F4E}" presName="background3" presStyleLbl="node3" presStyleIdx="2" presStyleCnt="3"/>
      <dgm:spPr/>
    </dgm:pt>
    <dgm:pt modelId="{5EF418CD-A664-454A-8607-45C63147DDF6}" type="pres">
      <dgm:prSet presAssocID="{7B9B8D8C-7A35-426B-B42C-6D4E48E59F4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D19DD8-B94B-4176-A619-C16F18E069A7}" type="pres">
      <dgm:prSet presAssocID="{7B9B8D8C-7A35-426B-B42C-6D4E48E59F4E}" presName="hierChild4" presStyleCnt="0"/>
      <dgm:spPr/>
    </dgm:pt>
  </dgm:ptLst>
  <dgm:cxnLst>
    <dgm:cxn modelId="{75571FC0-C751-4BFB-97C1-C2D0937ACF74}" type="presOf" srcId="{4EF9C0EF-0B07-40D3-8530-AD367557BD03}" destId="{9D1111C7-5F8B-4B99-95BB-3CF3A54E441F}" srcOrd="0" destOrd="0" presId="urn:microsoft.com/office/officeart/2005/8/layout/hierarchy1"/>
    <dgm:cxn modelId="{326D590B-5C2C-4CC9-8334-573BD81C0C85}" type="presOf" srcId="{F7ABD6F6-885B-4593-90F6-3FB7FFBD56F9}" destId="{7AD1E6C4-53CE-47E5-A7EB-0859DE82C5C6}" srcOrd="0" destOrd="0" presId="urn:microsoft.com/office/officeart/2005/8/layout/hierarchy1"/>
    <dgm:cxn modelId="{D7579806-14BB-48BC-97A1-FBA9D5D4B695}" srcId="{5194201F-53FD-4148-81F0-8CDF0FC1B000}" destId="{7B9B8D8C-7A35-426B-B42C-6D4E48E59F4E}" srcOrd="0" destOrd="0" parTransId="{196F48AB-070B-4ADD-B4B5-9E696FB39390}" sibTransId="{3213E00A-E06C-4615-8295-0B32CECA0485}"/>
    <dgm:cxn modelId="{6588D5E7-D4CE-48F3-939D-6F612FC195A3}" type="presOf" srcId="{8445B0DD-CC46-4647-9524-C4D618B49451}" destId="{EE68CDA8-359E-431E-8100-71B8722F0D53}" srcOrd="0" destOrd="0" presId="urn:microsoft.com/office/officeart/2005/8/layout/hierarchy1"/>
    <dgm:cxn modelId="{F908C515-4884-4250-9D2D-FC09430A8722}" type="presOf" srcId="{5AEDDF50-C401-449F-A521-B5D963A199A4}" destId="{1D7FDDA9-2F75-4009-B756-8F402E5F1699}" srcOrd="0" destOrd="0" presId="urn:microsoft.com/office/officeart/2005/8/layout/hierarchy1"/>
    <dgm:cxn modelId="{BBE17580-36AB-48DD-9B61-809886340483}" type="presOf" srcId="{D5614897-ADC2-446D-A68D-E8680C7352B6}" destId="{513827CF-BFE4-405F-BA7B-33AB36732F50}" srcOrd="0" destOrd="0" presId="urn:microsoft.com/office/officeart/2005/8/layout/hierarchy1"/>
    <dgm:cxn modelId="{C1A6A378-6B94-4700-AD16-FB8204DD901C}" type="presOf" srcId="{7F52589A-F146-4ED0-A4C7-9AAD2DB522BA}" destId="{B9FDCEAD-76F6-4FA9-A59F-3EBD2441EF6F}" srcOrd="0" destOrd="0" presId="urn:microsoft.com/office/officeart/2005/8/layout/hierarchy1"/>
    <dgm:cxn modelId="{A5AEBD63-930B-4AA8-9416-A3B50C5C9822}" srcId="{E68FC89B-20CA-4418-9182-A7F6D909D33B}" destId="{D5614897-ADC2-446D-A68D-E8680C7352B6}" srcOrd="0" destOrd="0" parTransId="{B280D866-9827-48A3-88C6-8DB0B362E41B}" sibTransId="{4A19AA3F-E85C-41DC-B762-E0593F95959B}"/>
    <dgm:cxn modelId="{BD981A75-149D-44CC-A9AE-416EFDE2B466}" srcId="{7F52589A-F146-4ED0-A4C7-9AAD2DB522BA}" destId="{F7ABD6F6-885B-4593-90F6-3FB7FFBD56F9}" srcOrd="0" destOrd="0" parTransId="{8445B0DD-CC46-4647-9524-C4D618B49451}" sibTransId="{D13EA713-4AF3-4A3F-A71E-ED6360EF423C}"/>
    <dgm:cxn modelId="{8431ECB1-C6A2-4DED-8124-5E82CEC12680}" type="presOf" srcId="{196F48AB-070B-4ADD-B4B5-9E696FB39390}" destId="{A40E608A-78AD-4326-BAB5-7388C05C0A81}" srcOrd="0" destOrd="0" presId="urn:microsoft.com/office/officeart/2005/8/layout/hierarchy1"/>
    <dgm:cxn modelId="{8ACCC658-07BE-4598-AF25-CDB73AB37149}" srcId="{D5614897-ADC2-446D-A68D-E8680C7352B6}" destId="{5194201F-53FD-4148-81F0-8CDF0FC1B000}" srcOrd="1" destOrd="0" parTransId="{46D01802-12AA-4AF3-B9C8-889C5DA4B6D1}" sibTransId="{D7DAEE1A-5460-46DA-B64F-A00F9A7C9BAA}"/>
    <dgm:cxn modelId="{DB7CD7F1-019D-40D2-9D1E-FF8D518C0A6A}" srcId="{D5614897-ADC2-446D-A68D-E8680C7352B6}" destId="{7F52589A-F146-4ED0-A4C7-9AAD2DB522BA}" srcOrd="0" destOrd="0" parTransId="{5AEDDF50-C401-449F-A521-B5D963A199A4}" sibTransId="{E25F2859-E99E-4BA4-B041-E0B0C6BD22C1}"/>
    <dgm:cxn modelId="{A51C18A5-8E8A-41C6-B563-8DC14251BBD1}" type="presOf" srcId="{E68FC89B-20CA-4418-9182-A7F6D909D33B}" destId="{A53294D4-6C24-44A9-B262-32098C3ED1DB}" srcOrd="0" destOrd="0" presId="urn:microsoft.com/office/officeart/2005/8/layout/hierarchy1"/>
    <dgm:cxn modelId="{D2972BE2-259F-4076-A9CA-7BAAB1CB9340}" type="presOf" srcId="{5194201F-53FD-4148-81F0-8CDF0FC1B000}" destId="{2CEDFE4A-0F78-4A32-B1EA-422812985400}" srcOrd="0" destOrd="0" presId="urn:microsoft.com/office/officeart/2005/8/layout/hierarchy1"/>
    <dgm:cxn modelId="{8F391CAF-F13D-44A4-AF4C-0A806A89B81B}" type="presOf" srcId="{7B9B8D8C-7A35-426B-B42C-6D4E48E59F4E}" destId="{5EF418CD-A664-454A-8607-45C63147DDF6}" srcOrd="0" destOrd="0" presId="urn:microsoft.com/office/officeart/2005/8/layout/hierarchy1"/>
    <dgm:cxn modelId="{34B3D630-23B2-495B-A4EB-E53F94F982D2}" srcId="{7F52589A-F146-4ED0-A4C7-9AAD2DB522BA}" destId="{09040E1D-EB7C-4861-99F9-2831529F548C}" srcOrd="1" destOrd="0" parTransId="{4EF9C0EF-0B07-40D3-8530-AD367557BD03}" sibTransId="{0761B992-B056-455F-8A49-10C94402430F}"/>
    <dgm:cxn modelId="{399B2B25-FC62-4AEB-B469-C0637682F875}" type="presOf" srcId="{46D01802-12AA-4AF3-B9C8-889C5DA4B6D1}" destId="{DDC06F5D-F9C3-414C-91B5-7A8E81059087}" srcOrd="0" destOrd="0" presId="urn:microsoft.com/office/officeart/2005/8/layout/hierarchy1"/>
    <dgm:cxn modelId="{4B75790B-6B21-4A60-915D-279A47B4D055}" type="presOf" srcId="{09040E1D-EB7C-4861-99F9-2831529F548C}" destId="{28B56ABD-C2B3-4C0F-B590-8019E04B9676}" srcOrd="0" destOrd="0" presId="urn:microsoft.com/office/officeart/2005/8/layout/hierarchy1"/>
    <dgm:cxn modelId="{6203DCD6-5BD2-4D4F-B38E-8FC3DA6D6D46}" type="presParOf" srcId="{A53294D4-6C24-44A9-B262-32098C3ED1DB}" destId="{63B97067-F1FC-4BD0-9234-DD71BA4A1F9E}" srcOrd="0" destOrd="0" presId="urn:microsoft.com/office/officeart/2005/8/layout/hierarchy1"/>
    <dgm:cxn modelId="{5387CE9B-A0E3-4D65-B47A-A05C61F85DA6}" type="presParOf" srcId="{63B97067-F1FC-4BD0-9234-DD71BA4A1F9E}" destId="{E5AB6FDE-A84E-401F-AC50-1A85240C6B1B}" srcOrd="0" destOrd="0" presId="urn:microsoft.com/office/officeart/2005/8/layout/hierarchy1"/>
    <dgm:cxn modelId="{9D29C0F5-47C7-4657-8BD9-3FF665347950}" type="presParOf" srcId="{E5AB6FDE-A84E-401F-AC50-1A85240C6B1B}" destId="{3CA37D92-F847-4A10-9262-BEDA21DBDF4B}" srcOrd="0" destOrd="0" presId="urn:microsoft.com/office/officeart/2005/8/layout/hierarchy1"/>
    <dgm:cxn modelId="{963A53C2-A4B4-4C97-BE91-E4FBF01167B3}" type="presParOf" srcId="{E5AB6FDE-A84E-401F-AC50-1A85240C6B1B}" destId="{513827CF-BFE4-405F-BA7B-33AB36732F50}" srcOrd="1" destOrd="0" presId="urn:microsoft.com/office/officeart/2005/8/layout/hierarchy1"/>
    <dgm:cxn modelId="{B7DD6EA8-56CB-4F21-86FC-5180BF2C7E9D}" type="presParOf" srcId="{63B97067-F1FC-4BD0-9234-DD71BA4A1F9E}" destId="{A05B6B36-A3E0-4426-AAA6-5293B815D692}" srcOrd="1" destOrd="0" presId="urn:microsoft.com/office/officeart/2005/8/layout/hierarchy1"/>
    <dgm:cxn modelId="{11ABB8A8-5FC2-46F7-9391-42C03E24D5A7}" type="presParOf" srcId="{A05B6B36-A3E0-4426-AAA6-5293B815D692}" destId="{1D7FDDA9-2F75-4009-B756-8F402E5F1699}" srcOrd="0" destOrd="0" presId="urn:microsoft.com/office/officeart/2005/8/layout/hierarchy1"/>
    <dgm:cxn modelId="{811BE56F-15D9-4BA0-8215-5817236765CB}" type="presParOf" srcId="{A05B6B36-A3E0-4426-AAA6-5293B815D692}" destId="{A8D4B17D-12D7-41AF-B44B-D352875AC660}" srcOrd="1" destOrd="0" presId="urn:microsoft.com/office/officeart/2005/8/layout/hierarchy1"/>
    <dgm:cxn modelId="{C033E0C4-7A4B-473E-B5C3-979F0C23C9A6}" type="presParOf" srcId="{A8D4B17D-12D7-41AF-B44B-D352875AC660}" destId="{0E74A13B-7236-4206-8A5E-BA3D9DAF18B0}" srcOrd="0" destOrd="0" presId="urn:microsoft.com/office/officeart/2005/8/layout/hierarchy1"/>
    <dgm:cxn modelId="{244694CC-18F7-448E-B35E-F1E5B93E7568}" type="presParOf" srcId="{0E74A13B-7236-4206-8A5E-BA3D9DAF18B0}" destId="{9300D440-2672-49D6-9751-B3D4D9CC8489}" srcOrd="0" destOrd="0" presId="urn:microsoft.com/office/officeart/2005/8/layout/hierarchy1"/>
    <dgm:cxn modelId="{789DBE88-A3E2-4BAD-9E1E-5386169A0B44}" type="presParOf" srcId="{0E74A13B-7236-4206-8A5E-BA3D9DAF18B0}" destId="{B9FDCEAD-76F6-4FA9-A59F-3EBD2441EF6F}" srcOrd="1" destOrd="0" presId="urn:microsoft.com/office/officeart/2005/8/layout/hierarchy1"/>
    <dgm:cxn modelId="{50D612F6-520D-4F95-855A-89784C08AB2A}" type="presParOf" srcId="{A8D4B17D-12D7-41AF-B44B-D352875AC660}" destId="{78A2C8F2-A460-44FE-9ABC-F7E21234F009}" srcOrd="1" destOrd="0" presId="urn:microsoft.com/office/officeart/2005/8/layout/hierarchy1"/>
    <dgm:cxn modelId="{80FEA81B-2EF7-4541-A5A2-FB56F2D0686F}" type="presParOf" srcId="{78A2C8F2-A460-44FE-9ABC-F7E21234F009}" destId="{EE68CDA8-359E-431E-8100-71B8722F0D53}" srcOrd="0" destOrd="0" presId="urn:microsoft.com/office/officeart/2005/8/layout/hierarchy1"/>
    <dgm:cxn modelId="{82D7CAAF-02E0-4D54-8128-CF2DEA44681A}" type="presParOf" srcId="{78A2C8F2-A460-44FE-9ABC-F7E21234F009}" destId="{CFE2703B-C655-4EB1-A7BF-BE8A021AA56E}" srcOrd="1" destOrd="0" presId="urn:microsoft.com/office/officeart/2005/8/layout/hierarchy1"/>
    <dgm:cxn modelId="{6FE6F6F8-B803-4215-9859-3F7934240296}" type="presParOf" srcId="{CFE2703B-C655-4EB1-A7BF-BE8A021AA56E}" destId="{7F3DD95A-6A7D-4002-AFB5-6B36E8F445BE}" srcOrd="0" destOrd="0" presId="urn:microsoft.com/office/officeart/2005/8/layout/hierarchy1"/>
    <dgm:cxn modelId="{1B4ECDB5-FDC9-461F-AB2C-025C3F938AB0}" type="presParOf" srcId="{7F3DD95A-6A7D-4002-AFB5-6B36E8F445BE}" destId="{DE931877-5CFB-4C89-988A-EDC1143BE9EA}" srcOrd="0" destOrd="0" presId="urn:microsoft.com/office/officeart/2005/8/layout/hierarchy1"/>
    <dgm:cxn modelId="{3A30BAD7-B05B-42A1-8876-2702A30A8BC0}" type="presParOf" srcId="{7F3DD95A-6A7D-4002-AFB5-6B36E8F445BE}" destId="{7AD1E6C4-53CE-47E5-A7EB-0859DE82C5C6}" srcOrd="1" destOrd="0" presId="urn:microsoft.com/office/officeart/2005/8/layout/hierarchy1"/>
    <dgm:cxn modelId="{60315758-0CAA-46C3-BE42-EC25E8083A8C}" type="presParOf" srcId="{CFE2703B-C655-4EB1-A7BF-BE8A021AA56E}" destId="{41E8723D-8E69-4D24-9A9D-0922E60D6E66}" srcOrd="1" destOrd="0" presId="urn:microsoft.com/office/officeart/2005/8/layout/hierarchy1"/>
    <dgm:cxn modelId="{5EA9EAB3-F785-4668-8986-984F0A1177BB}" type="presParOf" srcId="{78A2C8F2-A460-44FE-9ABC-F7E21234F009}" destId="{9D1111C7-5F8B-4B99-95BB-3CF3A54E441F}" srcOrd="2" destOrd="0" presId="urn:microsoft.com/office/officeart/2005/8/layout/hierarchy1"/>
    <dgm:cxn modelId="{5CBFABEC-AD74-45CC-8603-1B4634ABEC6F}" type="presParOf" srcId="{78A2C8F2-A460-44FE-9ABC-F7E21234F009}" destId="{FA75E3B8-A4EC-4BE3-A36D-FDD6F5DA648D}" srcOrd="3" destOrd="0" presId="urn:microsoft.com/office/officeart/2005/8/layout/hierarchy1"/>
    <dgm:cxn modelId="{FC7B89C1-CD00-4A7B-92E2-BEBABB713E09}" type="presParOf" srcId="{FA75E3B8-A4EC-4BE3-A36D-FDD6F5DA648D}" destId="{0B294DB4-3309-4823-B905-DD4804DD8A5D}" srcOrd="0" destOrd="0" presId="urn:microsoft.com/office/officeart/2005/8/layout/hierarchy1"/>
    <dgm:cxn modelId="{20DFA1FF-D37E-4F4D-89F5-CE073F46D1B6}" type="presParOf" srcId="{0B294DB4-3309-4823-B905-DD4804DD8A5D}" destId="{9AE658DC-D5D7-40B3-8CC6-19A8CC5B5281}" srcOrd="0" destOrd="0" presId="urn:microsoft.com/office/officeart/2005/8/layout/hierarchy1"/>
    <dgm:cxn modelId="{6D2ACAD7-AA45-44DA-B300-2D8EA09DE1D5}" type="presParOf" srcId="{0B294DB4-3309-4823-B905-DD4804DD8A5D}" destId="{28B56ABD-C2B3-4C0F-B590-8019E04B9676}" srcOrd="1" destOrd="0" presId="urn:microsoft.com/office/officeart/2005/8/layout/hierarchy1"/>
    <dgm:cxn modelId="{CD848AE5-0A65-4CCD-A4F4-D46F6E2C2E1F}" type="presParOf" srcId="{FA75E3B8-A4EC-4BE3-A36D-FDD6F5DA648D}" destId="{8E85A20D-589B-442C-922B-02A61E9DD6E4}" srcOrd="1" destOrd="0" presId="urn:microsoft.com/office/officeart/2005/8/layout/hierarchy1"/>
    <dgm:cxn modelId="{7C7813DB-6EFE-4920-8429-3ADB6757A612}" type="presParOf" srcId="{A05B6B36-A3E0-4426-AAA6-5293B815D692}" destId="{DDC06F5D-F9C3-414C-91B5-7A8E81059087}" srcOrd="2" destOrd="0" presId="urn:microsoft.com/office/officeart/2005/8/layout/hierarchy1"/>
    <dgm:cxn modelId="{DDB865ED-9BF4-4139-9D1E-9B9C5A5CE9FE}" type="presParOf" srcId="{A05B6B36-A3E0-4426-AAA6-5293B815D692}" destId="{74A04E37-A940-445B-AE43-4529DBF145BC}" srcOrd="3" destOrd="0" presId="urn:microsoft.com/office/officeart/2005/8/layout/hierarchy1"/>
    <dgm:cxn modelId="{2360A123-AF3D-4AC4-8490-8C50DBA3E17A}" type="presParOf" srcId="{74A04E37-A940-445B-AE43-4529DBF145BC}" destId="{555DCF4D-9FC1-46D3-84CE-A1C0988AF6AA}" srcOrd="0" destOrd="0" presId="urn:microsoft.com/office/officeart/2005/8/layout/hierarchy1"/>
    <dgm:cxn modelId="{4D5E2A88-7472-488F-BA15-9C6F42198C77}" type="presParOf" srcId="{555DCF4D-9FC1-46D3-84CE-A1C0988AF6AA}" destId="{A9D45BD9-1098-4762-9C50-31CBB4A8A3CC}" srcOrd="0" destOrd="0" presId="urn:microsoft.com/office/officeart/2005/8/layout/hierarchy1"/>
    <dgm:cxn modelId="{C3AFFD27-A61C-4AF7-B04A-45F8C0DACE9B}" type="presParOf" srcId="{555DCF4D-9FC1-46D3-84CE-A1C0988AF6AA}" destId="{2CEDFE4A-0F78-4A32-B1EA-422812985400}" srcOrd="1" destOrd="0" presId="urn:microsoft.com/office/officeart/2005/8/layout/hierarchy1"/>
    <dgm:cxn modelId="{6FEB55D5-F717-4B6A-BF70-A89C891939B2}" type="presParOf" srcId="{74A04E37-A940-445B-AE43-4529DBF145BC}" destId="{FA319929-3C0B-4D5D-8E1F-751CEDDEBC29}" srcOrd="1" destOrd="0" presId="urn:microsoft.com/office/officeart/2005/8/layout/hierarchy1"/>
    <dgm:cxn modelId="{C0E2DE4F-C1FE-41AC-A353-4EEDBDD4FFFE}" type="presParOf" srcId="{FA319929-3C0B-4D5D-8E1F-751CEDDEBC29}" destId="{A40E608A-78AD-4326-BAB5-7388C05C0A81}" srcOrd="0" destOrd="0" presId="urn:microsoft.com/office/officeart/2005/8/layout/hierarchy1"/>
    <dgm:cxn modelId="{C4C00919-38AB-46F0-A7BE-A47F91EFA0E6}" type="presParOf" srcId="{FA319929-3C0B-4D5D-8E1F-751CEDDEBC29}" destId="{1A25EA35-6FD6-4780-BC0D-32BA0DC571C2}" srcOrd="1" destOrd="0" presId="urn:microsoft.com/office/officeart/2005/8/layout/hierarchy1"/>
    <dgm:cxn modelId="{7B44EE35-1961-445D-A5D8-1180FA5B1EC5}" type="presParOf" srcId="{1A25EA35-6FD6-4780-BC0D-32BA0DC571C2}" destId="{D2B9635D-E27E-406C-80FC-E1D6EAC5DBFE}" srcOrd="0" destOrd="0" presId="urn:microsoft.com/office/officeart/2005/8/layout/hierarchy1"/>
    <dgm:cxn modelId="{E4C71140-40C6-4A56-8113-FF48B93ADDA0}" type="presParOf" srcId="{D2B9635D-E27E-406C-80FC-E1D6EAC5DBFE}" destId="{C510A8AE-9414-4EF2-BFD3-28E75718F0F3}" srcOrd="0" destOrd="0" presId="urn:microsoft.com/office/officeart/2005/8/layout/hierarchy1"/>
    <dgm:cxn modelId="{603231BA-24FA-4AB8-BBE0-29F8ED22DFA4}" type="presParOf" srcId="{D2B9635D-E27E-406C-80FC-E1D6EAC5DBFE}" destId="{5EF418CD-A664-454A-8607-45C63147DDF6}" srcOrd="1" destOrd="0" presId="urn:microsoft.com/office/officeart/2005/8/layout/hierarchy1"/>
    <dgm:cxn modelId="{1BA7C82E-A5FC-45CA-94F4-F4AA488AADC1}" type="presParOf" srcId="{1A25EA35-6FD6-4780-BC0D-32BA0DC571C2}" destId="{F1D19DD8-B94B-4176-A619-C16F18E069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EDE96F-805C-4D57-9F59-852065889E25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B5C9F7DD-3A0A-49F3-A776-661D5A4E7791}">
      <dgm:prSet phldrT="[文本]"/>
      <dgm:spPr/>
      <dgm:t>
        <a:bodyPr/>
        <a:lstStyle/>
        <a:p>
          <a:r>
            <a:rPr lang="zh-CN" altLang="en-US" dirty="0" smtClean="0"/>
            <a:t>想法</a:t>
          </a:r>
          <a:endParaRPr lang="zh-CN" altLang="en-US" dirty="0"/>
        </a:p>
      </dgm:t>
    </dgm:pt>
    <dgm:pt modelId="{06D64632-C44F-4D67-BD08-8521E921DA16}" type="parTrans" cxnId="{2B3E981E-10EC-47F0-8AED-BDEC310E3D24}">
      <dgm:prSet/>
      <dgm:spPr/>
      <dgm:t>
        <a:bodyPr/>
        <a:lstStyle/>
        <a:p>
          <a:endParaRPr lang="zh-CN" altLang="en-US"/>
        </a:p>
      </dgm:t>
    </dgm:pt>
    <dgm:pt modelId="{1FE3E2FB-640C-4438-B1D4-D39ADF7CA713}" type="sibTrans" cxnId="{2B3E981E-10EC-47F0-8AED-BDEC310E3D24}">
      <dgm:prSet/>
      <dgm:spPr/>
      <dgm:t>
        <a:bodyPr/>
        <a:lstStyle/>
        <a:p>
          <a:endParaRPr lang="zh-CN" altLang="en-US"/>
        </a:p>
      </dgm:t>
    </dgm:pt>
    <dgm:pt modelId="{266B72F7-B668-4299-AF3C-EFB7988DFA1D}">
      <dgm:prSet phldrT="[文本]"/>
      <dgm:spPr/>
      <dgm:t>
        <a:bodyPr/>
        <a:lstStyle/>
        <a:p>
          <a:r>
            <a:rPr lang="zh-CN" altLang="en-US" dirty="0" smtClean="0"/>
            <a:t>工具</a:t>
          </a:r>
          <a:endParaRPr lang="zh-CN" altLang="en-US" dirty="0"/>
        </a:p>
      </dgm:t>
    </dgm:pt>
    <dgm:pt modelId="{2780ED18-1D91-4A22-97CF-A4B8B41C3A23}" type="parTrans" cxnId="{7D7073EE-FD00-4497-B7A6-E247BF66153D}">
      <dgm:prSet/>
      <dgm:spPr/>
      <dgm:t>
        <a:bodyPr/>
        <a:lstStyle/>
        <a:p>
          <a:endParaRPr lang="zh-CN" altLang="en-US"/>
        </a:p>
      </dgm:t>
    </dgm:pt>
    <dgm:pt modelId="{F88E92DE-130A-43CD-95E2-8C7EE62CE149}" type="sibTrans" cxnId="{7D7073EE-FD00-4497-B7A6-E247BF66153D}">
      <dgm:prSet/>
      <dgm:spPr/>
      <dgm:t>
        <a:bodyPr/>
        <a:lstStyle/>
        <a:p>
          <a:endParaRPr lang="zh-CN" altLang="en-US"/>
        </a:p>
      </dgm:t>
    </dgm:pt>
    <dgm:pt modelId="{18EB9423-B3D5-4C41-BFC5-906012ED88FD}">
      <dgm:prSet phldrT="[文本]"/>
      <dgm:spPr/>
      <dgm:t>
        <a:bodyPr/>
        <a:lstStyle/>
        <a:p>
          <a:r>
            <a:rPr lang="zh-CN" altLang="en-US" dirty="0" smtClean="0"/>
            <a:t>成果</a:t>
          </a:r>
          <a:endParaRPr lang="zh-CN" altLang="en-US" dirty="0"/>
        </a:p>
      </dgm:t>
    </dgm:pt>
    <dgm:pt modelId="{CD415193-A296-4FBC-9351-28FBA657D567}" type="parTrans" cxnId="{3D73C924-4ECA-4A07-BE59-64187FE6950F}">
      <dgm:prSet/>
      <dgm:spPr/>
      <dgm:t>
        <a:bodyPr/>
        <a:lstStyle/>
        <a:p>
          <a:endParaRPr lang="zh-CN" altLang="en-US"/>
        </a:p>
      </dgm:t>
    </dgm:pt>
    <dgm:pt modelId="{E4D33ED8-852C-434B-B935-B395BC6E8173}" type="sibTrans" cxnId="{3D73C924-4ECA-4A07-BE59-64187FE6950F}">
      <dgm:prSet/>
      <dgm:spPr/>
      <dgm:t>
        <a:bodyPr/>
        <a:lstStyle/>
        <a:p>
          <a:endParaRPr lang="zh-CN" altLang="en-US"/>
        </a:p>
      </dgm:t>
    </dgm:pt>
    <dgm:pt modelId="{EC907D1A-ACD1-44B4-BEDE-02039DAFB0CC}" type="pres">
      <dgm:prSet presAssocID="{6CEDE96F-805C-4D57-9F59-852065889E25}" presName="linearFlow" presStyleCnt="0">
        <dgm:presLayoutVars>
          <dgm:dir/>
          <dgm:resizeHandles val="exact"/>
        </dgm:presLayoutVars>
      </dgm:prSet>
      <dgm:spPr/>
    </dgm:pt>
    <dgm:pt modelId="{8A4ADD73-8476-4543-AC5E-7954F860F5BD}" type="pres">
      <dgm:prSet presAssocID="{B5C9F7DD-3A0A-49F3-A776-661D5A4E779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3BB745-D6E8-4C9D-B2C8-332E26EF9BEF}" type="pres">
      <dgm:prSet presAssocID="{1FE3E2FB-640C-4438-B1D4-D39ADF7CA713}" presName="spacerL" presStyleCnt="0"/>
      <dgm:spPr/>
    </dgm:pt>
    <dgm:pt modelId="{3F365BBC-3C18-4F15-B8CF-5178C7C2EF20}" type="pres">
      <dgm:prSet presAssocID="{1FE3E2FB-640C-4438-B1D4-D39ADF7CA71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8426E4C4-5732-463E-8108-62DA64779611}" type="pres">
      <dgm:prSet presAssocID="{1FE3E2FB-640C-4438-B1D4-D39ADF7CA713}" presName="spacerR" presStyleCnt="0"/>
      <dgm:spPr/>
    </dgm:pt>
    <dgm:pt modelId="{03EEB457-0705-4965-8361-40E7688F2222}" type="pres">
      <dgm:prSet presAssocID="{266B72F7-B668-4299-AF3C-EFB7988DFA1D}" presName="node" presStyleLbl="node1" presStyleIdx="1" presStyleCnt="3" custLinFactNeighborX="-49478" custLinFactNeighborY="-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E405EE-1487-48CF-A3F6-320181BBF23A}" type="pres">
      <dgm:prSet presAssocID="{F88E92DE-130A-43CD-95E2-8C7EE62CE149}" presName="spacerL" presStyleCnt="0"/>
      <dgm:spPr/>
    </dgm:pt>
    <dgm:pt modelId="{46985AC4-A953-45F3-90C2-7BA60C48EFE2}" type="pres">
      <dgm:prSet presAssocID="{F88E92DE-130A-43CD-95E2-8C7EE62CE149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C43488B-D856-480A-9AAE-6688DBF947E2}" type="pres">
      <dgm:prSet presAssocID="{F88E92DE-130A-43CD-95E2-8C7EE62CE149}" presName="spacerR" presStyleCnt="0"/>
      <dgm:spPr/>
    </dgm:pt>
    <dgm:pt modelId="{727160F1-441F-48C2-A86C-3F89720D2959}" type="pres">
      <dgm:prSet presAssocID="{18EB9423-B3D5-4C41-BFC5-906012ED88F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D4B1AD-C35C-457C-B9C7-E92A78460C9D}" type="presOf" srcId="{266B72F7-B668-4299-AF3C-EFB7988DFA1D}" destId="{03EEB457-0705-4965-8361-40E7688F2222}" srcOrd="0" destOrd="0" presId="urn:microsoft.com/office/officeart/2005/8/layout/equation1"/>
    <dgm:cxn modelId="{13B9F9E5-B3E9-4BFB-91CA-8BD2EC02FB5F}" type="presOf" srcId="{18EB9423-B3D5-4C41-BFC5-906012ED88FD}" destId="{727160F1-441F-48C2-A86C-3F89720D2959}" srcOrd="0" destOrd="0" presId="urn:microsoft.com/office/officeart/2005/8/layout/equation1"/>
    <dgm:cxn modelId="{6EB41055-69CB-45A6-B0F4-BF405C01F649}" type="presOf" srcId="{6CEDE96F-805C-4D57-9F59-852065889E25}" destId="{EC907D1A-ACD1-44B4-BEDE-02039DAFB0CC}" srcOrd="0" destOrd="0" presId="urn:microsoft.com/office/officeart/2005/8/layout/equation1"/>
    <dgm:cxn modelId="{3D73C924-4ECA-4A07-BE59-64187FE6950F}" srcId="{6CEDE96F-805C-4D57-9F59-852065889E25}" destId="{18EB9423-B3D5-4C41-BFC5-906012ED88FD}" srcOrd="2" destOrd="0" parTransId="{CD415193-A296-4FBC-9351-28FBA657D567}" sibTransId="{E4D33ED8-852C-434B-B935-B395BC6E8173}"/>
    <dgm:cxn modelId="{3251AE50-146B-40A3-922E-556398F178FC}" type="presOf" srcId="{F88E92DE-130A-43CD-95E2-8C7EE62CE149}" destId="{46985AC4-A953-45F3-90C2-7BA60C48EFE2}" srcOrd="0" destOrd="0" presId="urn:microsoft.com/office/officeart/2005/8/layout/equation1"/>
    <dgm:cxn modelId="{42916703-976E-4581-9B71-347509AEE149}" type="presOf" srcId="{B5C9F7DD-3A0A-49F3-A776-661D5A4E7791}" destId="{8A4ADD73-8476-4543-AC5E-7954F860F5BD}" srcOrd="0" destOrd="0" presId="urn:microsoft.com/office/officeart/2005/8/layout/equation1"/>
    <dgm:cxn modelId="{2B3E981E-10EC-47F0-8AED-BDEC310E3D24}" srcId="{6CEDE96F-805C-4D57-9F59-852065889E25}" destId="{B5C9F7DD-3A0A-49F3-A776-661D5A4E7791}" srcOrd="0" destOrd="0" parTransId="{06D64632-C44F-4D67-BD08-8521E921DA16}" sibTransId="{1FE3E2FB-640C-4438-B1D4-D39ADF7CA713}"/>
    <dgm:cxn modelId="{1783B939-6257-4BEC-8A2E-094F727CF45B}" type="presOf" srcId="{1FE3E2FB-640C-4438-B1D4-D39ADF7CA713}" destId="{3F365BBC-3C18-4F15-B8CF-5178C7C2EF20}" srcOrd="0" destOrd="0" presId="urn:microsoft.com/office/officeart/2005/8/layout/equation1"/>
    <dgm:cxn modelId="{7D7073EE-FD00-4497-B7A6-E247BF66153D}" srcId="{6CEDE96F-805C-4D57-9F59-852065889E25}" destId="{266B72F7-B668-4299-AF3C-EFB7988DFA1D}" srcOrd="1" destOrd="0" parTransId="{2780ED18-1D91-4A22-97CF-A4B8B41C3A23}" sibTransId="{F88E92DE-130A-43CD-95E2-8C7EE62CE149}"/>
    <dgm:cxn modelId="{4650C7CC-8DDC-4E2F-900E-6E5F603C1D29}" type="presParOf" srcId="{EC907D1A-ACD1-44B4-BEDE-02039DAFB0CC}" destId="{8A4ADD73-8476-4543-AC5E-7954F860F5BD}" srcOrd="0" destOrd="0" presId="urn:microsoft.com/office/officeart/2005/8/layout/equation1"/>
    <dgm:cxn modelId="{9D7A0CC5-07C2-413E-8E8D-EBBBAFC426A9}" type="presParOf" srcId="{EC907D1A-ACD1-44B4-BEDE-02039DAFB0CC}" destId="{263BB745-D6E8-4C9D-B2C8-332E26EF9BEF}" srcOrd="1" destOrd="0" presId="urn:microsoft.com/office/officeart/2005/8/layout/equation1"/>
    <dgm:cxn modelId="{5AF3E4FF-A455-4B43-8C81-131028A4E834}" type="presParOf" srcId="{EC907D1A-ACD1-44B4-BEDE-02039DAFB0CC}" destId="{3F365BBC-3C18-4F15-B8CF-5178C7C2EF20}" srcOrd="2" destOrd="0" presId="urn:microsoft.com/office/officeart/2005/8/layout/equation1"/>
    <dgm:cxn modelId="{24499732-C5AF-4CB8-B601-22D34BC54941}" type="presParOf" srcId="{EC907D1A-ACD1-44B4-BEDE-02039DAFB0CC}" destId="{8426E4C4-5732-463E-8108-62DA64779611}" srcOrd="3" destOrd="0" presId="urn:microsoft.com/office/officeart/2005/8/layout/equation1"/>
    <dgm:cxn modelId="{B8821015-EA3A-4CA7-B818-A6268DC94DC0}" type="presParOf" srcId="{EC907D1A-ACD1-44B4-BEDE-02039DAFB0CC}" destId="{03EEB457-0705-4965-8361-40E7688F2222}" srcOrd="4" destOrd="0" presId="urn:microsoft.com/office/officeart/2005/8/layout/equation1"/>
    <dgm:cxn modelId="{A28D2B71-AC66-4A02-BC62-888FF486860A}" type="presParOf" srcId="{EC907D1A-ACD1-44B4-BEDE-02039DAFB0CC}" destId="{1AE405EE-1487-48CF-A3F6-320181BBF23A}" srcOrd="5" destOrd="0" presId="urn:microsoft.com/office/officeart/2005/8/layout/equation1"/>
    <dgm:cxn modelId="{D13980E8-7314-4C1A-AABE-011FEECE1698}" type="presParOf" srcId="{EC907D1A-ACD1-44B4-BEDE-02039DAFB0CC}" destId="{46985AC4-A953-45F3-90C2-7BA60C48EFE2}" srcOrd="6" destOrd="0" presId="urn:microsoft.com/office/officeart/2005/8/layout/equation1"/>
    <dgm:cxn modelId="{54FC3D7A-2687-4EAA-BE7B-2494B9052341}" type="presParOf" srcId="{EC907D1A-ACD1-44B4-BEDE-02039DAFB0CC}" destId="{DC43488B-D856-480A-9AAE-6688DBF947E2}" srcOrd="7" destOrd="0" presId="urn:microsoft.com/office/officeart/2005/8/layout/equation1"/>
    <dgm:cxn modelId="{23B12EF7-8261-4194-91F3-A7552B74F907}" type="presParOf" srcId="{EC907D1A-ACD1-44B4-BEDE-02039DAFB0CC}" destId="{727160F1-441F-48C2-A86C-3F89720D295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9CF531A-FEEC-42E0-8133-7EEE578A2E39}">
      <dsp:nvSpPr>
        <dsp:cNvPr id="0" name=""/>
        <dsp:cNvSpPr/>
      </dsp:nvSpPr>
      <dsp:spPr>
        <a:xfrm rot="5400000">
          <a:off x="3338673" y="-932181"/>
          <a:ext cx="1585912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返回值类型为</a:t>
          </a:r>
          <a:r>
            <a:rPr lang="en-US" altLang="zh-CN" sz="2000" kern="1200" dirty="0" err="1" smtClean="0"/>
            <a:t>Json</a:t>
          </a:r>
          <a:endParaRPr lang="zh-CN" altLang="en-US" sz="2000" kern="1200" dirty="0"/>
        </a:p>
      </dsp:txBody>
      <dsp:txXfrm rot="5400000">
        <a:off x="3338673" y="-932181"/>
        <a:ext cx="1585912" cy="3901440"/>
      </dsp:txXfrm>
    </dsp:sp>
    <dsp:sp modelId="{2FC943B8-E546-4CC1-80FB-7FADE230F651}">
      <dsp:nvSpPr>
        <dsp:cNvPr id="0" name=""/>
        <dsp:cNvSpPr/>
      </dsp:nvSpPr>
      <dsp:spPr>
        <a:xfrm>
          <a:off x="0" y="0"/>
          <a:ext cx="2194560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返回值</a:t>
          </a:r>
          <a:endParaRPr lang="zh-CN" altLang="en-US" sz="4300" kern="1200" dirty="0"/>
        </a:p>
      </dsp:txBody>
      <dsp:txXfrm>
        <a:off x="0" y="0"/>
        <a:ext cx="2194560" cy="1982390"/>
      </dsp:txXfrm>
    </dsp:sp>
    <dsp:sp modelId="{C053AAA0-2917-4B7B-A246-CCF31DC5F8A3}">
      <dsp:nvSpPr>
        <dsp:cNvPr id="0" name=""/>
        <dsp:cNvSpPr/>
      </dsp:nvSpPr>
      <dsp:spPr>
        <a:xfrm rot="5400000">
          <a:off x="3352323" y="1122035"/>
          <a:ext cx="1585912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进入界面方式太直接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文字输出</a:t>
          </a:r>
          <a:r>
            <a:rPr lang="en-US" altLang="zh-CN" sz="2000" kern="1200" dirty="0" smtClean="0"/>
            <a:t>/</a:t>
          </a:r>
          <a:r>
            <a:rPr lang="zh-CN" altLang="en-US" sz="2000" kern="1200" dirty="0" smtClean="0"/>
            <a:t>入框会出问题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聊天背景不美观</a:t>
          </a:r>
          <a:endParaRPr lang="zh-CN" altLang="en-US" sz="2000" kern="1200" dirty="0"/>
        </a:p>
      </dsp:txBody>
      <dsp:txXfrm rot="5400000">
        <a:off x="3352323" y="1122035"/>
        <a:ext cx="1585912" cy="3901440"/>
      </dsp:txXfrm>
    </dsp:sp>
    <dsp:sp modelId="{3234D746-B016-49E1-962E-FF6CB658AA92}">
      <dsp:nvSpPr>
        <dsp:cNvPr id="0" name=""/>
        <dsp:cNvSpPr/>
      </dsp:nvSpPr>
      <dsp:spPr>
        <a:xfrm>
          <a:off x="0" y="2081559"/>
          <a:ext cx="2194560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界面</a:t>
          </a:r>
          <a:endParaRPr lang="zh-CN" altLang="en-US" sz="4300" kern="1200" dirty="0"/>
        </a:p>
      </dsp:txBody>
      <dsp:txXfrm>
        <a:off x="0" y="2081559"/>
        <a:ext cx="2194560" cy="198239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9799D1-E5EF-4B42-B818-2BF20FD3EE65}">
      <dsp:nvSpPr>
        <dsp:cNvPr id="0" name=""/>
        <dsp:cNvSpPr/>
      </dsp:nvSpPr>
      <dsp:spPr>
        <a:xfrm>
          <a:off x="619" y="1570"/>
          <a:ext cx="5394176" cy="1173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可以通过插入一个有面积的空白</a:t>
          </a:r>
          <a:r>
            <a:rPr lang="en-US" altLang="zh-CN" sz="2300" kern="1200" dirty="0" err="1" smtClean="0"/>
            <a:t>TextView</a:t>
          </a:r>
          <a:r>
            <a:rPr lang="zh-CN" altLang="en-US" sz="2300" kern="1200" dirty="0" smtClean="0"/>
            <a:t>做参照，来微调对话框的位置</a:t>
          </a:r>
          <a:endParaRPr lang="zh-CN" altLang="en-US" sz="2300" kern="1200" dirty="0"/>
        </a:p>
      </dsp:txBody>
      <dsp:txXfrm>
        <a:off x="619" y="1570"/>
        <a:ext cx="5394176" cy="1173346"/>
      </dsp:txXfrm>
    </dsp:sp>
    <dsp:sp modelId="{1DB24D1F-9AED-4CA6-AB2E-6780EC98215C}">
      <dsp:nvSpPr>
        <dsp:cNvPr id="0" name=""/>
        <dsp:cNvSpPr/>
      </dsp:nvSpPr>
      <dsp:spPr>
        <a:xfrm>
          <a:off x="619" y="1270370"/>
          <a:ext cx="3523643" cy="1173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因此不使用图片作为背景</a:t>
          </a:r>
          <a:endParaRPr lang="zh-CN" altLang="en-US" sz="1700" kern="1200" dirty="0"/>
        </a:p>
      </dsp:txBody>
      <dsp:txXfrm>
        <a:off x="619" y="1270370"/>
        <a:ext cx="3523643" cy="1173346"/>
      </dsp:txXfrm>
    </dsp:sp>
    <dsp:sp modelId="{946312B5-0E7C-4D79-A4CF-ACCF1E98B658}">
      <dsp:nvSpPr>
        <dsp:cNvPr id="0" name=""/>
        <dsp:cNvSpPr/>
      </dsp:nvSpPr>
      <dsp:spPr>
        <a:xfrm>
          <a:off x="619" y="2539169"/>
          <a:ext cx="1725584" cy="1173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以图片作为文字背景显示时会不美观</a:t>
          </a:r>
          <a:endParaRPr lang="zh-CN" altLang="en-US" sz="1500" kern="1200" dirty="0"/>
        </a:p>
      </dsp:txBody>
      <dsp:txXfrm>
        <a:off x="619" y="2539169"/>
        <a:ext cx="1725584" cy="1173346"/>
      </dsp:txXfrm>
    </dsp:sp>
    <dsp:sp modelId="{3F0DB753-B600-4069-BEB4-60C592C88A9A}">
      <dsp:nvSpPr>
        <dsp:cNvPr id="0" name=""/>
        <dsp:cNvSpPr/>
      </dsp:nvSpPr>
      <dsp:spPr>
        <a:xfrm>
          <a:off x="1798678" y="2539169"/>
          <a:ext cx="1725584" cy="1173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以图片为背景会在文字过多时出现文字显示不出的问题</a:t>
          </a:r>
          <a:endParaRPr lang="zh-CN" altLang="en-US" sz="1500" kern="1200" dirty="0"/>
        </a:p>
      </dsp:txBody>
      <dsp:txXfrm>
        <a:off x="1798678" y="2539169"/>
        <a:ext cx="1725584" cy="1173346"/>
      </dsp:txXfrm>
    </dsp:sp>
    <dsp:sp modelId="{2C58CE0D-D25F-4713-9E02-4842E0200E46}">
      <dsp:nvSpPr>
        <dsp:cNvPr id="0" name=""/>
        <dsp:cNvSpPr/>
      </dsp:nvSpPr>
      <dsp:spPr>
        <a:xfrm>
          <a:off x="3669211" y="1270370"/>
          <a:ext cx="1725584" cy="1173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以边框作为背景不会出现问题</a:t>
          </a:r>
          <a:endParaRPr lang="zh-CN" altLang="en-US" sz="1700" kern="1200" dirty="0"/>
        </a:p>
      </dsp:txBody>
      <dsp:txXfrm>
        <a:off x="3669211" y="1270370"/>
        <a:ext cx="1725584" cy="1173346"/>
      </dsp:txXfrm>
    </dsp:sp>
    <dsp:sp modelId="{5B8380AB-B365-4437-9AE2-0B1A735E4A65}">
      <dsp:nvSpPr>
        <dsp:cNvPr id="0" name=""/>
        <dsp:cNvSpPr/>
      </dsp:nvSpPr>
      <dsp:spPr>
        <a:xfrm>
          <a:off x="3669211" y="2539169"/>
          <a:ext cx="1725584" cy="1173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通过</a:t>
          </a:r>
          <a:r>
            <a:rPr lang="en-US" altLang="zh-CN" sz="1500" kern="1200" dirty="0" smtClean="0"/>
            <a:t>shape</a:t>
          </a:r>
          <a:r>
            <a:rPr lang="zh-CN" altLang="en-US" sz="1500" kern="1200" dirty="0" smtClean="0"/>
            <a:t>画出一个边框</a:t>
          </a:r>
          <a:endParaRPr lang="zh-CN" altLang="en-US" sz="1500" kern="1200" dirty="0"/>
        </a:p>
      </dsp:txBody>
      <dsp:txXfrm>
        <a:off x="3669211" y="2539169"/>
        <a:ext cx="1725584" cy="117334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0E608A-78AD-4326-BAB5-7388C05C0A81}">
      <dsp:nvSpPr>
        <dsp:cNvPr id="0" name=""/>
        <dsp:cNvSpPr/>
      </dsp:nvSpPr>
      <dsp:spPr>
        <a:xfrm>
          <a:off x="4526446" y="2301861"/>
          <a:ext cx="91440" cy="4287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8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06F5D-F9C3-414C-91B5-7A8E81059087}">
      <dsp:nvSpPr>
        <dsp:cNvPr id="0" name=""/>
        <dsp:cNvSpPr/>
      </dsp:nvSpPr>
      <dsp:spPr>
        <a:xfrm>
          <a:off x="3193606" y="896145"/>
          <a:ext cx="1378560" cy="469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101"/>
              </a:lnTo>
              <a:lnTo>
                <a:pt x="1378560" y="333101"/>
              </a:lnTo>
              <a:lnTo>
                <a:pt x="1378560" y="4696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111C7-5F8B-4B99-95BB-3CF3A54E441F}">
      <dsp:nvSpPr>
        <dsp:cNvPr id="0" name=""/>
        <dsp:cNvSpPr/>
      </dsp:nvSpPr>
      <dsp:spPr>
        <a:xfrm>
          <a:off x="1869646" y="2301861"/>
          <a:ext cx="900840" cy="428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158"/>
              </a:lnTo>
              <a:lnTo>
                <a:pt x="900840" y="292158"/>
              </a:lnTo>
              <a:lnTo>
                <a:pt x="900840" y="428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8CDA8-359E-431E-8100-71B8722F0D53}">
      <dsp:nvSpPr>
        <dsp:cNvPr id="0" name=""/>
        <dsp:cNvSpPr/>
      </dsp:nvSpPr>
      <dsp:spPr>
        <a:xfrm>
          <a:off x="968806" y="2301861"/>
          <a:ext cx="900840" cy="428717"/>
        </a:xfrm>
        <a:custGeom>
          <a:avLst/>
          <a:gdLst/>
          <a:ahLst/>
          <a:cxnLst/>
          <a:rect l="0" t="0" r="0" b="0"/>
          <a:pathLst>
            <a:path>
              <a:moveTo>
                <a:pt x="900840" y="0"/>
              </a:moveTo>
              <a:lnTo>
                <a:pt x="900840" y="292158"/>
              </a:lnTo>
              <a:lnTo>
                <a:pt x="0" y="292158"/>
              </a:lnTo>
              <a:lnTo>
                <a:pt x="0" y="428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7FDDA9-2F75-4009-B756-8F402E5F1699}">
      <dsp:nvSpPr>
        <dsp:cNvPr id="0" name=""/>
        <dsp:cNvSpPr/>
      </dsp:nvSpPr>
      <dsp:spPr>
        <a:xfrm>
          <a:off x="1869646" y="896145"/>
          <a:ext cx="1323959" cy="469660"/>
        </a:xfrm>
        <a:custGeom>
          <a:avLst/>
          <a:gdLst/>
          <a:ahLst/>
          <a:cxnLst/>
          <a:rect l="0" t="0" r="0" b="0"/>
          <a:pathLst>
            <a:path>
              <a:moveTo>
                <a:pt x="1323959" y="0"/>
              </a:moveTo>
              <a:lnTo>
                <a:pt x="1323959" y="333101"/>
              </a:lnTo>
              <a:lnTo>
                <a:pt x="0" y="333101"/>
              </a:lnTo>
              <a:lnTo>
                <a:pt x="0" y="4696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A37D92-F847-4A10-9262-BEDA21DBDF4B}">
      <dsp:nvSpPr>
        <dsp:cNvPr id="0" name=""/>
        <dsp:cNvSpPr/>
      </dsp:nvSpPr>
      <dsp:spPr>
        <a:xfrm>
          <a:off x="2456555" y="-39908"/>
          <a:ext cx="1474101" cy="936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827CF-BFE4-405F-BA7B-33AB36732F50}">
      <dsp:nvSpPr>
        <dsp:cNvPr id="0" name=""/>
        <dsp:cNvSpPr/>
      </dsp:nvSpPr>
      <dsp:spPr>
        <a:xfrm>
          <a:off x="2620344" y="115690"/>
          <a:ext cx="1474101" cy="936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优化聊天背景</a:t>
          </a:r>
          <a:endParaRPr lang="zh-CN" altLang="en-US" sz="1600" kern="1200" dirty="0"/>
        </a:p>
      </dsp:txBody>
      <dsp:txXfrm>
        <a:off x="2620344" y="115690"/>
        <a:ext cx="1474101" cy="936054"/>
      </dsp:txXfrm>
    </dsp:sp>
    <dsp:sp modelId="{9300D440-2672-49D6-9751-B3D4D9CC8489}">
      <dsp:nvSpPr>
        <dsp:cNvPr id="0" name=""/>
        <dsp:cNvSpPr/>
      </dsp:nvSpPr>
      <dsp:spPr>
        <a:xfrm>
          <a:off x="1132596" y="1365806"/>
          <a:ext cx="1474101" cy="936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DCEAD-76F6-4FA9-A59F-3EBD2441EF6F}">
      <dsp:nvSpPr>
        <dsp:cNvPr id="0" name=""/>
        <dsp:cNvSpPr/>
      </dsp:nvSpPr>
      <dsp:spPr>
        <a:xfrm>
          <a:off x="1296385" y="1521406"/>
          <a:ext cx="1474101" cy="936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优化基本部件</a:t>
          </a:r>
          <a:endParaRPr lang="zh-CN" altLang="en-US" sz="1600" kern="1200" dirty="0"/>
        </a:p>
      </dsp:txBody>
      <dsp:txXfrm>
        <a:off x="1296385" y="1521406"/>
        <a:ext cx="1474101" cy="936054"/>
      </dsp:txXfrm>
    </dsp:sp>
    <dsp:sp modelId="{DE931877-5CFB-4C89-988A-EDC1143BE9EA}">
      <dsp:nvSpPr>
        <dsp:cNvPr id="0" name=""/>
        <dsp:cNvSpPr/>
      </dsp:nvSpPr>
      <dsp:spPr>
        <a:xfrm>
          <a:off x="231755" y="2730579"/>
          <a:ext cx="1474101" cy="936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1E6C4-53CE-47E5-A7EB-0859DE82C5C6}">
      <dsp:nvSpPr>
        <dsp:cNvPr id="0" name=""/>
        <dsp:cNvSpPr/>
      </dsp:nvSpPr>
      <dsp:spPr>
        <a:xfrm>
          <a:off x="395545" y="2886179"/>
          <a:ext cx="1474101" cy="936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对“发送”按钮进行优化</a:t>
          </a:r>
          <a:endParaRPr lang="zh-CN" altLang="en-US" sz="1600" kern="1200" dirty="0"/>
        </a:p>
      </dsp:txBody>
      <dsp:txXfrm>
        <a:off x="395545" y="2886179"/>
        <a:ext cx="1474101" cy="936054"/>
      </dsp:txXfrm>
    </dsp:sp>
    <dsp:sp modelId="{9AE658DC-D5D7-40B3-8CC6-19A8CC5B5281}">
      <dsp:nvSpPr>
        <dsp:cNvPr id="0" name=""/>
        <dsp:cNvSpPr/>
      </dsp:nvSpPr>
      <dsp:spPr>
        <a:xfrm>
          <a:off x="2033436" y="2730579"/>
          <a:ext cx="1474101" cy="936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56ABD-C2B3-4C0F-B590-8019E04B9676}">
      <dsp:nvSpPr>
        <dsp:cNvPr id="0" name=""/>
        <dsp:cNvSpPr/>
      </dsp:nvSpPr>
      <dsp:spPr>
        <a:xfrm>
          <a:off x="2197225" y="2886179"/>
          <a:ext cx="1474101" cy="936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对输入框增加提示信息</a:t>
          </a:r>
          <a:endParaRPr lang="zh-CN" altLang="en-US" sz="1600" kern="1200" dirty="0"/>
        </a:p>
      </dsp:txBody>
      <dsp:txXfrm>
        <a:off x="2197225" y="2886179"/>
        <a:ext cx="1474101" cy="936054"/>
      </dsp:txXfrm>
    </dsp:sp>
    <dsp:sp modelId="{A9D45BD9-1098-4762-9C50-31CBB4A8A3CC}">
      <dsp:nvSpPr>
        <dsp:cNvPr id="0" name=""/>
        <dsp:cNvSpPr/>
      </dsp:nvSpPr>
      <dsp:spPr>
        <a:xfrm>
          <a:off x="3835116" y="1365806"/>
          <a:ext cx="1474101" cy="936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DFE4A-0F78-4A32-B1EA-422812985400}">
      <dsp:nvSpPr>
        <dsp:cNvPr id="0" name=""/>
        <dsp:cNvSpPr/>
      </dsp:nvSpPr>
      <dsp:spPr>
        <a:xfrm>
          <a:off x="3998905" y="1521406"/>
          <a:ext cx="1474101" cy="936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主界面增加背景调换部件</a:t>
          </a:r>
          <a:endParaRPr lang="zh-CN" altLang="en-US" sz="1600" kern="1200" dirty="0"/>
        </a:p>
      </dsp:txBody>
      <dsp:txXfrm>
        <a:off x="3998905" y="1521406"/>
        <a:ext cx="1474101" cy="936054"/>
      </dsp:txXfrm>
    </dsp:sp>
    <dsp:sp modelId="{C510A8AE-9414-4EF2-BFD3-28E75718F0F3}">
      <dsp:nvSpPr>
        <dsp:cNvPr id="0" name=""/>
        <dsp:cNvSpPr/>
      </dsp:nvSpPr>
      <dsp:spPr>
        <a:xfrm>
          <a:off x="3835116" y="2730579"/>
          <a:ext cx="1474101" cy="936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418CD-A664-454A-8607-45C63147DDF6}">
      <dsp:nvSpPr>
        <dsp:cNvPr id="0" name=""/>
        <dsp:cNvSpPr/>
      </dsp:nvSpPr>
      <dsp:spPr>
        <a:xfrm>
          <a:off x="3998905" y="2886179"/>
          <a:ext cx="1474101" cy="936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增加背景图片库</a:t>
          </a:r>
          <a:endParaRPr lang="zh-CN" altLang="en-US" sz="1600" kern="1200" dirty="0"/>
        </a:p>
      </dsp:txBody>
      <dsp:txXfrm>
        <a:off x="3998905" y="2886179"/>
        <a:ext cx="1474101" cy="93605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A4ADD73-8476-4543-AC5E-7954F860F5BD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想法</a:t>
          </a:r>
          <a:endParaRPr lang="zh-CN" altLang="en-US" sz="3400" kern="1200" dirty="0"/>
        </a:p>
      </dsp:txBody>
      <dsp:txXfrm>
        <a:off x="1025" y="1352599"/>
        <a:ext cx="1358800" cy="1358800"/>
      </dsp:txXfrm>
    </dsp:sp>
    <dsp:sp modelId="{3F365BBC-3C18-4F15-B8CF-5178C7C2EF20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470160" y="1637947"/>
        <a:ext cx="788104" cy="788104"/>
      </dsp:txXfrm>
    </dsp:sp>
    <dsp:sp modelId="{03EEB457-0705-4965-8361-40E7688F2222}">
      <dsp:nvSpPr>
        <dsp:cNvPr id="0" name=""/>
        <dsp:cNvSpPr/>
      </dsp:nvSpPr>
      <dsp:spPr>
        <a:xfrm>
          <a:off x="2314008" y="1352572"/>
          <a:ext cx="1358800" cy="1358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工具</a:t>
          </a:r>
          <a:endParaRPr lang="zh-CN" altLang="en-US" sz="3400" kern="1200" dirty="0"/>
        </a:p>
      </dsp:txBody>
      <dsp:txXfrm>
        <a:off x="2314008" y="1352572"/>
        <a:ext cx="1358800" cy="1358800"/>
      </dsp:txXfrm>
    </dsp:sp>
    <dsp:sp modelId="{46985AC4-A953-45F3-90C2-7BA60C48EFE2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3837735" y="1637947"/>
        <a:ext cx="788104" cy="788104"/>
      </dsp:txXfrm>
    </dsp:sp>
    <dsp:sp modelId="{727160F1-441F-48C2-A86C-3F89720D2959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成果</a:t>
          </a:r>
          <a:endParaRPr lang="zh-CN" altLang="en-US" sz="3400" kern="1200" dirty="0"/>
        </a:p>
      </dsp:txBody>
      <dsp:txXfrm>
        <a:off x="4736174" y="1352599"/>
        <a:ext cx="1358800" cy="135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CA4F1-4DC4-46A8-A301-015972509CCA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7EFA1-2753-4924-9F41-02CFD75F68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5309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03F68-B2A7-4FFB-BD56-3AE1DBEE44C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937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713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402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243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 userDrawn="1"/>
        </p:nvSpPr>
        <p:spPr>
          <a:xfrm rot="16200000" flipH="1">
            <a:off x="2554941" y="-1143001"/>
            <a:ext cx="4034119" cy="9144001"/>
          </a:xfrm>
          <a:prstGeom prst="parallelogram">
            <a:avLst>
              <a:gd name="adj" fmla="val 15984"/>
            </a:avLst>
          </a:prstGeom>
          <a:solidFill>
            <a:srgbClr val="36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6552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0"/>
            <a:ext cx="9144000" cy="1137600"/>
          </a:xfrm>
          <a:custGeom>
            <a:avLst/>
            <a:gdLst>
              <a:gd name="connsiteX0" fmla="*/ 0 w 9144000"/>
              <a:gd name="connsiteY0" fmla="*/ 0 h 1137600"/>
              <a:gd name="connsiteX1" fmla="*/ 9144000 w 9144000"/>
              <a:gd name="connsiteY1" fmla="*/ 0 h 1137600"/>
              <a:gd name="connsiteX2" fmla="*/ 9144000 w 9144000"/>
              <a:gd name="connsiteY2" fmla="*/ 1137600 h 1137600"/>
              <a:gd name="connsiteX3" fmla="*/ 0 w 9144000"/>
              <a:gd name="connsiteY3" fmla="*/ 1137600 h 1137600"/>
              <a:gd name="connsiteX4" fmla="*/ 0 w 9144000"/>
              <a:gd name="connsiteY4" fmla="*/ 1137599 h 1137600"/>
              <a:gd name="connsiteX5" fmla="*/ 9143999 w 9144000"/>
              <a:gd name="connsiteY5" fmla="*/ 1137599 h 1137600"/>
              <a:gd name="connsiteX6" fmla="*/ 9143999 w 9144000"/>
              <a:gd name="connsiteY6" fmla="*/ 927846 h 1137600"/>
              <a:gd name="connsiteX7" fmla="*/ 0 w 9144000"/>
              <a:gd name="connsiteY7" fmla="*/ 1137599 h 113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137600">
                <a:moveTo>
                  <a:pt x="0" y="0"/>
                </a:moveTo>
                <a:lnTo>
                  <a:pt x="9144000" y="0"/>
                </a:lnTo>
                <a:lnTo>
                  <a:pt x="9144000" y="1137600"/>
                </a:lnTo>
                <a:lnTo>
                  <a:pt x="0" y="1137600"/>
                </a:lnTo>
                <a:lnTo>
                  <a:pt x="0" y="1137599"/>
                </a:lnTo>
                <a:lnTo>
                  <a:pt x="9143999" y="1137599"/>
                </a:lnTo>
                <a:lnTo>
                  <a:pt x="9143999" y="927846"/>
                </a:lnTo>
                <a:lnTo>
                  <a:pt x="0" y="1137599"/>
                </a:lnTo>
                <a:close/>
              </a:path>
            </a:pathLst>
          </a:custGeom>
          <a:solidFill>
            <a:srgbClr val="36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248552" y="245178"/>
            <a:ext cx="8316000" cy="612000"/>
          </a:xfrm>
        </p:spPr>
        <p:txBody>
          <a:bodyPr>
            <a:noAutofit/>
          </a:bodyPr>
          <a:lstStyle>
            <a:lvl1pPr marL="0" indent="0" algn="l">
              <a:buNone/>
              <a:defRPr sz="4200" b="0" spc="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49999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A99C-5E04-43D9-8A7D-A509EC589BB0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2015/7/17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AB4A-14D1-4AB1-9EAD-AC03C793C968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906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4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087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755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91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67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1142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0079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1333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A821A-0835-45A8-B0F8-9458E332FFBB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B733-D73B-4780-A7B0-F4E8FC0FB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18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A99C-5E04-43D9-8A7D-A509EC589BB0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2015/7/17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DAB4A-14D1-4AB1-9EAD-AC03C793C968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450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1739075"/>
            <a:ext cx="89208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-70" dirty="0" smtClean="0">
                <a:ln w="6350">
                  <a:noFill/>
                  <a:prstDash val="dash"/>
                </a:ln>
                <a:solidFill>
                  <a:srgbClr val="FFFFFF"/>
                </a:solidFill>
              </a:rPr>
              <a:t>项目名称</a:t>
            </a:r>
            <a:endParaRPr lang="en-US" altLang="zh-CN" sz="4400" spc="-70" dirty="0">
              <a:ln w="6350">
                <a:noFill/>
                <a:prstDash val="dash"/>
              </a:ln>
              <a:solidFill>
                <a:srgbClr val="FFFFFF"/>
              </a:solidFill>
            </a:endParaRPr>
          </a:p>
          <a:p>
            <a:pPr algn="ctr"/>
            <a:endParaRPr lang="zh-CN" altLang="en-US" sz="4400" spc="-70" dirty="0">
              <a:ln w="6350">
                <a:noFill/>
                <a:prstDash val="dash"/>
              </a:ln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70714" y="3199348"/>
            <a:ext cx="40318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楷体" pitchFamily="49" charset="-122"/>
              </a:rPr>
              <a:t>图灵机器人</a:t>
            </a:r>
            <a:endParaRPr lang="zh-CN" altLang="en-US" sz="6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69540" y="4421875"/>
            <a:ext cx="1187356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ea typeface="楷体" pitchFamily="49" charset="-122"/>
              </a:rPr>
              <a:t>许涛</a:t>
            </a:r>
            <a:endParaRPr lang="zh-CN" altLang="en-US" dirty="0">
              <a:solidFill>
                <a:schemeClr val="bg1">
                  <a:lumMod val="75000"/>
                </a:schemeClr>
              </a:solidFill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061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10687" y="2702256"/>
            <a:ext cx="49950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i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谢谢观看</a:t>
            </a:r>
            <a:endParaRPr lang="zh-CN" altLang="en-US" sz="8000" i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64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  <a:endParaRPr lang="zh-CN" altLang="en-US" sz="2800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034076"/>
            <a:ext cx="38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365FAA"/>
                </a:solidFill>
              </a:rPr>
              <a:t>1. </a:t>
            </a:r>
            <a:r>
              <a:rPr lang="en-US" altLang="zh-CN" sz="4000" dirty="0">
                <a:solidFill>
                  <a:srgbClr val="365FA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What’s this?</a:t>
            </a:r>
            <a:endParaRPr lang="zh-CN" altLang="en-US" sz="1400" dirty="0">
              <a:solidFill>
                <a:srgbClr val="365FA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3453" y="2480738"/>
            <a:ext cx="38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365FAA"/>
                </a:solidFill>
              </a:rPr>
              <a:t> 2</a:t>
            </a:r>
            <a:r>
              <a:rPr lang="en-US" altLang="zh-CN" sz="4000" dirty="0">
                <a:solidFill>
                  <a:srgbClr val="365FAA"/>
                </a:solidFill>
              </a:rPr>
              <a:t>. </a:t>
            </a:r>
            <a:r>
              <a:rPr lang="en-US" altLang="zh-CN" sz="4000" dirty="0">
                <a:solidFill>
                  <a:srgbClr val="365FA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Why do this?</a:t>
            </a:r>
            <a:endParaRPr lang="zh-CN" altLang="en-US" sz="4000" dirty="0">
              <a:solidFill>
                <a:srgbClr val="365FA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1499" y="3923521"/>
            <a:ext cx="3854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365FAA"/>
                </a:solidFill>
              </a:rPr>
              <a:t>3. </a:t>
            </a:r>
            <a:r>
              <a:rPr lang="en-US" altLang="zh-CN" sz="4000" dirty="0">
                <a:solidFill>
                  <a:srgbClr val="365FA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How do this?</a:t>
            </a:r>
            <a:endParaRPr lang="zh-CN" altLang="en-US" sz="4000" dirty="0">
              <a:solidFill>
                <a:srgbClr val="365FA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85147" y="5520310"/>
            <a:ext cx="38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365FAA"/>
                </a:solidFill>
              </a:rPr>
              <a:t>4. </a:t>
            </a:r>
            <a:r>
              <a:rPr lang="en-US" altLang="zh-CN" sz="4000" dirty="0">
                <a:solidFill>
                  <a:srgbClr val="365FA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Conclusion</a:t>
            </a:r>
            <a:endParaRPr lang="zh-CN" altLang="en-US" sz="4000" dirty="0">
              <a:solidFill>
                <a:srgbClr val="365FA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1255" y="1786745"/>
            <a:ext cx="692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图灵机器人是一款智能聊天软件，他可以以与用户随时进行对话，同时也能提供信息的查询</a:t>
            </a:r>
            <a:r>
              <a:rPr lang="en-US" altLang="zh-CN" sz="20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.</a:t>
            </a:r>
            <a:endParaRPr lang="zh-CN" altLang="en-US" sz="2000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01253" y="3165169"/>
            <a:ext cx="657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当你想聊天又找不到人时，找他；当你想查询百科又不想上网时，找他</a:t>
            </a:r>
            <a:r>
              <a:rPr lang="en-US" altLang="zh-CN" sz="20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...</a:t>
            </a:r>
            <a:endParaRPr lang="zh-CN" altLang="en-US" sz="2000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30055" y="4776720"/>
            <a:ext cx="5581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itchFamily="49" charset="-122"/>
              </a:rPr>
              <a:t>使用</a:t>
            </a:r>
            <a:r>
              <a:rPr lang="en-US" altLang="zh-CN" sz="2000" dirty="0" smtClean="0">
                <a:ea typeface="楷体" pitchFamily="49" charset="-122"/>
              </a:rPr>
              <a:t>tuling123.com/openapi</a:t>
            </a:r>
            <a:r>
              <a:rPr lang="zh-CN" altLang="en-US" sz="2000" dirty="0" smtClean="0">
                <a:ea typeface="楷体" pitchFamily="49" charset="-122"/>
              </a:rPr>
              <a:t>作为平台，通过软件就可以直接对话图灵了</a:t>
            </a:r>
            <a:endParaRPr lang="zh-CN" altLang="en-US" sz="2000" dirty="0">
              <a:ea typeface="楷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44705" y="6250679"/>
            <a:ext cx="5076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itchFamily="49" charset="-122"/>
              </a:rPr>
              <a:t>这会是一位非常好用的伙伴</a:t>
            </a:r>
            <a:r>
              <a:rPr lang="en-US" altLang="zh-CN" sz="2000" dirty="0" smtClean="0">
                <a:ea typeface="楷体" pitchFamily="49" charset="-122"/>
              </a:rPr>
              <a:t>...</a:t>
            </a:r>
            <a:endParaRPr lang="zh-CN" altLang="en-US" sz="2000" dirty="0">
              <a:ea typeface="楷体" pitchFamily="49" charset="-122"/>
            </a:endParaRPr>
          </a:p>
        </p:txBody>
      </p:sp>
      <p:pic>
        <p:nvPicPr>
          <p:cNvPr id="14" name="图片 13" descr="h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888" y="3877446"/>
            <a:ext cx="2115402" cy="298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732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6" grpId="0"/>
      <p:bldP spid="7" grpId="0"/>
      <p:bldP spid="8" grpId="0"/>
      <p:bldP spid="11" grpId="0"/>
      <p:bldP spid="12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功能实现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2052936"/>
            <a:ext cx="4314001" cy="8002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4600" i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  <a:ea typeface="楷体" pitchFamily="49" charset="-122"/>
              </a:rPr>
              <a:t>与图灵进行对话</a:t>
            </a:r>
            <a:endParaRPr lang="zh-CN" altLang="en-US" sz="4600" i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  <a:ea typeface="楷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1718" y="3445003"/>
            <a:ext cx="3724096" cy="8002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4600" i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  <a:ea typeface="楷体" pitchFamily="49" charset="-122"/>
              </a:rPr>
              <a:t>查询百科问题</a:t>
            </a:r>
            <a:endParaRPr lang="zh-CN" altLang="en-US" sz="4600" i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3044" y="4661928"/>
            <a:ext cx="3724096" cy="8002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4600" i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a typeface="楷体" pitchFamily="49" charset="-122"/>
              </a:rPr>
              <a:t>自动链接功能</a:t>
            </a:r>
            <a:endParaRPr lang="zh-CN" altLang="en-US" sz="4600" i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  <a:ea typeface="楷体" pitchFamily="49" charset="-122"/>
            </a:endParaRPr>
          </a:p>
        </p:txBody>
      </p:sp>
      <p:pic>
        <p:nvPicPr>
          <p:cNvPr id="9" name="图片 8" descr="5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0173" y="829689"/>
            <a:ext cx="3493827" cy="602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87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遇到问题</a:t>
            </a:r>
            <a:endParaRPr lang="zh-CN" altLang="en-US" sz="2800" dirty="0"/>
          </a:p>
        </p:txBody>
      </p:sp>
      <p:graphicFrame>
        <p:nvGraphicFramePr>
          <p:cNvPr id="10" name="图示 9"/>
          <p:cNvGraphicFramePr/>
          <p:nvPr/>
        </p:nvGraphicFramePr>
        <p:xfrm>
          <a:off x="1332932" y="19838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62615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解决方案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7" name="椭圆 6"/>
          <p:cNvSpPr/>
          <p:nvPr/>
        </p:nvSpPr>
        <p:spPr>
          <a:xfrm>
            <a:off x="6298963" y="2893325"/>
            <a:ext cx="2353718" cy="21427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dirty="0" smtClean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sz="2400" dirty="0" err="1" smtClean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ListData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对数据进行封装到</a:t>
            </a:r>
            <a:r>
              <a:rPr lang="en-US" altLang="zh-CN" sz="2400" dirty="0" smtClean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</a:t>
            </a:r>
            <a:endParaRPr lang="zh-CN" altLang="en-US" sz="24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98293" y="4490113"/>
            <a:ext cx="2374711" cy="21427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dirty="0" smtClean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最后使用</a:t>
            </a:r>
            <a:r>
              <a:rPr lang="en-US" altLang="zh-CN" sz="2400" dirty="0" smtClean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Adapter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将数据显示在</a:t>
            </a:r>
            <a:r>
              <a:rPr lang="en-US" altLang="zh-CN" sz="2400" dirty="0" err="1" smtClean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ListView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endParaRPr lang="zh-CN" altLang="en-US" sz="24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430590" y="2661315"/>
            <a:ext cx="940406" cy="67304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500048" y="2429301"/>
            <a:ext cx="1078173" cy="70968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5745708" y="4681182"/>
            <a:ext cx="818865" cy="47767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-641445" y="1323833"/>
            <a:ext cx="435363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3000" i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  <a:ea typeface="楷体" pitchFamily="49" charset="-122"/>
              </a:rPr>
              <a:t>返</a:t>
            </a:r>
            <a:r>
              <a:rPr lang="zh-CN" altLang="en-US" sz="3000" i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a typeface="楷体" pitchFamily="49" charset="-122"/>
              </a:rPr>
              <a:t>回值问题</a:t>
            </a:r>
          </a:p>
        </p:txBody>
      </p:sp>
      <p:sp>
        <p:nvSpPr>
          <p:cNvPr id="13" name="椭圆 12"/>
          <p:cNvSpPr/>
          <p:nvPr/>
        </p:nvSpPr>
        <p:spPr>
          <a:xfrm>
            <a:off x="204718" y="2797792"/>
            <a:ext cx="2320118" cy="2129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通过发送网络请求，获取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，再获取数据，取得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格式返回值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3384645" y="1282890"/>
            <a:ext cx="2142700" cy="2074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</a:t>
            </a:r>
            <a:r>
              <a:rPr lang="en-US" altLang="zh-CN" dirty="0" err="1" smtClean="0"/>
              <a:t>JSONObject</a:t>
            </a:r>
            <a:r>
              <a:rPr lang="zh-CN" altLang="en-US" dirty="0" smtClean="0"/>
              <a:t>对返回的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进行解析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61244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解决方案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89353" y="1397843"/>
            <a:ext cx="172354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3000" i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  <a:ea typeface="楷体" pitchFamily="49" charset="-122"/>
              </a:rPr>
              <a:t>界面问题</a:t>
            </a:r>
            <a:endParaRPr lang="zh-CN" altLang="en-US" sz="3000" i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8298" y="2142698"/>
            <a:ext cx="300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*</a:t>
            </a:r>
            <a:r>
              <a:rPr lang="zh-CN" altLang="en-US" sz="2000" dirty="0" smtClean="0"/>
              <a:t>进入界面方式太直接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86604" y="3493826"/>
            <a:ext cx="2088108" cy="9416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dirty="0" smtClean="0">
                <a:ea typeface="楷体" pitchFamily="49" charset="-122"/>
              </a:rPr>
              <a:t>新建一个</a:t>
            </a:r>
            <a:endParaRPr lang="en-US" altLang="zh-CN" sz="2500" dirty="0" smtClean="0">
              <a:ea typeface="楷体" pitchFamily="49" charset="-122"/>
            </a:endParaRPr>
          </a:p>
          <a:p>
            <a:pPr algn="ctr"/>
            <a:r>
              <a:rPr lang="zh-CN" altLang="en-US" sz="2500" dirty="0" smtClean="0">
                <a:ea typeface="楷体" pitchFamily="49" charset="-122"/>
              </a:rPr>
              <a:t>欢迎页面</a:t>
            </a:r>
            <a:endParaRPr lang="zh-CN" altLang="en-US" sz="2500" dirty="0"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39236" y="4653888"/>
            <a:ext cx="2006221" cy="955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修改欢迎页为首次进入的界面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55391" y="3425588"/>
            <a:ext cx="2006221" cy="928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由欢迎页自动跳转进入主界面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9" idx="3"/>
            <a:endCxn id="10" idx="0"/>
          </p:cNvCxnSpPr>
          <p:nvPr/>
        </p:nvCxnSpPr>
        <p:spPr>
          <a:xfrm>
            <a:off x="2374712" y="3964674"/>
            <a:ext cx="2067635" cy="689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0"/>
            <a:endCxn id="11" idx="1"/>
          </p:cNvCxnSpPr>
          <p:nvPr/>
        </p:nvCxnSpPr>
        <p:spPr>
          <a:xfrm flipV="1">
            <a:off x="4442347" y="3889612"/>
            <a:ext cx="2013044" cy="764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875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552" y="245178"/>
            <a:ext cx="8316000" cy="612000"/>
          </a:xfrm>
        </p:spPr>
        <p:txBody>
          <a:bodyPr/>
          <a:lstStyle/>
          <a:p>
            <a:r>
              <a:rPr lang="en-US" altLang="zh-CN" dirty="0" smtClean="0"/>
              <a:t>Solution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解决方案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89353" y="1397843"/>
            <a:ext cx="172354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3000" i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  <a:ea typeface="楷体" pitchFamily="49" charset="-122"/>
              </a:rPr>
              <a:t>界面问题</a:t>
            </a:r>
            <a:endParaRPr lang="zh-CN" altLang="en-US" sz="3000" i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5470" y="2197288"/>
            <a:ext cx="300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*</a:t>
            </a:r>
            <a:r>
              <a:rPr lang="zh-CN" altLang="en-US" sz="2000" dirty="0" smtClean="0"/>
              <a:t>文字输出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入框会出问题</a:t>
            </a:r>
            <a:endParaRPr lang="zh-CN" altLang="en-US" sz="2000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3543868" y="3143913"/>
          <a:ext cx="5395415" cy="371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 descr="hell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3875964"/>
            <a:ext cx="3098042" cy="2982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552" y="245178"/>
            <a:ext cx="8316000" cy="612000"/>
          </a:xfrm>
        </p:spPr>
        <p:txBody>
          <a:bodyPr/>
          <a:lstStyle/>
          <a:p>
            <a:r>
              <a:rPr lang="en-US" altLang="zh-CN" dirty="0" smtClean="0"/>
              <a:t>Solution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解决方案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89353" y="1397843"/>
            <a:ext cx="172354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3000" i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  <a:ea typeface="楷体" pitchFamily="49" charset="-122"/>
              </a:rPr>
              <a:t>界面问题</a:t>
            </a:r>
            <a:endParaRPr lang="zh-CN" altLang="en-US" sz="3000" i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5470" y="2197288"/>
            <a:ext cx="300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*</a:t>
            </a:r>
            <a:r>
              <a:rPr lang="zh-CN" altLang="en-US" sz="2000" dirty="0" smtClean="0"/>
              <a:t>聊天背景不美观</a:t>
            </a:r>
            <a:endParaRPr lang="zh-CN" altLang="en-US" sz="2000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3234519" y="2852382"/>
          <a:ext cx="5704763" cy="382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 descr="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" y="4260141"/>
            <a:ext cx="4053385" cy="728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收获总结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1524001" y="6376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900752" y="3804835"/>
            <a:ext cx="7192369" cy="206370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altLang="zh-CN" sz="2500" i="1" cap="none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ea typeface="楷体" pitchFamily="49" charset="-122"/>
            </a:endParaRPr>
          </a:p>
          <a:p>
            <a:pPr algn="ctr"/>
            <a:r>
              <a:rPr lang="zh-CN" altLang="en-US" sz="2500" i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ea typeface="楷体" pitchFamily="49" charset="-122"/>
              </a:rPr>
              <a:t>      我们总会有很多想法，只要是好的，我们都该努力找工具，然后实现它。比如这次的项目，</a:t>
            </a:r>
            <a:r>
              <a:rPr lang="zh-CN" altLang="en-US" sz="2500" i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ea typeface="楷体" pitchFamily="49" charset="-122"/>
              </a:rPr>
              <a:t>它虽然很</a:t>
            </a:r>
            <a:r>
              <a:rPr lang="zh-CN" altLang="en-US" sz="2500" i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ea typeface="楷体" pitchFamily="49" charset="-122"/>
              </a:rPr>
              <a:t>难</a:t>
            </a:r>
            <a:r>
              <a:rPr lang="zh-CN" altLang="en-US" sz="2500" i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ea typeface="楷体" pitchFamily="49" charset="-122"/>
              </a:rPr>
              <a:t>，但我们找到一</a:t>
            </a:r>
            <a:r>
              <a:rPr lang="zh-CN" altLang="en-US" sz="2500" i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ea typeface="楷体" pitchFamily="49" charset="-122"/>
              </a:rPr>
              <a:t>些实用的工具，比如视频课程，比如现场指导老师，然后就能实现它！</a:t>
            </a:r>
            <a:endParaRPr lang="zh-CN" altLang="en-US" sz="2500" i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056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论文蓝">
    <a:dk1>
      <a:srgbClr val="000000"/>
    </a:dk1>
    <a:lt1>
      <a:srgbClr val="FFFFFF"/>
    </a:lt1>
    <a:dk2>
      <a:srgbClr val="44546A"/>
    </a:dk2>
    <a:lt2>
      <a:srgbClr val="E7E6E6"/>
    </a:lt2>
    <a:accent1>
      <a:srgbClr val="365FAA"/>
    </a:accent1>
    <a:accent2>
      <a:srgbClr val="4472C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635</Words>
  <Application>Microsoft Office PowerPoint</Application>
  <PresentationFormat>全屏显示(4:3)</PresentationFormat>
  <Paragraphs>62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微软雅黑</vt:lpstr>
      <vt:lpstr>楷体</vt:lpstr>
      <vt:lpstr>微软雅黑 Light</vt:lpstr>
      <vt:lpstr>Calibri</vt:lpstr>
      <vt:lpstr>Calibri Light</vt:lpstr>
      <vt:lpstr>Office 主题</vt:lpstr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Administrator</cp:lastModifiedBy>
  <cp:revision>32</cp:revision>
  <dcterms:created xsi:type="dcterms:W3CDTF">2015-07-03T07:08:24Z</dcterms:created>
  <dcterms:modified xsi:type="dcterms:W3CDTF">2015-07-16T22:59:22Z</dcterms:modified>
</cp:coreProperties>
</file>